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5" r:id="rId5"/>
    <p:sldId id="267" r:id="rId6"/>
    <p:sldId id="259" r:id="rId7"/>
    <p:sldId id="262" r:id="rId8"/>
    <p:sldId id="261" r:id="rId9"/>
    <p:sldId id="260" r:id="rId10"/>
    <p:sldId id="263" r:id="rId11"/>
    <p:sldId id="264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kumimoji="1" lang="ja-JP" altLang="en-US" smtClean="0"/>
              <a:t>2015/5/19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37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kumimoji="1" lang="ja-JP" altLang="en-US" smtClean="0"/>
              <a:t>2015/5/19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91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kumimoji="1" lang="ja-JP" altLang="en-US" smtClean="0"/>
              <a:t>2015/5/19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65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kumimoji="1" lang="ja-JP" altLang="en-US" smtClean="0"/>
              <a:t>2015/5/19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05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kumimoji="1" lang="ja-JP" altLang="en-US" smtClean="0"/>
              <a:t>2015/5/19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793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kumimoji="1" lang="ja-JP" altLang="en-US" smtClean="0"/>
              <a:t>2015/5/19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11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kumimoji="1" lang="ja-JP" altLang="en-US" smtClean="0"/>
              <a:t>2015/5/19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36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kumimoji="1" lang="ja-JP" altLang="en-US" smtClean="0"/>
              <a:t>2015/5/19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21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kumimoji="1" lang="ja-JP" altLang="en-US" smtClean="0"/>
              <a:t>2015/5/19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15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kumimoji="1" lang="ja-JP" altLang="en-US" smtClean="0"/>
              <a:t>2015/5/19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98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8D1A-4457-49BA-BB5E-C9E5D5BCA428}" type="datetimeFigureOut">
              <a:rPr kumimoji="1" lang="ja-JP" altLang="en-US" smtClean="0"/>
              <a:t>2015/5/19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22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8D1A-4457-49BA-BB5E-C9E5D5BCA428}" type="datetimeFigureOut">
              <a:rPr kumimoji="1" lang="ja-JP" altLang="en-US" smtClean="0"/>
              <a:t>2015/5/19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E5811-196D-44D1-8E3E-F569C56CF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83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 smtClean="0"/>
              <a:t>トレジャーハンター：リモ（仮）</a:t>
            </a:r>
            <a:endParaRPr kumimoji="1" lang="ja-JP" altLang="en-US" sz="4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12608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HAL</a:t>
            </a:r>
            <a:r>
              <a:rPr kumimoji="1" lang="ja-JP" altLang="en-US" dirty="0" smtClean="0"/>
              <a:t>東京　</a:t>
            </a:r>
            <a:r>
              <a:rPr kumimoji="1" lang="en-US" altLang="ja-JP" dirty="0" smtClean="0"/>
              <a:t>G-18</a:t>
            </a:r>
          </a:p>
          <a:p>
            <a:r>
              <a:rPr lang="ja-JP" altLang="en-US" dirty="0" smtClean="0"/>
              <a:t>チーム：楽</a:t>
            </a:r>
            <a:r>
              <a:rPr lang="ja-JP" altLang="en-US" dirty="0" smtClean="0"/>
              <a:t>栗</a:t>
            </a:r>
            <a:endParaRPr lang="en-US" altLang="ja-JP" dirty="0" smtClean="0"/>
          </a:p>
          <a:p>
            <a:r>
              <a:rPr lang="ja-JP" altLang="en-US" dirty="0" smtClean="0"/>
              <a:t>企画代表兼発表者</a:t>
            </a:r>
            <a:endParaRPr lang="en-US" altLang="ja-JP" dirty="0" smtClean="0"/>
          </a:p>
          <a:p>
            <a:r>
              <a:rPr lang="ja-JP" altLang="en-US" dirty="0" smtClean="0"/>
              <a:t>岩崎秀斗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36" y="0"/>
            <a:ext cx="1122363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5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92488"/>
            <a:ext cx="10515600" cy="4351338"/>
          </a:xfrm>
        </p:spPr>
        <p:txBody>
          <a:bodyPr/>
          <a:lstStyle/>
          <a:p>
            <a:pPr lvl="1"/>
            <a:r>
              <a:rPr lang="ja-JP" altLang="en-US" dirty="0" smtClean="0"/>
              <a:t>吐き出す電脳ネットの様々な使い道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１：マップ創造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 smtClean="0"/>
              <a:t>２：相手にぶつけて、攻撃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ja-JP" altLang="en-US" dirty="0" smtClean="0"/>
              <a:t>３設置してトラップ的扱い</a:t>
            </a:r>
            <a:endParaRPr lang="en-US" altLang="ja-JP" dirty="0" smtClean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38200" y="185016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ゲームシステム・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096000" y="3165537"/>
            <a:ext cx="4891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絵差し込み予定</a:t>
            </a:r>
            <a:endParaRPr lang="ja-JP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36" y="0"/>
            <a:ext cx="1122363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14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15051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売り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64151"/>
            <a:ext cx="10515600" cy="4351338"/>
          </a:xfrm>
        </p:spPr>
        <p:txBody>
          <a:bodyPr/>
          <a:lstStyle/>
          <a:p>
            <a:r>
              <a:rPr kumimoji="1" lang="ja-JP" altLang="en-US" dirty="0" smtClean="0"/>
              <a:t>昨今の妖怪ウォッチ流行の収集要素</a:t>
            </a:r>
            <a:r>
              <a:rPr lang="ja-JP" altLang="en-US" dirty="0" smtClean="0"/>
              <a:t>と身に着けるグッズ要素</a:t>
            </a:r>
            <a:endParaRPr lang="en-US" altLang="ja-JP" dirty="0" smtClean="0"/>
          </a:p>
          <a:p>
            <a:r>
              <a:rPr lang="ja-JP" altLang="en-US" dirty="0"/>
              <a:t>最近</a:t>
            </a:r>
            <a:r>
              <a:rPr kumimoji="1" lang="ja-JP" altLang="en-US" dirty="0" smtClean="0"/>
              <a:t>のウェアラブルデバイスの台頭に合わせ、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小さな子供が抱く“カッコよいものを身に着けたい”を突く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　</a:t>
            </a:r>
            <a:r>
              <a:rPr kumimoji="1" lang="ja-JP" altLang="en-US" dirty="0" smtClean="0"/>
              <a:t>（仮面ライダーや戦隊ものの変身グッズが廃れない点）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 smtClean="0"/>
              <a:t>ゲームルールの中で、変形や電脳ネットを駆使した戦い方を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自分なりに考えて、遊べる点。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36" y="0"/>
            <a:ext cx="1122363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5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022888"/>
            <a:ext cx="10515600" cy="5154075"/>
          </a:xfrm>
        </p:spPr>
        <p:txBody>
          <a:bodyPr/>
          <a:lstStyle/>
          <a:p>
            <a:r>
              <a:rPr kumimoji="1" lang="ja-JP" altLang="en-US" dirty="0" smtClean="0"/>
              <a:t>ジャンル：対戦アクションゲーム</a:t>
            </a:r>
            <a:endParaRPr kumimoji="1" lang="en-US" altLang="ja-JP" dirty="0" smtClean="0"/>
          </a:p>
          <a:p>
            <a:r>
              <a:rPr lang="ja-JP" altLang="en-US" dirty="0" smtClean="0"/>
              <a:t>プラットフォーム：ひかりＴＶゲームにて配信</a:t>
            </a:r>
            <a:endParaRPr lang="en-US" altLang="ja-JP" dirty="0" smtClean="0"/>
          </a:p>
          <a:p>
            <a:r>
              <a:rPr kumimoji="1" lang="ja-JP" altLang="en-US" dirty="0" smtClean="0"/>
              <a:t>配信価格：無料</a:t>
            </a:r>
            <a:endParaRPr kumimoji="1" lang="en-US" altLang="ja-JP" dirty="0" smtClean="0"/>
          </a:p>
          <a:p>
            <a:r>
              <a:rPr lang="ja-JP" altLang="en-US" dirty="0" smtClean="0"/>
              <a:t>ターゲット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コアターゲット：小学生１～</a:t>
            </a:r>
            <a:r>
              <a:rPr lang="ja-JP" altLang="en-US" dirty="0"/>
              <a:t>３</a:t>
            </a:r>
            <a:r>
              <a:rPr kumimoji="1" lang="ja-JP" altLang="en-US" dirty="0" smtClean="0"/>
              <a:t>年男子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（テレビの前に集まってゲームをよくする年代）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サブターゲット：３０代女性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（コアターゲットを持つ家族の中で母親ターゲット）</a:t>
            </a:r>
            <a:endParaRPr lang="en-US" altLang="ja-JP" dirty="0" smtClean="0"/>
          </a:p>
          <a:p>
            <a:r>
              <a:rPr lang="ja-JP" altLang="en-US" dirty="0" smtClean="0"/>
              <a:t>ＣＥＲＯ：Ａ</a:t>
            </a:r>
            <a:endParaRPr lang="en-US" altLang="ja-JP" dirty="0" smtClean="0"/>
          </a:p>
          <a:p>
            <a:r>
              <a:rPr lang="ja-JP" altLang="en-US" dirty="0" smtClean="0"/>
              <a:t>最大４人同時対戦（オンライン非対応）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36" y="0"/>
            <a:ext cx="1122363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0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01002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コン</a:t>
            </a:r>
            <a:r>
              <a:rPr lang="ja-JP" altLang="en-US" dirty="0"/>
              <a:t>セ</a:t>
            </a:r>
            <a:r>
              <a:rPr kumimoji="1" lang="ja-JP" altLang="en-US" dirty="0" smtClean="0"/>
              <a:t>プト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01969" y="2907079"/>
            <a:ext cx="10515600" cy="4351338"/>
          </a:xfrm>
        </p:spPr>
        <p:txBody>
          <a:bodyPr/>
          <a:lstStyle/>
          <a:p>
            <a:r>
              <a:rPr lang="ja-JP" altLang="en-US" dirty="0" smtClean="0"/>
              <a:t>新規ＩＰ“リモ”を用いたゲーム（リモの解説は次ページにて）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貴重データを探し出し、持ち帰るゲーム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（参考ゲームルール：</a:t>
            </a:r>
            <a:r>
              <a:rPr lang="en-US" altLang="ja-JP" dirty="0" smtClean="0"/>
              <a:t>FPS</a:t>
            </a:r>
            <a:r>
              <a:rPr lang="ja-JP" altLang="en-US" dirty="0" smtClean="0"/>
              <a:t>ジャンルのフラッグ戦）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小さな子供の収集欲・独占欲を刺激したい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1101969" y="1324708"/>
            <a:ext cx="9401907" cy="1242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新規ＩＰを作り出し、そのＩＰを使用した第一弾ゲーム</a:t>
            </a:r>
            <a:endParaRPr kumimoji="1" lang="ja-JP" altLang="en-US" sz="32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36" y="0"/>
            <a:ext cx="1122363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9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ターゲット分析・１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33739"/>
            <a:ext cx="11353800" cy="575083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小学生低学年のニーズ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今流行の妖怪ウォッチやポケモンには共通して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“希少価値のある存在“があると分析した。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またそういった希少価値のある存在を集めるところに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子供たち同士での戦いがあるのではないかと分析した。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妖怪ウォッチに関しては限定メダルの販売や、新型商品の発売日に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子供</a:t>
            </a:r>
            <a:r>
              <a:rPr lang="ja-JP" altLang="en-US" dirty="0" smtClean="0"/>
              <a:t>が親を連れて行列を作る騒動も起きており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子供</a:t>
            </a:r>
            <a:r>
              <a:rPr lang="ja-JP" altLang="en-US" dirty="0" smtClean="0"/>
              <a:t>が限定品を入手したいという欲は存在していると分析した。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36" y="0"/>
            <a:ext cx="1122363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4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ターゲット分析・２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33739"/>
            <a:ext cx="11353800" cy="575083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小学生低学年のニーズ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変形・変身といったジャンルは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今に至るまで戦隊モノや仮面ライダーシリーズが続いており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グッズも売れていることから、小学生低学年のニーズには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変身・変形願望があるのではないかと分析した。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また、最近のウェアラブルデバイスの登場により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身に着けるデバイスが身近な存在になってきており、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変形を武器などではなく、身近なオシャレなものとすれば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よいのではないかと分析した。</a:t>
            </a:r>
            <a:endParaRPr lang="en-US" altLang="ja-JP" dirty="0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36" y="0"/>
            <a:ext cx="1122363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2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新規ＩＰ：リモ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93" y="1690688"/>
            <a:ext cx="4213926" cy="4351337"/>
          </a:xfrm>
        </p:spPr>
      </p:pic>
      <p:sp>
        <p:nvSpPr>
          <p:cNvPr id="5" name="正方形/長方形 4"/>
          <p:cNvSpPr/>
          <p:nvPr/>
        </p:nvSpPr>
        <p:spPr>
          <a:xfrm>
            <a:off x="4391774" y="1690688"/>
            <a:ext cx="263081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1" lang="ja-JP" altLang="en-US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意思がある！</a:t>
            </a:r>
            <a:endParaRPr lang="ja-JP" altLang="en-US" sz="28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359" y="307324"/>
            <a:ext cx="3326872" cy="191867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680" y="1968174"/>
            <a:ext cx="3464026" cy="142511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540" y="3857955"/>
            <a:ext cx="4058792" cy="2869386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3992578" y="5003963"/>
            <a:ext cx="425531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モチーフ</a:t>
            </a:r>
            <a:endParaRPr lang="en-US" altLang="ja-JP" sz="20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クラウドサービス・ウェブに</a:t>
            </a:r>
            <a:r>
              <a:rPr kumimoji="1" lang="ja-JP" altLang="en-US" sz="1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より様々なモノ・人と繋がっている。</a:t>
            </a:r>
            <a:endParaRPr kumimoji="1" lang="en-US" altLang="ja-JP" sz="14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sz="1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そのつながりを作り出した存在・中心の存在を</a:t>
            </a:r>
            <a:endParaRPr lang="en-US" altLang="ja-JP" sz="14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sz="1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イメージし、クモをモチーフにしたキャラクターです。</a:t>
            </a:r>
            <a:endParaRPr lang="en-US" altLang="ja-JP" sz="14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620363" y="3832558"/>
            <a:ext cx="2366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自在に変形！</a:t>
            </a:r>
            <a:endParaRPr lang="ja-JP" altLang="en-US" sz="28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36" y="0"/>
            <a:ext cx="1122363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1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リモのキャラクター設定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36" y="1690688"/>
            <a:ext cx="4213927" cy="4351338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3848099" y="2038350"/>
            <a:ext cx="80173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特徴・１：変形できる</a:t>
            </a:r>
            <a:endParaRPr lang="en-US" altLang="ja-JP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特徴・２：電脳ネットを吐き出す。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仕</a:t>
            </a:r>
            <a:r>
              <a:rPr lang="ja-JP" altLang="en-US" sz="2800" dirty="0" smtClean="0"/>
              <a:t>えているご主人を守るために状況に応じて変形する。</a:t>
            </a:r>
            <a:endParaRPr lang="en-US" altLang="ja-JP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電脳ネットを吐き出すことで、新たな道を作ったり</a:t>
            </a:r>
            <a:endParaRPr lang="en-US" altLang="ja-JP" sz="2800" dirty="0" smtClean="0"/>
          </a:p>
          <a:p>
            <a:r>
              <a:rPr lang="ja-JP" altLang="en-US" sz="2800" dirty="0"/>
              <a:t>　　</a:t>
            </a:r>
            <a:r>
              <a:rPr lang="ja-JP" altLang="en-US" sz="2800" dirty="0" smtClean="0"/>
              <a:t>ネットで邪魔者を絡めたりする。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800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36" y="0"/>
            <a:ext cx="1122363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172" y="2349381"/>
            <a:ext cx="4744193" cy="330114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1000" y="1393152"/>
            <a:ext cx="10515600" cy="5347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希少データを個々のホームに</a:t>
            </a:r>
            <a:r>
              <a:rPr lang="ja-JP" altLang="en-US" dirty="0" smtClean="0"/>
              <a:t>持ち帰った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プレイヤーが勝利のゲーム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変形や電脳ネット駆使し</a:t>
            </a:r>
            <a:r>
              <a:rPr lang="ja-JP" altLang="en-US" dirty="0" smtClean="0"/>
              <a:t>、マップに一つの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希少</a:t>
            </a:r>
            <a:r>
              <a:rPr lang="ja-JP" altLang="en-US" dirty="0" smtClean="0"/>
              <a:t>データを</a:t>
            </a:r>
            <a:r>
              <a:rPr lang="ja-JP" altLang="en-US" dirty="0" smtClean="0"/>
              <a:t>取り合う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/>
              <a:t>一</a:t>
            </a:r>
            <a:r>
              <a:rPr lang="ja-JP" altLang="en-US" dirty="0" smtClean="0"/>
              <a:t>つしかない為、プレイヤー同士での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奪い合いが</a:t>
            </a:r>
            <a:r>
              <a:rPr lang="ja-JP" altLang="en-US" dirty="0" smtClean="0"/>
              <a:t>発生する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sz="2400" dirty="0" smtClean="0"/>
              <a:t>変形や電脳ネットの使い方は後述</a:t>
            </a:r>
            <a:endParaRPr lang="en-US" altLang="ja-JP" sz="2400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ja-JP" altLang="en-US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542696" y="1835368"/>
            <a:ext cx="217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ゲーム画面イメージ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36" y="0"/>
            <a:ext cx="1122363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9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495" y="1801469"/>
            <a:ext cx="2483460" cy="175569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85016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ゲームシステム・１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66800" y="1318194"/>
            <a:ext cx="10515600" cy="546822"/>
          </a:xfrm>
        </p:spPr>
        <p:txBody>
          <a:bodyPr/>
          <a:lstStyle/>
          <a:p>
            <a:r>
              <a:rPr kumimoji="1" lang="ja-JP" altLang="en-US" dirty="0" smtClean="0"/>
              <a:t>リモの特徴である“変形”を押し出すゲームシステム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096000" y="386132"/>
            <a:ext cx="41264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変形システム</a:t>
            </a:r>
            <a:endParaRPr lang="ja-JP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688" y="1801469"/>
            <a:ext cx="2483460" cy="1755696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714942" y="3393084"/>
            <a:ext cx="46089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ノーマル</a:t>
            </a:r>
            <a:r>
              <a:rPr lang="ja-JP" alt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形態：帽子モード</a:t>
            </a:r>
            <a:endParaRPr lang="ja-JP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456540" y="3428327"/>
            <a:ext cx="56204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スピード特化</a:t>
            </a:r>
            <a:r>
              <a:rPr lang="ja-JP" alt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形態：乗り物モード</a:t>
            </a:r>
            <a:endParaRPr lang="ja-JP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7203" y="5616171"/>
            <a:ext cx="55899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ジャマ</a:t>
            </a:r>
            <a:r>
              <a:rPr lang="ja-JP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ー</a:t>
            </a:r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特化</a:t>
            </a:r>
            <a:r>
              <a:rPr lang="ja-JP" alt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形態：バックモード</a:t>
            </a:r>
            <a:endParaRPr lang="ja-JP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627195" y="5691960"/>
            <a:ext cx="65838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アタック特化</a:t>
            </a:r>
            <a:r>
              <a:rPr lang="ja-JP" alt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形態：アクセサリーモード</a:t>
            </a:r>
            <a:endParaRPr lang="ja-JP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55" y="3960656"/>
            <a:ext cx="1245372" cy="165551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998" y="4085548"/>
            <a:ext cx="656874" cy="1568517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636" y="0"/>
            <a:ext cx="1122363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85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288</Words>
  <Application>Microsoft Office PowerPoint</Application>
  <PresentationFormat>ワイド画面</PresentationFormat>
  <Paragraphs>95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HGP創英角ﾎﾟｯﾌﾟ体</vt:lpstr>
      <vt:lpstr>ＭＳ Ｐゴシック</vt:lpstr>
      <vt:lpstr>Arial</vt:lpstr>
      <vt:lpstr>Calibri</vt:lpstr>
      <vt:lpstr>Calibri Light</vt:lpstr>
      <vt:lpstr>Office テーマ</vt:lpstr>
      <vt:lpstr>トレジャーハンター：リモ（仮）</vt:lpstr>
      <vt:lpstr>概要</vt:lpstr>
      <vt:lpstr>コンセプト</vt:lpstr>
      <vt:lpstr>ターゲット分析・１</vt:lpstr>
      <vt:lpstr>ターゲット分析・２</vt:lpstr>
      <vt:lpstr>新規ＩＰ：リモ</vt:lpstr>
      <vt:lpstr>リモのキャラクター設定</vt:lpstr>
      <vt:lpstr>ゲーム概要</vt:lpstr>
      <vt:lpstr>ゲームシステム・１</vt:lpstr>
      <vt:lpstr>ゲームシステム・2</vt:lpstr>
      <vt:lpstr>売り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トレジャーハンター：リモ（仮）</dc:title>
  <dc:creator>岩崎秀斗</dc:creator>
  <cp:lastModifiedBy>岩崎秀斗</cp:lastModifiedBy>
  <cp:revision>24</cp:revision>
  <dcterms:created xsi:type="dcterms:W3CDTF">2015-05-15T04:56:18Z</dcterms:created>
  <dcterms:modified xsi:type="dcterms:W3CDTF">2015-05-19T01:38:15Z</dcterms:modified>
</cp:coreProperties>
</file>