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2292" y="-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6A75-96B6-4D9B-B699-8D70E5DCC62B}" type="datetimeFigureOut">
              <a:rPr kumimoji="1" lang="ja-JP" altLang="en-US" smtClean="0"/>
              <a:t>2015/4/24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5462-B14E-45BB-8702-594A7DA64F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41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6A75-96B6-4D9B-B699-8D70E5DCC62B}" type="datetimeFigureOut">
              <a:rPr kumimoji="1" lang="ja-JP" altLang="en-US" smtClean="0"/>
              <a:t>2015/4/24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5462-B14E-45BB-8702-594A7DA64F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32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6A75-96B6-4D9B-B699-8D70E5DCC62B}" type="datetimeFigureOut">
              <a:rPr kumimoji="1" lang="ja-JP" altLang="en-US" smtClean="0"/>
              <a:t>2015/4/24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5462-B14E-45BB-8702-594A7DA64F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41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6A75-96B6-4D9B-B699-8D70E5DCC62B}" type="datetimeFigureOut">
              <a:rPr kumimoji="1" lang="ja-JP" altLang="en-US" smtClean="0"/>
              <a:t>2015/4/24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5462-B14E-45BB-8702-594A7DA64F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16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6A75-96B6-4D9B-B699-8D70E5DCC62B}" type="datetimeFigureOut">
              <a:rPr kumimoji="1" lang="ja-JP" altLang="en-US" smtClean="0"/>
              <a:t>2015/4/24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5462-B14E-45BB-8702-594A7DA64F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60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6A75-96B6-4D9B-B699-8D70E5DCC62B}" type="datetimeFigureOut">
              <a:rPr kumimoji="1" lang="ja-JP" altLang="en-US" smtClean="0"/>
              <a:t>2015/4/24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5462-B14E-45BB-8702-594A7DA64F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2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6A75-96B6-4D9B-B699-8D70E5DCC62B}" type="datetimeFigureOut">
              <a:rPr kumimoji="1" lang="ja-JP" altLang="en-US" smtClean="0"/>
              <a:t>2015/4/24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5462-B14E-45BB-8702-594A7DA64F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92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6A75-96B6-4D9B-B699-8D70E5DCC62B}" type="datetimeFigureOut">
              <a:rPr kumimoji="1" lang="ja-JP" altLang="en-US" smtClean="0"/>
              <a:t>2015/4/24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5462-B14E-45BB-8702-594A7DA64F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81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6A75-96B6-4D9B-B699-8D70E5DCC62B}" type="datetimeFigureOut">
              <a:rPr kumimoji="1" lang="ja-JP" altLang="en-US" smtClean="0"/>
              <a:t>2015/4/24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5462-B14E-45BB-8702-594A7DA64F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06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6A75-96B6-4D9B-B699-8D70E5DCC62B}" type="datetimeFigureOut">
              <a:rPr kumimoji="1" lang="ja-JP" altLang="en-US" smtClean="0"/>
              <a:t>2015/4/24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5462-B14E-45BB-8702-594A7DA64F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76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6A75-96B6-4D9B-B699-8D70E5DCC62B}" type="datetimeFigureOut">
              <a:rPr kumimoji="1" lang="ja-JP" altLang="en-US" smtClean="0"/>
              <a:t>2015/4/24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75462-B14E-45BB-8702-594A7DA64F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25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56A75-96B6-4D9B-B699-8D70E5DCC62B}" type="datetimeFigureOut">
              <a:rPr kumimoji="1" lang="ja-JP" altLang="en-US" smtClean="0"/>
              <a:t>2015/4/24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75462-B14E-45BB-8702-594A7DA64F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40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8" y="5796136"/>
            <a:ext cx="3068960" cy="1262587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00" y="4858512"/>
            <a:ext cx="1988889" cy="114703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753" y="4836199"/>
            <a:ext cx="1515529" cy="131997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859" y="2483768"/>
            <a:ext cx="1831490" cy="1891212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908" y="-56257"/>
            <a:ext cx="1027857" cy="1027857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0" y="-36512"/>
            <a:ext cx="6858000" cy="8995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0648" y="-23738"/>
            <a:ext cx="3235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/>
              <a:t>G-18  </a:t>
            </a:r>
            <a:r>
              <a:rPr kumimoji="1" lang="ja-JP" altLang="en-US" sz="5400" dirty="0" smtClean="0"/>
              <a:t>楽栗</a:t>
            </a:r>
            <a:endParaRPr kumimoji="1" lang="ja-JP" altLang="en-US" sz="5400" dirty="0"/>
          </a:p>
        </p:txBody>
      </p:sp>
      <p:sp>
        <p:nvSpPr>
          <p:cNvPr id="6" name="正方形/長方形 5"/>
          <p:cNvSpPr/>
          <p:nvPr/>
        </p:nvSpPr>
        <p:spPr>
          <a:xfrm>
            <a:off x="0" y="899592"/>
            <a:ext cx="6858000" cy="8995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02914" y="984374"/>
            <a:ext cx="5426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メンバー：</a:t>
            </a:r>
            <a:r>
              <a:rPr lang="ja-JP" altLang="en-US" dirty="0" smtClean="0"/>
              <a:t>野尻</a:t>
            </a:r>
            <a:r>
              <a:rPr lang="ja-JP" altLang="en-US" dirty="0"/>
              <a:t>尚希　</a:t>
            </a:r>
            <a:r>
              <a:rPr lang="ja-JP" altLang="en-US" dirty="0" smtClean="0"/>
              <a:t>塚本俊彦　岩崎秀斗　佐藤諒一　</a:t>
            </a:r>
            <a:endParaRPr lang="en-US" altLang="ja-JP" dirty="0" smtClean="0"/>
          </a:p>
          <a:p>
            <a:r>
              <a:rPr lang="ja-JP" altLang="en-US" dirty="0" smtClean="0"/>
              <a:t>　　　　　　大澤雄太　松方直人　譚振龍　　  手塚紗貴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39408" y="1907704"/>
            <a:ext cx="542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電脳</a:t>
            </a:r>
            <a:r>
              <a:rPr lang="ja-JP" altLang="en-US" sz="32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世界で害虫（バグ）退治！</a:t>
            </a:r>
            <a:endParaRPr kumimoji="1" lang="ja-JP" altLang="en-US" sz="32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20888" y="3987225"/>
            <a:ext cx="1880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名前：リモ</a:t>
            </a:r>
            <a:endParaRPr kumimoji="1" lang="ja-JP" altLang="en-US" sz="3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2" name="曲折矢印 11"/>
          <p:cNvSpPr/>
          <p:nvPr/>
        </p:nvSpPr>
        <p:spPr>
          <a:xfrm rot="5400000">
            <a:off x="4720042" y="3942163"/>
            <a:ext cx="1041977" cy="1081797"/>
          </a:xfrm>
          <a:prstGeom prst="bentArrow">
            <a:avLst>
              <a:gd name="adj1" fmla="val 25000"/>
              <a:gd name="adj2" fmla="val 2581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曲折矢印 12"/>
          <p:cNvSpPr/>
          <p:nvPr/>
        </p:nvSpPr>
        <p:spPr>
          <a:xfrm rot="5400000" flipV="1">
            <a:off x="1095570" y="3919240"/>
            <a:ext cx="1041976" cy="1127643"/>
          </a:xfrm>
          <a:prstGeom prst="bentArrow">
            <a:avLst>
              <a:gd name="adj1" fmla="val 25000"/>
              <a:gd name="adj2" fmla="val 2667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 rot="20691945">
            <a:off x="-305834" y="3586195"/>
            <a:ext cx="299845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ja-JP" altLang="en-US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意思がある！</a:t>
            </a:r>
            <a:endParaRPr lang="ja-JP" altLang="en-US" sz="28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正方形/長方形 16"/>
          <p:cNvSpPr/>
          <p:nvPr/>
        </p:nvSpPr>
        <p:spPr>
          <a:xfrm rot="1112411">
            <a:off x="4512661" y="3609062"/>
            <a:ext cx="2366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自在に変形！</a:t>
            </a:r>
            <a:endParaRPr lang="ja-JP" altLang="en-US" sz="28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2793" y="7526154"/>
            <a:ext cx="6858000" cy="165516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>
            <a:stCxn id="22" idx="0"/>
            <a:endCxn id="22" idx="2"/>
          </p:cNvCxnSpPr>
          <p:nvPr/>
        </p:nvCxnSpPr>
        <p:spPr>
          <a:xfrm>
            <a:off x="3471793" y="7526154"/>
            <a:ext cx="0" cy="16551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0" y="7532260"/>
            <a:ext cx="34117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モチーフ</a:t>
            </a:r>
            <a:endParaRPr lang="en-US" altLang="ja-JP" sz="2000" dirty="0" smtClean="0">
              <a:solidFill>
                <a:schemeClr val="tx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クラウドサービス・ウェブに</a:t>
            </a:r>
            <a:r>
              <a:rPr kumimoji="1" lang="ja-JP" altLang="en-US" sz="1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より様々なモノ・人と繋がっている。</a:t>
            </a:r>
            <a:endParaRPr kumimoji="1" lang="en-US" altLang="ja-JP" sz="14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1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そのつながりを作り出した存在・中心の存在のイメージしクモをモチーフにしたキャラクターです。</a:t>
            </a:r>
            <a:endParaRPr lang="en-US" altLang="ja-JP" sz="14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465604" y="7524328"/>
            <a:ext cx="336823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設定</a:t>
            </a:r>
            <a:endParaRPr kumimoji="1" lang="en-US" altLang="ja-JP" sz="20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1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電脳世界の住人をバグ</a:t>
            </a:r>
            <a:r>
              <a:rPr kumimoji="1" lang="ja-JP" altLang="en-US" sz="140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から守ってくれる</a:t>
            </a:r>
            <a:r>
              <a:rPr kumimoji="1" lang="ja-JP" altLang="en-US" sz="1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。</a:t>
            </a:r>
            <a:endParaRPr kumimoji="1" lang="en-US" altLang="ja-JP" sz="14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1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自在に変形でき外出の際に帽子やリュック</a:t>
            </a:r>
            <a:endParaRPr kumimoji="1" lang="en-US" altLang="ja-JP" sz="14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1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等に変形し身に着けることで、安全に外出</a:t>
            </a:r>
            <a:endParaRPr lang="en-US" altLang="ja-JP" sz="14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sz="14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できる。</a:t>
            </a:r>
            <a:endParaRPr kumimoji="1" lang="en-US" altLang="ja-JP" sz="1400" dirty="0" smtClean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kumimoji="1" lang="ja-JP" altLang="en-US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40" y="5045576"/>
            <a:ext cx="2996952" cy="211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9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100</Words>
  <Application>Microsoft Office PowerPoint</Application>
  <PresentationFormat>画面に合わせる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AT11H245</dc:creator>
  <cp:lastModifiedBy>AT11H245</cp:lastModifiedBy>
  <cp:revision>11</cp:revision>
  <dcterms:created xsi:type="dcterms:W3CDTF">2015-04-22T12:00:55Z</dcterms:created>
  <dcterms:modified xsi:type="dcterms:W3CDTF">2015-04-24T05:21:32Z</dcterms:modified>
</cp:coreProperties>
</file>