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6" y="132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2E09-1DD5-477A-AF01-CA3F1BB7E578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92D-E4C5-45C3-8D01-3353F69C7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0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2E09-1DD5-477A-AF01-CA3F1BB7E578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92D-E4C5-45C3-8D01-3353F69C7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07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2E09-1DD5-477A-AF01-CA3F1BB7E578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92D-E4C5-45C3-8D01-3353F69C7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62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2E09-1DD5-477A-AF01-CA3F1BB7E578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92D-E4C5-45C3-8D01-3353F69C7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49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2E09-1DD5-477A-AF01-CA3F1BB7E578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92D-E4C5-45C3-8D01-3353F69C7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12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2E09-1DD5-477A-AF01-CA3F1BB7E578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92D-E4C5-45C3-8D01-3353F69C7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43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2E09-1DD5-477A-AF01-CA3F1BB7E578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92D-E4C5-45C3-8D01-3353F69C7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02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2E09-1DD5-477A-AF01-CA3F1BB7E578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92D-E4C5-45C3-8D01-3353F69C7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6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2E09-1DD5-477A-AF01-CA3F1BB7E578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92D-E4C5-45C3-8D01-3353F69C7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66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2E09-1DD5-477A-AF01-CA3F1BB7E578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92D-E4C5-45C3-8D01-3353F69C7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3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2E09-1DD5-477A-AF01-CA3F1BB7E578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292D-E4C5-45C3-8D01-3353F69C7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97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2E09-1DD5-477A-AF01-CA3F1BB7E578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292D-E4C5-45C3-8D01-3353F69C7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92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73" y="2339752"/>
            <a:ext cx="6722527" cy="475252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35496" y="107504"/>
            <a:ext cx="6505872" cy="1296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035496" y="-36512"/>
            <a:ext cx="5829300" cy="792088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チーム：</a:t>
            </a:r>
            <a:r>
              <a:rPr lang="en-US" altLang="ja-JP" sz="3200" dirty="0" smtClean="0"/>
              <a:t>G-18 </a:t>
            </a:r>
            <a:r>
              <a:rPr lang="ja-JP" altLang="en-US" sz="3200" dirty="0" smtClean="0"/>
              <a:t>楽栗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7113265"/>
            <a:ext cx="6872388" cy="2016224"/>
          </a:xfrm>
        </p:spPr>
        <p:txBody>
          <a:bodyPr>
            <a:noAutofit/>
          </a:bodyPr>
          <a:lstStyle/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クラウドサービスによって、</a:t>
            </a:r>
            <a:r>
              <a:rPr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TV</a:t>
            </a:r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・スマホゲーム</a:t>
            </a:r>
            <a:r>
              <a:rPr lang="ja-JP" altLang="en-US" sz="1600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</a:t>
            </a:r>
            <a:endParaRPr lang="en-US" altLang="ja-JP" sz="1600" dirty="0" smtClean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手軽</a:t>
            </a:r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に楽しめるサービスということなので、</a:t>
            </a: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クラウド</a:t>
            </a:r>
            <a:r>
              <a:rPr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雲</a:t>
            </a:r>
            <a:r>
              <a:rPr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の中心にいるイメージキャラとして蜘蛛がモチーフのキャラ</a:t>
            </a:r>
          </a:p>
          <a:p>
            <a:endParaRPr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プラス要素</a:t>
            </a:r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と</a:t>
            </a:r>
            <a:r>
              <a:rPr lang="ja-JP" altLang="en-US" sz="1600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して、どの</a:t>
            </a:r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ご家庭にもある手軽さからリモコン</a:t>
            </a:r>
            <a:r>
              <a:rPr lang="ja-JP" altLang="en-US" sz="1600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を取扱い、クモ</a:t>
            </a:r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＋リモコン＝クモコン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85156" y="874004"/>
            <a:ext cx="4259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メンバー：野尻尚希　</a:t>
            </a:r>
            <a:r>
              <a:rPr lang="ja-JP" altLang="en-US" sz="1400" dirty="0" smtClean="0"/>
              <a:t>塚本俊彦</a:t>
            </a:r>
            <a:r>
              <a:rPr lang="ja-JP" altLang="en-US" sz="1400" dirty="0"/>
              <a:t>　</a:t>
            </a:r>
            <a:r>
              <a:rPr lang="ja-JP" altLang="en-US" sz="1400" dirty="0" smtClean="0"/>
              <a:t>岩崎秀斗　佐藤諒一　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　　　　大澤雄太　松方直人　譚振龍　手塚紗貴</a:t>
            </a:r>
            <a:endParaRPr lang="en-US" altLang="ja-JP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5496" y="1430301"/>
            <a:ext cx="6622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キャラクターネーム</a:t>
            </a:r>
            <a:r>
              <a:rPr kumimoji="1" lang="ja-JP" altLang="en-US" sz="48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：クモコン</a:t>
            </a:r>
            <a:endParaRPr kumimoji="1" lang="ja-JP" altLang="en-US" sz="4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8" name="直線コネクタ 7"/>
          <p:cNvCxnSpPr>
            <a:stCxn id="6" idx="1"/>
          </p:cNvCxnSpPr>
          <p:nvPr/>
        </p:nvCxnSpPr>
        <p:spPr>
          <a:xfrm>
            <a:off x="235496" y="755576"/>
            <a:ext cx="6505872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角丸四角形 16"/>
          <p:cNvSpPr/>
          <p:nvPr/>
        </p:nvSpPr>
        <p:spPr>
          <a:xfrm>
            <a:off x="235496" y="5580112"/>
            <a:ext cx="2617440" cy="1230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害虫</a:t>
            </a:r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（ウイルス）を駆除する小さなアンドロイド</a:t>
            </a:r>
          </a:p>
          <a:p>
            <a:pPr algn="ctr"/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帽子のような奴に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も</a:t>
            </a:r>
            <a:endParaRPr lang="en-US" altLang="ja-JP" sz="14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意思</a:t>
            </a:r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がある</a:t>
            </a:r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45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86</Words>
  <Application>Microsoft Office PowerPoint</Application>
  <PresentationFormat>画面に合わせる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チーム：G-18 楽栗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チーム：G-18 楽栗</dc:title>
  <dc:creator>AT11H245</dc:creator>
  <cp:lastModifiedBy>AT11H245</cp:lastModifiedBy>
  <cp:revision>6</cp:revision>
  <cp:lastPrinted>2015-04-17T08:02:49Z</cp:lastPrinted>
  <dcterms:created xsi:type="dcterms:W3CDTF">2015-04-17T05:37:48Z</dcterms:created>
  <dcterms:modified xsi:type="dcterms:W3CDTF">2015-04-17T08:10:10Z</dcterms:modified>
</cp:coreProperties>
</file>