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7" r:id="rId6"/>
    <p:sldId id="265" r:id="rId7"/>
    <p:sldId id="266" r:id="rId8"/>
    <p:sldId id="261" r:id="rId9"/>
    <p:sldId id="258" r:id="rId10"/>
    <p:sldId id="259" r:id="rId11"/>
    <p:sldId id="260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92207" y="928778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ゲームルール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054" y="1774039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" y="2829242"/>
            <a:ext cx="2825598" cy="28255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62" y="3022921"/>
            <a:ext cx="2651426" cy="26514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1" y="3152268"/>
            <a:ext cx="2727162" cy="2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2833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主</a:t>
            </a:r>
            <a:r>
              <a:rPr lang="ja-JP" altLang="en-US" sz="3200" dirty="0" smtClean="0"/>
              <a:t>な操作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　　変形　　　・・・　リモちゃんが変形します　</a:t>
            </a:r>
            <a:endParaRPr lang="ja-JP" altLang="en-US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攻撃　・・・　範囲攻撃、狙撃など。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糸　　  ・・・　道を作る、トラップを仕掛けるなど。</a:t>
            </a:r>
            <a:endParaRPr lang="en-US" altLang="ja-JP" sz="3200" dirty="0" smtClean="0"/>
          </a:p>
          <a:p>
            <a:endParaRPr kumimoji="1" lang="en-US" altLang="ja-JP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 rot="16200000" flipH="1">
            <a:off x="1272396" y="4283015"/>
            <a:ext cx="1578634" cy="29329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H="1">
            <a:off x="1759788" y="3795622"/>
            <a:ext cx="612476" cy="284671"/>
          </a:xfrm>
          <a:prstGeom prst="bentConnector3">
            <a:avLst>
              <a:gd name="adj1" fmla="val 9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27018" y="470263"/>
            <a:ext cx="682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このゲームで体験できること</a:t>
            </a:r>
            <a:endParaRPr lang="en-US" altLang="ja-JP" sz="4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3075" y="1950719"/>
            <a:ext cx="11089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・刻々と変化していく状況と、常に３対１であることによる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協力の楽しみを、このプレゼンにふさわしい言葉に</a:t>
            </a:r>
            <a:r>
              <a:rPr lang="ja-JP" altLang="en-US" sz="3200" dirty="0" smtClean="0"/>
              <a:t>してください。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3075" y="3317634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・様々なプレイスタイル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3075" y="4684549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・わいがや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01143" y="2734494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キャラクター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17370" y="1480587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電脳世界にいる機械生命体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309" y="158233"/>
            <a:ext cx="6811996" cy="681199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610140" y="5127746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↑リモちゃん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7370" y="2398164"/>
            <a:ext cx="4115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電脳世界に住む人々の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生活の手助けをしている。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17370" y="3718726"/>
            <a:ext cx="4907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意思があり、四肢を一所懸命に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動かし、人間との意思疎通を</a:t>
            </a:r>
            <a:endParaRPr lang="en-US" altLang="ja-JP" sz="2800" dirty="0" smtClean="0"/>
          </a:p>
          <a:p>
            <a:r>
              <a:rPr lang="ja-JP" altLang="en-US" sz="2800" dirty="0"/>
              <a:t>図</a:t>
            </a:r>
            <a:r>
              <a:rPr lang="ja-JP" altLang="en-US" sz="2800" dirty="0" smtClean="0"/>
              <a:t>ろうとする。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345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キャラクター２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96389" y="400595"/>
            <a:ext cx="345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キャラクター３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51562" y="301062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＋</a:t>
            </a:r>
            <a:endParaRPr kumimoji="1" lang="ja-JP" altLang="en-US" sz="8000" dirty="0"/>
          </a:p>
        </p:txBody>
      </p:sp>
      <p:sp>
        <p:nvSpPr>
          <p:cNvPr id="5" name="角丸四角形 4"/>
          <p:cNvSpPr/>
          <p:nvPr/>
        </p:nvSpPr>
        <p:spPr>
          <a:xfrm>
            <a:off x="6821347" y="662310"/>
            <a:ext cx="5037827" cy="25639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46853" y="816093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様々な人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41450" y="16777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主婦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37558" y="16777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医者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33666" y="16733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警察</a:t>
            </a:r>
            <a:endParaRPr kumimoji="1" lang="ja-JP" altLang="en-US" sz="3200" dirty="0"/>
          </a:p>
        </p:txBody>
      </p:sp>
      <p:sp>
        <p:nvSpPr>
          <p:cNvPr id="14" name="角丸四角形 13"/>
          <p:cNvSpPr/>
          <p:nvPr/>
        </p:nvSpPr>
        <p:spPr>
          <a:xfrm>
            <a:off x="6821345" y="3517904"/>
            <a:ext cx="5037827" cy="2520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96687" y="3770994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様々な目的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47486" y="4494023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人助け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27187" y="45091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移動手段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47486" y="5235489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ボディガード</a:t>
            </a:r>
            <a:endParaRPr kumimoji="1" lang="ja-JP" altLang="en-US" sz="32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7" y="1170036"/>
            <a:ext cx="5546558" cy="5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32960" y="2830288"/>
            <a:ext cx="2884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ゲーム</a:t>
            </a:r>
            <a:endParaRPr kumimoji="1" lang="ja-JP" altLang="en-US" sz="7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2" y="1035844"/>
            <a:ext cx="7510187" cy="530936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431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今回のリモちゃん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53785" y="5753819"/>
            <a:ext cx="7316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トレジャーハンターの</a:t>
            </a:r>
            <a:r>
              <a:rPr lang="ja-JP" altLang="en-US" sz="4400" dirty="0" smtClean="0"/>
              <a:t>お</a:t>
            </a:r>
            <a:r>
              <a:rPr lang="ja-JP" altLang="en-US" sz="4400" dirty="0"/>
              <a:t>供</a:t>
            </a:r>
            <a:r>
              <a:rPr lang="ja-JP" altLang="en-US" sz="4400" dirty="0" smtClean="0"/>
              <a:t>に</a:t>
            </a:r>
            <a:r>
              <a:rPr kumimoji="1" lang="ja-JP" altLang="en-US" sz="4400" dirty="0" smtClean="0"/>
              <a:t>！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51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0891" y="487679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1435029"/>
            <a:ext cx="7173687" cy="4991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5038" y="470139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★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宝物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35039" y="527073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△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陣地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8922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一つの宝物を巡って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48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四人が取り合う。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1736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テーマ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146</Words>
  <Application>Microsoft Office PowerPoint</Application>
  <PresentationFormat>ワイド画面</PresentationFormat>
  <Paragraphs>53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27</cp:revision>
  <dcterms:created xsi:type="dcterms:W3CDTF">2015-06-09T03:23:58Z</dcterms:created>
  <dcterms:modified xsi:type="dcterms:W3CDTF">2015-06-12T15:07:14Z</dcterms:modified>
</cp:coreProperties>
</file>