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5" r:id="rId6"/>
    <p:sldId id="266" r:id="rId7"/>
    <p:sldId id="261" r:id="rId8"/>
    <p:sldId id="258" r:id="rId9"/>
    <p:sldId id="259" r:id="rId10"/>
    <p:sldId id="260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92207" y="928778"/>
            <a:ext cx="4171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/>
              <a:t>タイトル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90445" y="422694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0445" y="4750164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40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964684"/>
            <a:ext cx="92833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主</a:t>
            </a:r>
            <a:r>
              <a:rPr lang="ja-JP" altLang="en-US" sz="3200" dirty="0" smtClean="0"/>
              <a:t>な操作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　　変形　　　・・・　リモちゃんが変形します　</a:t>
            </a:r>
            <a:endParaRPr lang="ja-JP" altLang="en-US" sz="3200" dirty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攻撃　・・・　範囲攻撃、狙撃など。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糸　　  ・・・　道を作る、トラップを仕掛けるなど。</a:t>
            </a:r>
            <a:endParaRPr lang="en-US" altLang="ja-JP" sz="3200" dirty="0" smtClean="0"/>
          </a:p>
          <a:p>
            <a:endParaRPr kumimoji="1" lang="en-US" altLang="ja-JP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 rot="16200000" flipH="1">
            <a:off x="1272396" y="4283015"/>
            <a:ext cx="1578634" cy="293298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H="1">
            <a:off x="1759788" y="3795622"/>
            <a:ext cx="612476" cy="284671"/>
          </a:xfrm>
          <a:prstGeom prst="bentConnector3">
            <a:avLst>
              <a:gd name="adj1" fmla="val 99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5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27018" y="470263"/>
            <a:ext cx="682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このゲームで体験できること</a:t>
            </a:r>
            <a:endParaRPr lang="en-US" altLang="ja-JP" sz="4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3075" y="1950719"/>
            <a:ext cx="11089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・刻々と変化していく状況と、常に３対１であることによる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協力の楽しみを、このプレゼンにふさわしい言葉に</a:t>
            </a:r>
            <a:r>
              <a:rPr lang="ja-JP" altLang="en-US" sz="3200" dirty="0" smtClean="0"/>
              <a:t>してください。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3075" y="3317634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・様々なプレイスタイル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3075" y="4684549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・わいがや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01143" y="2734494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キャラクター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6389" y="400595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Segoe WP Black" panose="020B0A02040504020203" pitchFamily="34" charset="0"/>
              </a:rPr>
              <a:t>キャラクタ</a:t>
            </a:r>
            <a:r>
              <a:rPr lang="ja-JP" altLang="en-US" sz="4400" dirty="0" smtClean="0">
                <a:latin typeface="Segoe WP Black" panose="020B0A02040504020203" pitchFamily="34" charset="0"/>
              </a:rPr>
              <a:t>ー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167536" y="1170036"/>
            <a:ext cx="36728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ああああああああああああああああ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309" y="158233"/>
            <a:ext cx="6811996" cy="681199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610140" y="5127746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↑リモちゃん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80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547360" y="731520"/>
            <a:ext cx="6148252" cy="515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14" y="1089906"/>
            <a:ext cx="1760156" cy="265196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89" y="3413855"/>
            <a:ext cx="2605065" cy="21871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71" y="3563820"/>
            <a:ext cx="2434148" cy="23261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96389" y="400595"/>
            <a:ext cx="345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キャラクター２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750342" y="3743888"/>
            <a:ext cx="1341073" cy="79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65277" y="312492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変形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31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32960" y="2830288"/>
            <a:ext cx="2884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ゲーム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2" y="1035844"/>
            <a:ext cx="7510187" cy="530936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431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今回のリモちゃん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43532" y="5650302"/>
            <a:ext cx="56541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トレジャーハンターに！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519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00891" y="487679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</a:t>
            </a:r>
            <a:r>
              <a:rPr lang="ja-JP" altLang="en-US" sz="4400" dirty="0"/>
              <a:t>画面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1435029"/>
            <a:ext cx="7173687" cy="49916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635038" y="470139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★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宝物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35039" y="5270739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△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陣地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77899" y="2386389"/>
            <a:ext cx="8922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一つの宝物</a:t>
            </a:r>
            <a:r>
              <a:rPr kumimoji="1" lang="ja-JP" altLang="en-US" sz="8000" dirty="0" smtClean="0"/>
              <a:t>を巡って</a:t>
            </a:r>
            <a:endParaRPr kumimoji="1" lang="ja-JP" altLang="en-US" sz="8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00281" y="3709828"/>
            <a:ext cx="7487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四人が取り合う。</a:t>
            </a:r>
            <a:endParaRPr kumimoji="1" lang="ja-JP" altLang="en-US" sz="8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891" y="487679"/>
            <a:ext cx="1736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テーマ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3490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ゲームルール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7054" y="1774039"/>
            <a:ext cx="10581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勝利条件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自分の陣地に持ち帰り、一定時間奪われなければ勝利。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8" y="2829242"/>
            <a:ext cx="2825598" cy="28255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62" y="3022921"/>
            <a:ext cx="2651426" cy="26514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11" y="3152268"/>
            <a:ext cx="2727162" cy="27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217</Words>
  <Application>Microsoft Office PowerPoint</Application>
  <PresentationFormat>ワイド画面</PresentationFormat>
  <Paragraphs>53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Segoe WP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22</cp:revision>
  <dcterms:created xsi:type="dcterms:W3CDTF">2015-06-09T03:23:58Z</dcterms:created>
  <dcterms:modified xsi:type="dcterms:W3CDTF">2015-06-12T08:02:40Z</dcterms:modified>
</cp:coreProperties>
</file>