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5" r:id="rId4"/>
    <p:sldId id="261" r:id="rId5"/>
    <p:sldId id="272" r:id="rId6"/>
    <p:sldId id="268" r:id="rId7"/>
    <p:sldId id="287" r:id="rId8"/>
    <p:sldId id="291" r:id="rId9"/>
    <p:sldId id="266" r:id="rId10"/>
    <p:sldId id="294" r:id="rId11"/>
    <p:sldId id="297" r:id="rId12"/>
    <p:sldId id="292" r:id="rId13"/>
    <p:sldId id="298" r:id="rId14"/>
    <p:sldId id="296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64EAA00-5B60-42C5-8C4B-DD3922583861}">
          <p14:sldIdLst>
            <p14:sldId id="257"/>
          </p14:sldIdLst>
        </p14:section>
        <p14:section name="ゲーム内容" id="{C64ECA98-B5B2-4E77-BBAA-5FD767B76D38}">
          <p14:sldIdLst>
            <p14:sldId id="269"/>
            <p14:sldId id="265"/>
            <p14:sldId id="261"/>
            <p14:sldId id="272"/>
            <p14:sldId id="268"/>
            <p14:sldId id="287"/>
            <p14:sldId id="291"/>
            <p14:sldId id="266"/>
            <p14:sldId id="294"/>
            <p14:sldId id="297"/>
            <p14:sldId id="292"/>
            <p14:sldId id="298"/>
            <p14:sldId id="296"/>
            <p14:sldId id="267"/>
          </p14:sldIdLst>
        </p14:section>
        <p14:section name="削除候補" id="{5B496B0F-0C3D-4FE8-AB5F-C8ADE1E47A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10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8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5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2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1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B622-C8F0-470A-AE35-3B9F795796EA}" type="datetimeFigureOut">
              <a:rPr kumimoji="1" lang="ja-JP" altLang="en-US" smtClean="0"/>
              <a:t>2015/7/10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CEB-DA7F-4E0D-AFD1-74B12D9BF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7203" y="1580066"/>
            <a:ext cx="10509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　リモ</a:t>
            </a:r>
            <a:endParaRPr kumimoji="1" lang="ja-JP" altLang="en-US" sz="8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99854" y="4614401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99854" y="5137621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8869" y="4602984"/>
            <a:ext cx="2274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グループ</a:t>
            </a:r>
            <a:r>
              <a:rPr kumimoji="1" lang="en-US" altLang="ja-JP" sz="2400" dirty="0" smtClean="0"/>
              <a:t>NO.18</a:t>
            </a:r>
          </a:p>
          <a:p>
            <a:r>
              <a:rPr lang="ja-JP" altLang="en-US" sz="2400" dirty="0" smtClean="0"/>
              <a:t>チーム名：楽栗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9" y="1861959"/>
            <a:ext cx="5057775" cy="3719618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443789" y="2614863"/>
            <a:ext cx="1684422" cy="221381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170947" y="2759242"/>
            <a:ext cx="1203158" cy="129941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443789" y="1861959"/>
            <a:ext cx="882316" cy="62750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363453" y="1861959"/>
            <a:ext cx="866273" cy="62750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0485" y="179099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endParaRPr lang="en-US" altLang="ja-JP" sz="44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21326" y="1790989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endParaRPr lang="en-US" altLang="ja-JP" sz="44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9011" y="2560431"/>
            <a:ext cx="19607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800" b="1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endParaRPr lang="en-US" altLang="ja-JP" sz="13800" b="1" dirty="0" smtClean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73938" y="2808782"/>
            <a:ext cx="1111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b="1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</a:t>
            </a:r>
            <a:endParaRPr lang="en-US" altLang="ja-JP" sz="7200" b="1" dirty="0" smtClean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58850" y="872503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　Ｌボタン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38697" y="225900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　Ｒボタン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8850" y="3645510"/>
            <a:ext cx="604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　</a:t>
            </a:r>
            <a:r>
              <a:rPr lang="ja-JP" altLang="en-US" sz="32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方向キー、アナログスティック</a:t>
            </a:r>
            <a:endParaRPr lang="en-US" altLang="ja-JP" sz="32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8850" y="5155563"/>
            <a:ext cx="4626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　Ａ，Ｂ，Ｘ，Ｙボタン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 変形する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97633" y="1432838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アクション１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7633" y="2808782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アクション</a:t>
            </a:r>
            <a:r>
              <a:rPr lang="ja-JP" altLang="en-US" sz="3600" b="1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２する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</a:t>
            </a:r>
            <a:r>
              <a:rPr lang="en-US" altLang="ja-JP" sz="36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lang="en-US" altLang="ja-JP" sz="36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97633" y="4234133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移動する</a:t>
            </a:r>
            <a:r>
              <a:rPr lang="en-US" altLang="ja-JP" sz="32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r>
              <a:rPr lang="en-US" altLang="ja-JP" sz="3200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lang="en-US" altLang="ja-JP" sz="3200" b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7018" y="470263"/>
            <a:ext cx="376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キーコンフィグ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5190227" y="3372620"/>
            <a:ext cx="1318044" cy="1318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68575" y="422444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変身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ボタン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7" y="1690011"/>
            <a:ext cx="2004083" cy="16826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04" y="5277471"/>
            <a:ext cx="1102515" cy="14656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00" y="3853330"/>
            <a:ext cx="668681" cy="15967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80" y="3868990"/>
            <a:ext cx="1561697" cy="1492406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0" y="3244812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00B0F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Ａボタン：移動状態</a:t>
            </a:r>
            <a:endParaRPr lang="en-US" altLang="ja-JP" sz="3600" dirty="0" smtClean="0">
              <a:solidFill>
                <a:srgbClr val="00B0F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7898" y="1097911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Ｂボタン：通常特化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98633" y="4553081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00B05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Ｘボタン：妨害特化</a:t>
            </a:r>
            <a:endParaRPr lang="en-US" altLang="ja-JP" sz="3600" dirty="0" smtClean="0">
              <a:solidFill>
                <a:srgbClr val="00B05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38562" y="3114152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Ｙボタン：攻撃特化</a:t>
            </a:r>
            <a:endParaRPr lang="en-US" altLang="ja-JP" sz="36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5253108" y="3811801"/>
            <a:ext cx="391324" cy="39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5653587" y="3453337"/>
            <a:ext cx="391324" cy="3913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63221" y="3838896"/>
            <a:ext cx="391324" cy="39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 dirty="0"/>
          </a:p>
        </p:txBody>
      </p:sp>
      <p:sp>
        <p:nvSpPr>
          <p:cNvPr id="29" name="円/楕円 28"/>
          <p:cNvSpPr/>
          <p:nvPr/>
        </p:nvSpPr>
        <p:spPr>
          <a:xfrm>
            <a:off x="5658161" y="4171816"/>
            <a:ext cx="391324" cy="3913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63214" y="38689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>
                <a:solidFill>
                  <a:schemeClr val="bg1"/>
                </a:solidFill>
              </a:rPr>
              <a:t>Ｙ</a:t>
            </a:r>
            <a:endParaRPr kumimoji="1" lang="ja-JP" altLang="en-US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53819" y="421505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>
                <a:solidFill>
                  <a:schemeClr val="bg1"/>
                </a:solidFill>
              </a:rPr>
              <a:t>Ｘ</a:t>
            </a:r>
            <a:endParaRPr kumimoji="1" lang="ja-JP" altLang="en-US" i="1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4798" y="382953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>
                <a:solidFill>
                  <a:schemeClr val="bg1"/>
                </a:solidFill>
              </a:rPr>
              <a:t>Ａ</a:t>
            </a:r>
            <a:endParaRPr kumimoji="1" lang="ja-JP" altLang="en-US" i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35277" y="34920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>
                <a:solidFill>
                  <a:schemeClr val="bg1"/>
                </a:solidFill>
              </a:rPr>
              <a:t>Ｂ</a:t>
            </a:r>
            <a:endParaRPr kumimoji="1" lang="ja-JP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8575" y="422444"/>
            <a:ext cx="290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アクション１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5487" y="157350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通常状態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8487" y="154657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攻撃特化</a:t>
            </a:r>
            <a:endParaRPr lang="en-US" altLang="ja-JP" sz="44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487" y="397839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移動特化</a:t>
            </a:r>
            <a:endParaRPr lang="en-US" altLang="ja-JP" sz="4400" dirty="0" smtClean="0">
              <a:solidFill>
                <a:srgbClr val="00B0F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98487" y="397964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妨害特化</a:t>
            </a:r>
            <a:endParaRPr lang="en-US" altLang="ja-JP" sz="4400" dirty="0" smtClean="0">
              <a:solidFill>
                <a:srgbClr val="00B05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5487" y="2421238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足を振り回して前方攻撃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98487" y="2526710"/>
            <a:ext cx="3036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腕を振り回して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周囲攻撃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5487" y="4794766"/>
            <a:ext cx="27013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移動しながら、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体当たりする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23211" y="4794766"/>
            <a:ext cx="4573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相手の変身ゲージを、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減少させるトラップを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設置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7" y="1315453"/>
            <a:ext cx="2035884" cy="170930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40" y="4212675"/>
            <a:ext cx="2074201" cy="198217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53" y="1655716"/>
            <a:ext cx="820499" cy="195922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210" y="4749081"/>
            <a:ext cx="1049584" cy="13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8575" y="422444"/>
            <a:ext cx="290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アクション２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7" y="1315453"/>
            <a:ext cx="2035884" cy="17093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210" y="4749081"/>
            <a:ext cx="1049584" cy="13952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53" y="1655716"/>
            <a:ext cx="820499" cy="19592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40" y="4212675"/>
            <a:ext cx="2074201" cy="198217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25487" y="157350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通常状態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30547" y="15284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攻撃特化</a:t>
            </a:r>
            <a:endParaRPr lang="en-US" altLang="ja-JP" sz="44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487" y="377776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移動特化</a:t>
            </a:r>
            <a:endParaRPr lang="en-US" altLang="ja-JP" sz="4400" dirty="0" smtClean="0">
              <a:solidFill>
                <a:srgbClr val="00B0F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30547" y="39035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妨害特化</a:t>
            </a:r>
            <a:endParaRPr lang="en-US" altLang="ja-JP" sz="4400" dirty="0" smtClean="0">
              <a:solidFill>
                <a:srgbClr val="00B05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5487" y="2355321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前方に糸を吐き出す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03428" y="2297889"/>
            <a:ext cx="3818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チャージして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前方の広範囲を攻撃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8807" y="4749081"/>
            <a:ext cx="29033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糸を吐き出し、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新たな道を作る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369152" y="4856251"/>
            <a:ext cx="3752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相手の移動速度を、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減少させるトラップを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設置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8575" y="422444"/>
            <a:ext cx="5032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変形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ゲージ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4" y="2720843"/>
            <a:ext cx="2316331" cy="194476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55" y="2774077"/>
            <a:ext cx="1244448" cy="1654287"/>
          </a:xfrm>
          <a:prstGeom prst="rect">
            <a:avLst/>
          </a:prstGeom>
        </p:spPr>
      </p:pic>
      <p:sp>
        <p:nvSpPr>
          <p:cNvPr id="16" name="左右矢印 15"/>
          <p:cNvSpPr/>
          <p:nvPr/>
        </p:nvSpPr>
        <p:spPr>
          <a:xfrm>
            <a:off x="3634155" y="3601220"/>
            <a:ext cx="4022619" cy="4495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5187" y="297702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通常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12703" y="29770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変身中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パイ 21"/>
          <p:cNvSpPr/>
          <p:nvPr/>
        </p:nvSpPr>
        <p:spPr>
          <a:xfrm flipH="1">
            <a:off x="468575" y="1823070"/>
            <a:ext cx="580852" cy="522766"/>
          </a:xfrm>
          <a:prstGeom prst="pie">
            <a:avLst>
              <a:gd name="adj1" fmla="val 365215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パイ 24"/>
          <p:cNvSpPr/>
          <p:nvPr/>
        </p:nvSpPr>
        <p:spPr>
          <a:xfrm flipH="1">
            <a:off x="2185563" y="1858942"/>
            <a:ext cx="580852" cy="522766"/>
          </a:xfrm>
          <a:prstGeom prst="pie">
            <a:avLst>
              <a:gd name="adj1" fmla="val 4618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パイ 25"/>
          <p:cNvSpPr/>
          <p:nvPr/>
        </p:nvSpPr>
        <p:spPr>
          <a:xfrm flipH="1">
            <a:off x="3902551" y="1877448"/>
            <a:ext cx="580852" cy="522766"/>
          </a:xfrm>
          <a:prstGeom prst="pie">
            <a:avLst>
              <a:gd name="adj1" fmla="val 16848297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685336" y="2638615"/>
            <a:ext cx="3970063" cy="170117"/>
          </a:xfrm>
          <a:prstGeom prst="rightArrow">
            <a:avLst>
              <a:gd name="adj1" fmla="val 50000"/>
              <a:gd name="adj2" fmla="val 652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パイ 34"/>
          <p:cNvSpPr/>
          <p:nvPr/>
        </p:nvSpPr>
        <p:spPr>
          <a:xfrm flipH="1">
            <a:off x="10181325" y="1716999"/>
            <a:ext cx="607500" cy="546749"/>
          </a:xfrm>
          <a:prstGeom prst="pie">
            <a:avLst>
              <a:gd name="adj1" fmla="val 3652152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パイ 35"/>
          <p:cNvSpPr/>
          <p:nvPr/>
        </p:nvSpPr>
        <p:spPr>
          <a:xfrm flipH="1">
            <a:off x="8562694" y="1722634"/>
            <a:ext cx="607500" cy="546749"/>
          </a:xfrm>
          <a:prstGeom prst="pie">
            <a:avLst>
              <a:gd name="adj1" fmla="val 461894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パイ 36"/>
          <p:cNvSpPr/>
          <p:nvPr/>
        </p:nvSpPr>
        <p:spPr>
          <a:xfrm flipH="1">
            <a:off x="6944063" y="1722634"/>
            <a:ext cx="607500" cy="546749"/>
          </a:xfrm>
          <a:prstGeom prst="pie">
            <a:avLst>
              <a:gd name="adj1" fmla="val 16848297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右矢印 38"/>
          <p:cNvSpPr/>
          <p:nvPr/>
        </p:nvSpPr>
        <p:spPr>
          <a:xfrm>
            <a:off x="6856229" y="2610855"/>
            <a:ext cx="4325118" cy="218699"/>
          </a:xfrm>
          <a:prstGeom prst="rightArrow">
            <a:avLst>
              <a:gd name="adj1" fmla="val 50000"/>
              <a:gd name="adj2" fmla="val 652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05214" y="4843254"/>
            <a:ext cx="55867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ゲージがなくなったら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強制的に通常モードへ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屈折矢印 2"/>
          <p:cNvSpPr/>
          <p:nvPr/>
        </p:nvSpPr>
        <p:spPr>
          <a:xfrm flipH="1">
            <a:off x="2185562" y="4899136"/>
            <a:ext cx="4191238" cy="107628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67683" y="2427816"/>
            <a:ext cx="179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i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増加する</a:t>
            </a:r>
            <a:endParaRPr lang="en-US" altLang="ja-JP" sz="3200" i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99802" y="2373239"/>
            <a:ext cx="179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i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減少する</a:t>
            </a:r>
            <a:endParaRPr lang="en-US" altLang="ja-JP" sz="3200" i="1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このゲームで体験できること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93075" y="1950719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・協力し合い、裏切りしあう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3317634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・様々な戦い方を見つけられる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4684549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・テレビの前に集まってにぎやかに遊べる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891" y="487679"/>
            <a:ext cx="451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どんなゲームか？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9257" y="1711854"/>
            <a:ext cx="99581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一つしかない宝を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ライバル達から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殴って、奪って、手に入れる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66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四人対戦</a:t>
            </a:r>
            <a:r>
              <a:rPr lang="ja-JP" altLang="en-US" sz="66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です。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0" y="932744"/>
            <a:ext cx="4628835" cy="47797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55916" y="270456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電脳世界にいる機械生命体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76203" y="4636504"/>
            <a:ext cx="5501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電脳世界に住む人々の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　　　　生活の手助けをしている。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87" y="1620017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どんなやつ？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68834" y="3523381"/>
            <a:ext cx="5562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変形</a:t>
            </a:r>
            <a:r>
              <a:rPr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したり</a:t>
            </a:r>
            <a:endParaRPr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電子ネットを出すことができる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96389" y="400595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1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6389" y="400595"/>
            <a:ext cx="4424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合体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して使います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お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！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80" y="1170036"/>
            <a:ext cx="2432440" cy="48958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672600" y="1282911"/>
            <a:ext cx="318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←リモちゃん</a:t>
            </a:r>
            <a:endParaRPr kumimoji="1" lang="ja-JP" altLang="en-US" sz="4400" dirty="0">
              <a:solidFill>
                <a:srgbClr val="FFC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72600" y="4599657"/>
            <a:ext cx="5362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←トレジャーハンター</a:t>
            </a:r>
            <a:endParaRPr kumimoji="1" lang="ja-JP" altLang="en-US" sz="4400" dirty="0">
              <a:solidFill>
                <a:srgbClr val="7030A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38" y="1230851"/>
            <a:ext cx="812698" cy="81269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062520" y="1239704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足場です。</a:t>
            </a:r>
            <a:r>
              <a:rPr kumimoji="1" lang="ja-JP" altLang="en-US" sz="20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プレイヤーが、</a:t>
            </a:r>
            <a:endParaRPr lang="en-US" altLang="ja-JP" sz="2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歩いて移動することが出来ます。</a:t>
            </a:r>
            <a:endParaRPr kumimoji="1" lang="ja-JP" altLang="en-US" sz="2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41" y="3680362"/>
            <a:ext cx="1024223" cy="102422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29670" y="3837522"/>
            <a:ext cx="3809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台座です。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最初に宝がおいてある場所です。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99" y="2284674"/>
            <a:ext cx="1154563" cy="115456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078562" y="2474096"/>
            <a:ext cx="3163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陣地です。お宝を奪ったら、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ここに持ち帰ります。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41" y="4944270"/>
            <a:ext cx="1040264" cy="10402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062520" y="5021336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宝物です。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これを奪い合って</a:t>
            </a:r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もらいます。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3970" r="1178" b="3420"/>
          <a:stretch/>
        </p:blipFill>
        <p:spPr>
          <a:xfrm>
            <a:off x="190857" y="2299008"/>
            <a:ext cx="6202126" cy="35533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27018" y="470263"/>
            <a:ext cx="2291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ステージ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6077" y="1864300"/>
            <a:ext cx="9903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自分の陣地に持ち帰り、一定時間奪われなければ勝利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5" y="4842333"/>
            <a:ext cx="1986234" cy="19862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06" y="4864566"/>
            <a:ext cx="1964001" cy="19640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98" y="4109018"/>
            <a:ext cx="1854747" cy="18547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96039" y="3407398"/>
            <a:ext cx="1024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宝を持っている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キャラクターを攻撃して、宝を落とさせる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9" y="4404958"/>
            <a:ext cx="1752481" cy="175248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17763" y="1333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勝利条件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7763" y="28981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奪い方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27018" y="470263"/>
            <a:ext cx="3483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ゲームルール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43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1842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奪い方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8" y="2051825"/>
            <a:ext cx="1215047" cy="12150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21">
            <a:off x="902073" y="3202703"/>
            <a:ext cx="1262162" cy="254036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8259">
            <a:off x="2051547" y="3217329"/>
            <a:ext cx="1262162" cy="2540368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3489158" y="4323347"/>
            <a:ext cx="946484" cy="60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19891" y="574307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33" y="3053163"/>
            <a:ext cx="1262162" cy="254036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71" y="3053163"/>
            <a:ext cx="1262162" cy="254036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93" y="4789739"/>
            <a:ext cx="969371" cy="96937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069638" y="5743070"/>
            <a:ext cx="1733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落ちる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7480904" y="4316476"/>
            <a:ext cx="946484" cy="60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02" y="3136826"/>
            <a:ext cx="1262162" cy="254036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3" y="2982123"/>
            <a:ext cx="633646" cy="127534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29" y="1707718"/>
            <a:ext cx="1429108" cy="142910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8568828" y="575911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拾って逃げろ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3958">
            <a:off x="1405806" y="3066273"/>
            <a:ext cx="1323774" cy="132377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1" y="2765050"/>
            <a:ext cx="1842261" cy="3707940"/>
          </a:xfrm>
          <a:prstGeom prst="rect">
            <a:avLst/>
          </a:prstGeom>
        </p:spPr>
      </p:pic>
      <p:sp>
        <p:nvSpPr>
          <p:cNvPr id="3" name="パイ 2"/>
          <p:cNvSpPr/>
          <p:nvPr/>
        </p:nvSpPr>
        <p:spPr>
          <a:xfrm flipH="1">
            <a:off x="2667659" y="1780674"/>
            <a:ext cx="802106" cy="721894"/>
          </a:xfrm>
          <a:prstGeom prst="pie">
            <a:avLst>
              <a:gd name="adj1" fmla="val 20568089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7018" y="470263"/>
            <a:ext cx="273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プレイヤー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09144" y="1443790"/>
            <a:ext cx="3483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←</a:t>
            </a:r>
            <a:r>
              <a:rPr lang="ja-JP" altLang="en-US" sz="4400" dirty="0" smtClean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変身ゲージ</a:t>
            </a:r>
            <a:endParaRPr lang="en-US" altLang="ja-JP" sz="4400" dirty="0" smtClean="0">
              <a:solidFill>
                <a:srgbClr val="0070C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09144" y="3088215"/>
            <a:ext cx="4879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←</a:t>
            </a:r>
            <a:r>
              <a:rPr lang="ja-JP" altLang="en-US" sz="4400" dirty="0" smtClean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リモちゃん（帽子）</a:t>
            </a:r>
            <a:endParaRPr lang="en-US" altLang="ja-JP" sz="4400" dirty="0" smtClean="0">
              <a:solidFill>
                <a:srgbClr val="FFC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09144" y="5037221"/>
            <a:ext cx="5362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←</a:t>
            </a:r>
            <a:r>
              <a:rPr lang="ja-JP" altLang="en-US" sz="4400" dirty="0" smtClean="0">
                <a:solidFill>
                  <a:srgbClr val="7030A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endParaRPr lang="en-US" altLang="ja-JP" sz="4400" dirty="0" smtClean="0">
              <a:solidFill>
                <a:srgbClr val="7030A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30120" y="2104420"/>
            <a:ext cx="318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リモちゃんが変身するときに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消費する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エネルギー。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30119" y="3779622"/>
            <a:ext cx="4608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変身して、攻撃したり、糸を吐いたりして、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ハンタ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ーをサポート。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30119" y="5765104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宝物を拾って、陣地に持ち帰ります。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95793" y="4142772"/>
            <a:ext cx="6792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変形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・・・　リモちゃんが変形します　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5793" y="4939975"/>
            <a:ext cx="974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攻撃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・・・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近距離攻撃、遠距離攻撃、範囲攻撃など。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294" y="5737178"/>
            <a:ext cx="8486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糸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 ・・・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道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を作る、トラップを仕掛けるなど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。</a:t>
            </a:r>
            <a:endParaRPr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5793" y="1369177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5793" y="2166380"/>
            <a:ext cx="434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移動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・・・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移動します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5793" y="3425808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リモちゃん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7018" y="470263"/>
            <a:ext cx="3868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プレイヤー操作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80" y="860413"/>
            <a:ext cx="3211586" cy="2797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61" y="2850357"/>
            <a:ext cx="3456071" cy="199318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58" y="18995"/>
            <a:ext cx="1296458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343</Words>
  <Application>Microsoft Office PowerPoint</Application>
  <PresentationFormat>ワイド画面</PresentationFormat>
  <Paragraphs>117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HGPｺﾞｼｯｸE</vt:lpstr>
      <vt:lpstr>HGSｺﾞｼｯｸE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62</cp:revision>
  <dcterms:created xsi:type="dcterms:W3CDTF">2015-07-03T05:28:57Z</dcterms:created>
  <dcterms:modified xsi:type="dcterms:W3CDTF">2015-07-10T07:55:01Z</dcterms:modified>
</cp:coreProperties>
</file>