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AABF6B-0237-4299-A07C-1FDE59977BAF}">
          <p14:sldIdLst>
            <p14:sldId id="256"/>
            <p14:sldId id="257"/>
            <p14:sldId id="261"/>
            <p14:sldId id="258"/>
            <p14:sldId id="262"/>
            <p14:sldId id="259"/>
          </p14:sldIdLst>
        </p14:section>
        <p14:section name="タイトルなしのセクション" id="{D81EE84B-B2CE-45BD-95E8-04F19B8435B9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3408-C8BB-4F61-91DE-EED9FE1EAF75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489F5-9CB3-424B-B81C-FD9883638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5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489F5-9CB3-424B-B81C-FD9883638EC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3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9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02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19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91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5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4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5ECF-BB6C-4398-BF2B-3A8F1D4A57CF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55C2-B2E6-4CB1-BDEE-ACBCECB9B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1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47203" y="1580066"/>
            <a:ext cx="10509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　リモ</a:t>
            </a:r>
            <a:endParaRPr kumimoji="1" lang="ja-JP" altLang="en-US" sz="8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911" y="56393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99854" y="4614401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99854" y="5137621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8869" y="4602984"/>
            <a:ext cx="2274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グループ</a:t>
            </a:r>
            <a:r>
              <a:rPr kumimoji="1" lang="en-US" altLang="ja-JP" sz="2400" dirty="0" smtClean="0"/>
              <a:t>NO.18</a:t>
            </a:r>
          </a:p>
          <a:p>
            <a:r>
              <a:rPr lang="ja-JP" altLang="en-US" sz="2400" dirty="0" smtClean="0"/>
              <a:t>チーム名：楽栗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327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8" y="1286687"/>
            <a:ext cx="4628835" cy="47797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005668" y="1604634"/>
            <a:ext cx="54617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FF0000"/>
                </a:solidFill>
              </a:rPr>
              <a:t>変形</a:t>
            </a:r>
            <a:r>
              <a:rPr kumimoji="1" lang="ja-JP" altLang="en-US" sz="4800" dirty="0" smtClean="0"/>
              <a:t>して</a:t>
            </a:r>
            <a:endParaRPr kumimoji="1" lang="en-US" altLang="ja-JP" sz="4800" dirty="0" smtClean="0"/>
          </a:p>
          <a:p>
            <a:r>
              <a:rPr lang="ja-JP" altLang="en-US" sz="4800" dirty="0"/>
              <a:t>人々</a:t>
            </a:r>
            <a:r>
              <a:rPr lang="ja-JP" altLang="en-US" sz="4800" dirty="0" smtClean="0"/>
              <a:t>をお手伝いする</a:t>
            </a:r>
            <a:endParaRPr lang="en-US" altLang="ja-JP" sz="4800" dirty="0" smtClean="0"/>
          </a:p>
          <a:p>
            <a:r>
              <a:rPr kumimoji="1" lang="ja-JP" altLang="en-US" sz="4800" dirty="0" smtClean="0"/>
              <a:t>生き物です！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75070" y="5712519"/>
            <a:ext cx="2398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リモちゃん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0896" y="409524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キャラクター</a:t>
            </a:r>
            <a:endParaRPr kumimoji="1" lang="ja-JP" altLang="en-US" sz="4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6192253" y="1089906"/>
            <a:ext cx="5598943" cy="4689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0896" y="409524"/>
            <a:ext cx="4140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アピールポイント</a:t>
            </a:r>
            <a:endParaRPr kumimoji="1" lang="ja-JP" altLang="en-US" sz="4400" dirty="0"/>
          </a:p>
        </p:txBody>
      </p:sp>
      <p:sp>
        <p:nvSpPr>
          <p:cNvPr id="4" name="右矢印 3"/>
          <p:cNvSpPr/>
          <p:nvPr/>
        </p:nvSpPr>
        <p:spPr>
          <a:xfrm>
            <a:off x="4724721" y="4159465"/>
            <a:ext cx="1736468" cy="864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04008" y="386707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変形</a:t>
            </a:r>
            <a:endParaRPr kumimoji="1" lang="en-US" altLang="ja-JP" sz="3200" b="1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55" y="1507495"/>
            <a:ext cx="1940377" cy="292350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48" y="3395046"/>
            <a:ext cx="2656104" cy="253825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54269" y="1803603"/>
            <a:ext cx="2786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変形できる</a:t>
            </a:r>
            <a:endParaRPr kumimoji="1" lang="ja-JP" altLang="en-US" sz="44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2" y="2504949"/>
            <a:ext cx="3545379" cy="29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今回のリモちゃん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お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！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5" y="1416640"/>
            <a:ext cx="4872109" cy="40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0896" y="409524"/>
            <a:ext cx="3369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ゲームの売り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689" y="1768400"/>
            <a:ext cx="3708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４人同時プレイ</a:t>
            </a:r>
            <a:endParaRPr kumimoji="1" lang="ja-JP" altLang="en-US" sz="4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3970" r="1178" b="3420"/>
          <a:stretch/>
        </p:blipFill>
        <p:spPr>
          <a:xfrm>
            <a:off x="4446780" y="1110782"/>
            <a:ext cx="6443724" cy="36917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85486" y="3024413"/>
            <a:ext cx="104823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友達、家族、恋人と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　一つの宝を</a:t>
            </a:r>
            <a:endParaRPr lang="en-US" altLang="ja-JP" sz="4000" dirty="0" smtClean="0"/>
          </a:p>
          <a:p>
            <a:r>
              <a:rPr lang="ja-JP" altLang="en-US" sz="4000" dirty="0" smtClean="0"/>
              <a:t>　　　　　奪い合う！</a:t>
            </a:r>
            <a:endParaRPr lang="en-US" altLang="ja-JP" sz="4000" dirty="0" smtClean="0"/>
          </a:p>
          <a:p>
            <a:endParaRPr lang="en-US" altLang="ja-JP" sz="4000" dirty="0"/>
          </a:p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6000" dirty="0" smtClean="0">
                <a:solidFill>
                  <a:srgbClr val="C00000"/>
                </a:solidFill>
              </a:rPr>
              <a:t>わ</a:t>
            </a:r>
            <a:r>
              <a:rPr kumimoji="1" lang="ja-JP" altLang="en-US" sz="6000" dirty="0" smtClean="0">
                <a:solidFill>
                  <a:srgbClr val="FF0000"/>
                </a:solidFill>
              </a:rPr>
              <a:t>い</a:t>
            </a:r>
            <a:r>
              <a:rPr kumimoji="1" lang="ja-JP" altLang="en-US" sz="6000" dirty="0" smtClean="0">
                <a:solidFill>
                  <a:srgbClr val="FFC000"/>
                </a:solidFill>
              </a:rPr>
              <a:t>わ</a:t>
            </a:r>
            <a:r>
              <a:rPr kumimoji="1" lang="ja-JP" altLang="en-US" sz="6000" dirty="0" smtClean="0">
                <a:solidFill>
                  <a:srgbClr val="FFFF00"/>
                </a:solidFill>
              </a:rPr>
              <a:t>い</a:t>
            </a:r>
            <a:r>
              <a:rPr kumimoji="1" lang="ja-JP" altLang="en-US" sz="6000" dirty="0" smtClean="0">
                <a:solidFill>
                  <a:srgbClr val="92D050"/>
                </a:solidFill>
              </a:rPr>
              <a:t>が</a:t>
            </a:r>
            <a:r>
              <a:rPr kumimoji="1" lang="ja-JP" altLang="en-US" sz="6000" dirty="0" smtClean="0">
                <a:solidFill>
                  <a:srgbClr val="00B050"/>
                </a:solidFill>
              </a:rPr>
              <a:t>や</a:t>
            </a:r>
            <a:r>
              <a:rPr kumimoji="1" lang="ja-JP" altLang="en-US" sz="6000" dirty="0" smtClean="0">
                <a:solidFill>
                  <a:srgbClr val="00B0F0"/>
                </a:solidFill>
              </a:rPr>
              <a:t>が</a:t>
            </a:r>
            <a:r>
              <a:rPr kumimoji="1" lang="ja-JP" altLang="en-US" sz="6000" dirty="0" smtClean="0">
                <a:solidFill>
                  <a:srgbClr val="0070C0"/>
                </a:solidFill>
              </a:rPr>
              <a:t>や</a:t>
            </a:r>
            <a:r>
              <a:rPr kumimoji="1" lang="ja-JP" altLang="en-US" sz="6000" dirty="0" smtClean="0"/>
              <a:t>楽しめます。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71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0896" y="409524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26636" y="2078075"/>
            <a:ext cx="7289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テーマ　「一人占め」</a:t>
            </a:r>
            <a:endParaRPr kumimoji="1" lang="ja-JP" altLang="en-US" sz="6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896" y="4085182"/>
            <a:ext cx="87206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　　</a:t>
            </a:r>
            <a:r>
              <a:rPr lang="ja-JP" altLang="en-US" sz="4800" dirty="0" smtClean="0"/>
              <a:t>逃げて殴って裏切って</a:t>
            </a:r>
            <a:endParaRPr lang="en-US" altLang="ja-JP" sz="4800" dirty="0" smtClean="0"/>
          </a:p>
          <a:p>
            <a:r>
              <a:rPr kumimoji="1" lang="ja-JP" altLang="en-US" sz="4800" dirty="0"/>
              <a:t>　</a:t>
            </a:r>
            <a:r>
              <a:rPr kumimoji="1" lang="ja-JP" altLang="en-US" sz="4800" dirty="0" smtClean="0"/>
              <a:t>　　　　希少な宝を手に入れろ！</a:t>
            </a:r>
            <a:endParaRPr kumimoji="1" lang="ja-JP" altLang="en-US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80" y="1230904"/>
            <a:ext cx="2592580" cy="25925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53" y="3980302"/>
            <a:ext cx="1611434" cy="16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7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2287">
            <a:off x="5435953" y="489002"/>
            <a:ext cx="1866113" cy="663054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10896" y="409524"/>
            <a:ext cx="4131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ゲームの売り　１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4269" y="1803603"/>
            <a:ext cx="2847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道を作れる</a:t>
            </a:r>
            <a:endParaRPr kumimoji="1" lang="ja-JP" altLang="en-US" sz="4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61" y="3718609"/>
            <a:ext cx="3315270" cy="301907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71" y="1926896"/>
            <a:ext cx="1657634" cy="191202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4" y="2913054"/>
            <a:ext cx="1851737" cy="185173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00" y="617287"/>
            <a:ext cx="2438405" cy="243840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49" y="3196204"/>
            <a:ext cx="1906077" cy="190607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49" y="4515951"/>
            <a:ext cx="1906077" cy="19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</Words>
  <Application>Microsoft Office PowerPoint</Application>
  <PresentationFormat>ワイド画面</PresentationFormat>
  <Paragraphs>32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HGPｺﾞｼｯｸE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14</cp:revision>
  <dcterms:created xsi:type="dcterms:W3CDTF">2015-06-23T02:03:55Z</dcterms:created>
  <dcterms:modified xsi:type="dcterms:W3CDTF">2015-06-23T04:06:05Z</dcterms:modified>
</cp:coreProperties>
</file>