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62" r:id="rId5"/>
    <p:sldId id="267" r:id="rId6"/>
    <p:sldId id="265" r:id="rId7"/>
    <p:sldId id="266" r:id="rId8"/>
    <p:sldId id="258" r:id="rId9"/>
    <p:sldId id="261" r:id="rId10"/>
    <p:sldId id="259" r:id="rId11"/>
    <p:sldId id="260" r:id="rId12"/>
    <p:sldId id="263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澤雄太" initials="大澤雄太" lastIdx="1" clrIdx="0">
    <p:extLst>
      <p:ext uri="{19B8F6BF-5375-455C-9EA6-DF929625EA0E}">
        <p15:presenceInfo xmlns:p15="http://schemas.microsoft.com/office/powerpoint/2012/main" userId="29107c329ec85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8606" autoAdjust="0"/>
  </p:normalViewPr>
  <p:slideViewPr>
    <p:cSldViewPr snapToGrid="0">
      <p:cViewPr varScale="1">
        <p:scale>
          <a:sx n="69" d="100"/>
          <a:sy n="69" d="100"/>
        </p:scale>
        <p:origin x="12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32DD-5BF1-47B6-BFEB-6C01BE0AB784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BD6-92CC-4D51-9262-C85C9EA9C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キャラクターはリモちゃん（単体）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一番伝えてもらいたいことは、人を手助けするキャラクターであることです。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次のページでどうやって手助けをするかを書いてあります。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電脳世界の説明はいりません。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意思の部分は消すかもしれないのであしからず</a:t>
            </a:r>
            <a:r>
              <a:rPr kumimoji="1" lang="en-US" altLang="ja-JP" dirty="0" smtClean="0"/>
              <a:t>…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人々の手助けをする生き物だということ。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今回私どもが考えたキャラクターは、リモというキャラクターです。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一言でいうと、人々の手助けをする生き物です。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　どうやって手助けするかというと（次ページ）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889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一番目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このゲームは、協力しながら奪い合うという矛盾を体験できます。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二番目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奪って逃げ切りたい、フルボッコにしたい、状態異常で動けなくさせたいなどのプレイヤーの要求にこたえることが出来ます。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三番目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四人対戦であり、わいわいがやがや遊ぶ</a:t>
            </a:r>
            <a:r>
              <a:rPr kumimoji="1" lang="ja-JP" altLang="en-US" smtClean="0"/>
              <a:t>ことができます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8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僕たちが考えたのはこのキャラクターです。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このキャラクターはこんなキャラクターでこんなことをします。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今回はこのキャラクターをあのキャラクターと組み合わせてゲームにしてみました。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どんなゲームかというと、いとことでいうとこんなゲームです。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こんな感じのゲーム画面で、こんなルールのゲームです。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あのキャラクターは、ここで使われていて、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このゲームは、こんな体験をすることが出来ます。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4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変形して人々を手助けしているということを伝えてください。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ヘルメットになって頭を守ったり、乗り物になって代わりに移動をしてあげたり</a:t>
            </a:r>
            <a:r>
              <a:rPr kumimoji="1" lang="en-US" altLang="ja-JP" dirty="0" smtClean="0"/>
              <a:t>…</a:t>
            </a:r>
            <a:r>
              <a:rPr kumimoji="1" lang="en-US" altLang="ja-JP" dirty="0" err="1" smtClean="0"/>
              <a:t>etc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変形して、人々を手助けしているということ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なんと、変形することが出来ちゃうんですよ！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変形して様々な形。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例えば、ヘルメット、バッグ、乗り物などなど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に変形して、人々の暮らしを手助けしています。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25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ここのページは、沢山のもの（人との）コラボレーションのしやすさによる、汎用性と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としての使いやすさをアピール</a:t>
            </a:r>
            <a:r>
              <a:rPr kumimoji="1" lang="en-US" altLang="ja-JP" dirty="0" smtClean="0"/>
              <a:t>!!!</a:t>
            </a:r>
            <a:r>
              <a:rPr kumimoji="1" lang="ja-JP" altLang="en-US" dirty="0" err="1" smtClean="0"/>
              <a:t>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使い道がたくさんあるということ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こちら、例です。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様々なひとの様々な目的の手助けが出来ます。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4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今回のリモちゃん活躍の舞台は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94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トレジャーハンターとリモちゃんということです。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トレジャーハンターがお宝を集めるのにリモちゃんを使っている。という設定。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あくまで、お宝が欲しいのはトレジャーハンターであり、リモちゃんではない～？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今回はトレジャーハンターのお供として、活躍するということ。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トレジャーハンターのお供として活躍します！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どんなゲームかを端的にいうと、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0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宝探しといえども、アドベンチャーゲームではなく、対戦ゲームであることを伝える。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四人プレイだということ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一つの宝物を四人が奪い合う。ゲームです。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7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最低限、陣地と宝物の場所を見ている人が理解できれば</a:t>
            </a:r>
            <a:r>
              <a:rPr kumimoji="1" lang="en-US" altLang="ja-JP" dirty="0" smtClean="0"/>
              <a:t>OK</a:t>
            </a:r>
            <a:r>
              <a:rPr kumimoji="1" lang="ja-JP" altLang="en-US" dirty="0" err="1" smtClean="0"/>
              <a:t>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宝物と陣地があるということ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ゲーム画面は、こんな感じになっていて、宝物と陣地があります。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何も書くことがない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なんか書き換えたい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宝物は陣地に持ち帰らないといけないこと。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ルールは簡単。お宝を持ち帰って、奪われないようにするだけ！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206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プレイヤーが出来ることを？？？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リモちゃんで、変形してトレジャーハンターを手助けします。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リモちゃんがどうやってこのゲームに関係しているかを言えればなおよい！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絶対に言ってもらいたいこと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変形して攻撃と糸を出すということ。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セリフサンプル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これはプレイヤーが移動以外に出来ることです。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変形と攻撃と糸を出すことが出来ます。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図からも分かるように、攻撃と糸は、変形した状態によって、複数種類切り替えることが出来ます。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BD6-92CC-4D51-9262-C85C9EA9CEA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32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4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6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96A1-627C-4CF0-BCB9-D41D8A5CB327}" type="datetimeFigureOut">
              <a:rPr kumimoji="1" lang="ja-JP" altLang="en-US" smtClean="0"/>
              <a:t>2015/6/16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47203" y="1580066"/>
            <a:ext cx="105096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smtClean="0"/>
              <a:t>トレジャーハンター　リモ</a:t>
            </a:r>
            <a:endParaRPr kumimoji="1" lang="ja-JP" altLang="en-US" sz="8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90445" y="422694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0445" y="4750164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340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3490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ゲームルール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60237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7054" y="1774039"/>
            <a:ext cx="10581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勝利条件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自分の陣地に持ち帰り、一定時間奪われなければ勝利。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8" y="2829242"/>
            <a:ext cx="2825598" cy="28255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62" y="3022921"/>
            <a:ext cx="2651426" cy="26514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11" y="3152268"/>
            <a:ext cx="2727162" cy="27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964684"/>
            <a:ext cx="92833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主</a:t>
            </a:r>
            <a:r>
              <a:rPr lang="ja-JP" altLang="en-US" sz="3200" dirty="0" smtClean="0"/>
              <a:t>な操作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　　変形　　　・・・　リモちゃんが変形します　</a:t>
            </a:r>
            <a:endParaRPr lang="ja-JP" altLang="en-US" sz="3200" dirty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攻撃　・・・　範囲攻撃、狙撃など。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糸　　  ・・・　道を作る、トラップを仕掛けるなど。</a:t>
            </a:r>
            <a:endParaRPr lang="en-US" altLang="ja-JP" sz="3200" dirty="0" smtClean="0"/>
          </a:p>
          <a:p>
            <a:endParaRPr kumimoji="1" lang="en-US" altLang="ja-JP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cxnSp>
        <p:nvCxnSpPr>
          <p:cNvPr id="7" name="カギ線コネクタ 6"/>
          <p:cNvCxnSpPr/>
          <p:nvPr/>
        </p:nvCxnSpPr>
        <p:spPr>
          <a:xfrm rot="16200000" flipH="1">
            <a:off x="1272396" y="4283015"/>
            <a:ext cx="1578634" cy="293298"/>
          </a:xfrm>
          <a:prstGeom prst="bentConnector3">
            <a:avLst>
              <a:gd name="adj1" fmla="val 10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H="1">
            <a:off x="1759788" y="3795622"/>
            <a:ext cx="612476" cy="284671"/>
          </a:xfrm>
          <a:prstGeom prst="bentConnector3">
            <a:avLst>
              <a:gd name="adj1" fmla="val 99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5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27018" y="470263"/>
            <a:ext cx="682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このゲームで体験できること</a:t>
            </a:r>
            <a:endParaRPr lang="en-US" altLang="ja-JP" sz="4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93075" y="1950719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・協力し合い、裏切りしあう</a:t>
            </a:r>
            <a:endParaRPr lang="en-US" altLang="ja-JP" sz="32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3075" y="3317634"/>
            <a:ext cx="5424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・様々な戦い方を見つけられる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3075" y="4684549"/>
            <a:ext cx="727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・テレビの前に集まってにぎやかに遊べる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701143" y="2734494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キャラクター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6389" y="400595"/>
            <a:ext cx="306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Segoe WP Black" panose="020B0A02040504020203" pitchFamily="34" charset="0"/>
              </a:rPr>
              <a:t>キャラクタ</a:t>
            </a:r>
            <a:r>
              <a:rPr lang="ja-JP" altLang="en-US" sz="4400" dirty="0" smtClean="0">
                <a:latin typeface="Segoe WP Black" panose="020B0A02040504020203" pitchFamily="34" charset="0"/>
              </a:rPr>
              <a:t>ー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917370" y="1480587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電脳世界にいる機械生命体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309" y="158233"/>
            <a:ext cx="6811996" cy="681199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610140" y="5127746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↑リモちゃん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7370" y="2398164"/>
            <a:ext cx="4115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電脳世界に住む人々の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生活の手助けをしている。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17370" y="3718726"/>
            <a:ext cx="49071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意思があり、四肢を一所懸命に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動かし、人間との意思疎通を</a:t>
            </a:r>
            <a:endParaRPr lang="en-US" altLang="ja-JP" sz="2800" dirty="0" smtClean="0"/>
          </a:p>
          <a:p>
            <a:r>
              <a:rPr lang="ja-JP" altLang="en-US" sz="2800" dirty="0" smtClean="0"/>
              <a:t>図ろうとする。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80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7" y="1170036"/>
            <a:ext cx="5546558" cy="55465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547360" y="731520"/>
            <a:ext cx="6148252" cy="5158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14" y="1089906"/>
            <a:ext cx="1760156" cy="265196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89" y="3413855"/>
            <a:ext cx="2605065" cy="21871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71" y="3563820"/>
            <a:ext cx="2434148" cy="23261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96389" y="400595"/>
            <a:ext cx="2975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手助け方法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750342" y="3743888"/>
            <a:ext cx="1341073" cy="79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65277" y="312492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変形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31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押しポイント（汎用性）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51562" y="301062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＋</a:t>
            </a:r>
            <a:endParaRPr kumimoji="1" lang="ja-JP" altLang="en-US" sz="8000" dirty="0"/>
          </a:p>
        </p:txBody>
      </p:sp>
      <p:sp>
        <p:nvSpPr>
          <p:cNvPr id="5" name="角丸四角形 4"/>
          <p:cNvSpPr/>
          <p:nvPr/>
        </p:nvSpPr>
        <p:spPr>
          <a:xfrm>
            <a:off x="6821347" y="662311"/>
            <a:ext cx="5037827" cy="234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46853" y="816093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様々な人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41450" y="16777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主婦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37558" y="16777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医者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433666" y="167337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警察</a:t>
            </a:r>
            <a:endParaRPr kumimoji="1" lang="ja-JP" altLang="en-US" sz="3200" dirty="0"/>
          </a:p>
        </p:txBody>
      </p:sp>
      <p:sp>
        <p:nvSpPr>
          <p:cNvPr id="14" name="角丸四角形 13"/>
          <p:cNvSpPr/>
          <p:nvPr/>
        </p:nvSpPr>
        <p:spPr>
          <a:xfrm>
            <a:off x="6821347" y="3248872"/>
            <a:ext cx="5037827" cy="2520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90368" y="3482011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様々な目的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47486" y="4332673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人助け</a:t>
            </a:r>
            <a:endParaRPr kumimoji="1" lang="ja-JP" altLang="en-US" sz="3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40816" y="43143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移動手段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53256" y="5041907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ボディガード</a:t>
            </a:r>
            <a:endParaRPr kumimoji="1" lang="ja-JP" altLang="en-US" sz="32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7" y="1170036"/>
            <a:ext cx="5546558" cy="5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32960" y="2830288"/>
            <a:ext cx="2884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ゲーム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2" y="1035844"/>
            <a:ext cx="7510187" cy="530936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431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今回のリモちゃん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53785" y="5753819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トレジャーハンターの</a:t>
            </a:r>
            <a:r>
              <a:rPr lang="ja-JP" altLang="en-US" sz="4400" dirty="0" smtClean="0"/>
              <a:t>お</a:t>
            </a:r>
            <a:r>
              <a:rPr lang="ja-JP" altLang="en-US" sz="4400" dirty="0"/>
              <a:t>供</a:t>
            </a:r>
            <a:r>
              <a:rPr lang="ja-JP" altLang="en-US" sz="4400" dirty="0" smtClean="0"/>
              <a:t>に</a:t>
            </a:r>
            <a:r>
              <a:rPr kumimoji="1" lang="ja-JP" altLang="en-US" sz="4400" dirty="0" smtClean="0"/>
              <a:t>！</a:t>
            </a:r>
            <a:endParaRPr kumimoji="1" lang="ja-JP" altLang="en-US" sz="4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77899" y="2386389"/>
            <a:ext cx="61446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一つの宝物を</a:t>
            </a:r>
            <a:endParaRPr kumimoji="1" lang="ja-JP" altLang="en-US" sz="8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00281" y="3709828"/>
            <a:ext cx="7691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四人が奪い合う。</a:t>
            </a:r>
            <a:endParaRPr kumimoji="1" lang="ja-JP" altLang="en-US" sz="8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891" y="48767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コンセプト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00891" y="487679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</a:t>
            </a:r>
            <a:r>
              <a:rPr lang="ja-JP" altLang="en-US" sz="4400" dirty="0"/>
              <a:t>画面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1435029"/>
            <a:ext cx="7173687" cy="49916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635038" y="470139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★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宝物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35039" y="5270739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△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陣地</a:t>
            </a: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6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504</Words>
  <Application>Microsoft Office PowerPoint</Application>
  <PresentationFormat>ワイド画面</PresentationFormat>
  <Paragraphs>165</Paragraphs>
  <Slides>13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Segoe WP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大澤雄太</cp:lastModifiedBy>
  <cp:revision>46</cp:revision>
  <dcterms:created xsi:type="dcterms:W3CDTF">2015-06-09T03:23:58Z</dcterms:created>
  <dcterms:modified xsi:type="dcterms:W3CDTF">2015-06-16T05:12:28Z</dcterms:modified>
</cp:coreProperties>
</file>