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5"/>
  </p:notesMasterIdLst>
  <p:sldIdLst>
    <p:sldId id="573" r:id="rId2"/>
    <p:sldId id="579" r:id="rId3"/>
    <p:sldId id="580" r:id="rId4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FFFF00"/>
    <a:srgbClr val="FF7C80"/>
    <a:srgbClr val="EAEAEA"/>
    <a:srgbClr val="FFFFFF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1642" autoAdjust="0"/>
  </p:normalViewPr>
  <p:slideViewPr>
    <p:cSldViewPr>
      <p:cViewPr varScale="1">
        <p:scale>
          <a:sx n="113" d="100"/>
          <a:sy n="113" d="100"/>
        </p:scale>
        <p:origin x="27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262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DD878F2-D077-4BBD-826A-EABE1B2A4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5DEAAEB-EDBF-4C88-B7CD-B83331A21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dirty="0"/>
              <a:t>-90+q2, q3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09243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DD878F2-D077-4BBD-826A-EABE1B2A4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5DEAAEB-EDBF-4C88-B7CD-B83331A21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dirty="0"/>
              <a:t>-90+q2, q3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494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DD878F2-D077-4BBD-826A-EABE1B2A4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5DEAAEB-EDBF-4C88-B7CD-B83331A21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dirty="0"/>
              <a:t>-90+q2, q3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04592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2">
            <a:extLst>
              <a:ext uri="{FF2B5EF4-FFF2-40B4-BE49-F238E27FC236}">
                <a16:creationId xmlns:a16="http://schemas.microsoft.com/office/drawing/2014/main" id="{36C7DAA4-1DB2-4EC7-B72B-581EE78E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52" y="409705"/>
            <a:ext cx="8812767" cy="463011"/>
          </a:xfrm>
          <a:prstGeom prst="rect">
            <a:avLst/>
          </a:prstGeom>
        </p:spPr>
        <p:txBody>
          <a:bodyPr/>
          <a:lstStyle>
            <a:lvl1pPr algn="l" defTabSz="5511800" rtl="0" eaLnBrk="0" fontAlgn="base" hangingPunct="0">
              <a:spcBef>
                <a:spcPct val="0"/>
              </a:spcBef>
              <a:spcAft>
                <a:spcPct val="0"/>
              </a:spcAft>
              <a:defRPr lang="en-US" sz="2800" i="1" kern="0" cap="small" baseline="0" dirty="0">
                <a:solidFill>
                  <a:srgbClr val="87242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it-IT" noProof="0" dirty="0"/>
              <a:t>Fare clic per modificare lo stile</a:t>
            </a:r>
          </a:p>
        </p:txBody>
      </p:sp>
    </p:spTree>
    <p:extLst>
      <p:ext uri="{BB962C8B-B14F-4D97-AF65-F5344CB8AC3E}">
        <p14:creationId xmlns:p14="http://schemas.microsoft.com/office/powerpoint/2010/main" val="361720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7">
            <a:extLst>
              <a:ext uri="{FF2B5EF4-FFF2-40B4-BE49-F238E27FC236}">
                <a16:creationId xmlns:a16="http://schemas.microsoft.com/office/drawing/2014/main" id="{3C19E3D2-A54F-4204-96C8-419D66648B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8588" y="836613"/>
            <a:ext cx="11954020" cy="0"/>
          </a:xfrm>
          <a:prstGeom prst="line">
            <a:avLst/>
          </a:prstGeom>
          <a:noFill/>
          <a:ln w="15875">
            <a:solidFill>
              <a:srgbClr val="9B0014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C2D24B-E4FC-4BC2-AB95-D566B7DF4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" b="8791"/>
          <a:stretch/>
        </p:blipFill>
        <p:spPr>
          <a:xfrm>
            <a:off x="164468" y="108431"/>
            <a:ext cx="755960" cy="65627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8EF57A6A-EBF3-4C45-8EBB-8072034E90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3923" y="86016"/>
            <a:ext cx="75597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457212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23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34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46" algn="ctr" defTabSz="449274" rtl="0" eaLnBrk="0" fontAlgn="base" hangingPunct="0">
        <a:lnSpc>
          <a:spcPct val="8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63547" indent="-363547" algn="l" defTabSz="449274" rtl="0" eaLnBrk="0" fontAlgn="base" hangingPunct="0">
        <a:lnSpc>
          <a:spcPct val="82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400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793770" indent="-301633" algn="l" defTabSz="449274" rtl="0" eaLnBrk="0" fontAlgn="base" hangingPunct="0">
        <a:lnSpc>
          <a:spcPct val="82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223994" indent="-239719" algn="l" defTabSz="449274" rtl="0" eaLnBrk="0" fontAlgn="base" hangingPunct="0">
        <a:lnSpc>
          <a:spcPct val="82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716131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2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208269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665479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6pPr>
      <a:lvl7pPr marL="3122691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7pPr>
      <a:lvl8pPr marL="3579903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8pPr>
      <a:lvl9pPr marL="4037114" indent="-239719" algn="l" defTabSz="449274" rtl="0" eaLnBrk="0" fontAlgn="base" hangingPunct="0">
        <a:lnSpc>
          <a:spcPct val="82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D66EB147-A449-45CE-AC71-132D408C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12" y="1268760"/>
            <a:ext cx="50670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ts val="300"/>
              </a:spcBef>
            </a:pPr>
            <a:r>
              <a:rPr lang="it-IT" altLang="it-IT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GRUPPO 01 - </a:t>
            </a:r>
            <a:r>
              <a:rPr lang="it-IT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Ex5: cinematica inversa Da Vinci</a:t>
            </a:r>
            <a:endParaRPr lang="it-IT" altLang="it-IT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Bef>
                <a:spcPts val="300"/>
              </a:spcBef>
              <a:buFontTx/>
              <a:buChar char="-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Alessandro Caselli</a:t>
            </a:r>
          </a:p>
          <a:p>
            <a:pPr marL="285750" indent="-285750" algn="just">
              <a:spcBef>
                <a:spcPts val="300"/>
              </a:spcBef>
              <a:buFontTx/>
              <a:buChar char="-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Alessandro Castellaro</a:t>
            </a:r>
          </a:p>
          <a:p>
            <a:pPr marL="285750" indent="-285750" algn="just">
              <a:spcBef>
                <a:spcPts val="300"/>
              </a:spcBef>
              <a:buFontTx/>
              <a:buChar char="-"/>
            </a:pPr>
            <a:r>
              <a:rPr lang="it-IT" altLang="it-IT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Saiok</a:t>
            </a: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Miah</a:t>
            </a:r>
          </a:p>
          <a:p>
            <a:pPr marL="285750" indent="-285750" algn="just">
              <a:spcBef>
                <a:spcPts val="300"/>
              </a:spcBef>
              <a:buFontTx/>
              <a:buChar char="-"/>
            </a:pPr>
            <a:r>
              <a:rPr lang="it-IT" altLang="it-IT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Irene </a:t>
            </a:r>
            <a:r>
              <a:rPr lang="it-IT" altLang="it-IT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Tassinato</a:t>
            </a:r>
            <a:endParaRPr lang="it-IT" altLang="it-IT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364C08-A7DB-48B3-9218-BF4810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Robotica Medica 2023/24 – Esercitazione </a:t>
            </a:r>
            <a:r>
              <a:rPr lang="it-IT" dirty="0" err="1"/>
              <a:t>Matlab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220934-9927-41E9-82AB-E768D665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68" y="2276872"/>
            <a:ext cx="5352752" cy="3828620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79C07A6C-41AE-42FC-891E-D64E5A7E2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12" y="3280192"/>
            <a:ext cx="3996444" cy="233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ts val="300"/>
              </a:spcBef>
            </a:pP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Punti sviluppati:</a:t>
            </a:r>
          </a:p>
          <a:p>
            <a:pPr marL="285750" indent="-285750" algn="just"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funzione </a:t>
            </a:r>
            <a:r>
              <a:rPr lang="it-IT" altLang="it-IT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kindirDaVinci</a:t>
            </a:r>
            <a:endParaRPr lang="it-IT" altLang="it-IT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posizionamento braccio (primi 4 giunti)</a:t>
            </a:r>
          </a:p>
          <a:p>
            <a:pPr marL="285750" indent="-285750" algn="just"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definizione punto target </a:t>
            </a:r>
            <a:r>
              <a:rPr lang="it-IT" altLang="it-IT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Pw</a:t>
            </a: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funzione </a:t>
            </a:r>
            <a:r>
              <a:rPr lang="it-IT" altLang="it-IT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invkinDaVinci</a:t>
            </a:r>
            <a:endParaRPr lang="it-IT" altLang="it-IT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disegno robot in posizione</a:t>
            </a:r>
          </a:p>
          <a:p>
            <a:pPr marL="285750" indent="-285750" algn="just"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movimento robot</a:t>
            </a:r>
          </a:p>
          <a:p>
            <a:pPr marL="285750" indent="-285750" algn="just">
              <a:spcBef>
                <a:spcPts val="300"/>
              </a:spcBef>
              <a:buFont typeface="Wingdings" pitchFamily="2" charset="2"/>
              <a:buChar char="ü"/>
            </a:pP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aggiunta lettino e ridefinizione target</a:t>
            </a:r>
            <a:endParaRPr lang="it-IT" altLang="it-IT" sz="18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4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D66EB147-A449-45CE-AC71-132D408C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04" y="1289953"/>
            <a:ext cx="4248472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ts val="300"/>
              </a:spcBef>
            </a:pP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 i possibili contenuti: singolo fotogramma della simulazione (una o più viste del robot simulato), grafici con l’andamento nel tempo delle coordinate libere </a:t>
            </a:r>
            <a:r>
              <a:rPr lang="it-IT" altLang="it-IT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qi</a:t>
            </a: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grafici dell’andamento nel tempo di </a:t>
            </a:r>
            <a:r>
              <a:rPr lang="it-IT" altLang="it-IT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(origine terna </a:t>
            </a:r>
            <a:r>
              <a:rPr lang="it-IT" altLang="it-IT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</a:t>
            </a: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ecc.</a:t>
            </a:r>
          </a:p>
          <a:p>
            <a:pPr marL="0" indent="0" algn="just">
              <a:spcBef>
                <a:spcPts val="300"/>
              </a:spcBef>
            </a:pPr>
            <a:endParaRPr lang="it-IT" altLang="it-IT" sz="16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300"/>
              </a:spcBef>
            </a:pPr>
            <a:r>
              <a:rPr lang="it-IT" altLang="it-IT" sz="16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Oltre alle immagini, è possibile aggiungere brevi descrizioni se utili alla comprensione</a:t>
            </a:r>
            <a:endParaRPr lang="it-IT" altLang="it-IT" sz="18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364C08-A7DB-48B3-9218-BF4810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i="1" kern="0" dirty="0"/>
              <a:t>Contenuto 1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474E8F-F3C5-4304-9DFF-1122C7E2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2348880"/>
            <a:ext cx="5352752" cy="38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D66EB147-A449-45CE-AC71-132D408C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04" y="1261851"/>
            <a:ext cx="4608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ts val="300"/>
              </a:spcBef>
            </a:pPr>
            <a:r>
              <a:rPr lang="it-IT" altLang="it-IT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numero di slide è libero</a:t>
            </a:r>
            <a:endParaRPr lang="it-IT" altLang="it-IT" sz="18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364C08-A7DB-48B3-9218-BF4810A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i="1" kern="0" dirty="0"/>
              <a:t>Contenuto 2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474E8F-F3C5-4304-9DFF-1122C7E2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908" y="1976773"/>
            <a:ext cx="5352752" cy="38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80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8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19828</TotalTime>
  <Words>138</Words>
  <Application>Microsoft Macintosh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Calibri</vt:lpstr>
      <vt:lpstr>Times New Roman</vt:lpstr>
      <vt:lpstr>Wingdings</vt:lpstr>
      <vt:lpstr>Tema di Office</vt:lpstr>
      <vt:lpstr>Robotica Medica 2023/24 – Esercitazione Matlab</vt:lpstr>
      <vt:lpstr>Contenuto 1</vt:lpstr>
      <vt:lpstr>Contenuto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notazione DH</dc:title>
  <dc:creator/>
  <cp:lastModifiedBy>Tassinato Irene</cp:lastModifiedBy>
  <cp:revision>1427</cp:revision>
  <cp:lastPrinted>1997-10-22T15:51:33Z</cp:lastPrinted>
  <dcterms:created xsi:type="dcterms:W3CDTF">1995-06-17T23:31:02Z</dcterms:created>
  <dcterms:modified xsi:type="dcterms:W3CDTF">2023-12-08T08:30:39Z</dcterms:modified>
</cp:coreProperties>
</file>