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82" r:id="rId4"/>
    <p:sldId id="331" r:id="rId5"/>
    <p:sldId id="336" r:id="rId6"/>
    <p:sldId id="325" r:id="rId7"/>
    <p:sldId id="326" r:id="rId8"/>
    <p:sldId id="328" r:id="rId9"/>
    <p:sldId id="309" r:id="rId10"/>
    <p:sldId id="314" r:id="rId11"/>
    <p:sldId id="330" r:id="rId12"/>
    <p:sldId id="334" r:id="rId13"/>
    <p:sldId id="337" r:id="rId14"/>
    <p:sldId id="329" r:id="rId15"/>
    <p:sldId id="333" r:id="rId16"/>
    <p:sldId id="321" r:id="rId17"/>
    <p:sldId id="338" r:id="rId18"/>
    <p:sldId id="319" r:id="rId19"/>
    <p:sldId id="318" r:id="rId20"/>
    <p:sldId id="307" r:id="rId21"/>
    <p:sldId id="339" r:id="rId22"/>
    <p:sldId id="340" r:id="rId23"/>
    <p:sldId id="271" r:id="rId24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9274" autoAdjust="0"/>
  </p:normalViewPr>
  <p:slideViewPr>
    <p:cSldViewPr snapToGrid="0">
      <p:cViewPr varScale="1">
        <p:scale>
          <a:sx n="120" d="100"/>
          <a:sy n="120" d="100"/>
        </p:scale>
        <p:origin x="13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Curmi" userId="S::axel.curmi.a100445@mcast.edu.mt::1b8d9e5a-7975-4446-a78c-1544dba7cf7a" providerId="AD" clId="Web-{0C055F75-1637-21E3-7943-E3829F5F0137}"/>
    <pc:docChg chg="modSld">
      <pc:chgData name="Axel Curmi" userId="S::axel.curmi.a100445@mcast.edu.mt::1b8d9e5a-7975-4446-a78c-1544dba7cf7a" providerId="AD" clId="Web-{0C055F75-1637-21E3-7943-E3829F5F0137}" dt="2018-09-27T13:24:24.083" v="13"/>
      <pc:docMkLst>
        <pc:docMk/>
      </pc:docMkLst>
      <pc:sldChg chg="modSp">
        <pc:chgData name="Axel Curmi" userId="S::axel.curmi.a100445@mcast.edu.mt::1b8d9e5a-7975-4446-a78c-1544dba7cf7a" providerId="AD" clId="Web-{0C055F75-1637-21E3-7943-E3829F5F0137}" dt="2018-09-27T13:24:24.083" v="13"/>
        <pc:sldMkLst>
          <pc:docMk/>
          <pc:sldMk cId="17168488" sldId="281"/>
        </pc:sldMkLst>
        <pc:graphicFrameChg chg="modGraphic">
          <ac:chgData name="Axel Curmi" userId="S::axel.curmi.a100445@mcast.edu.mt::1b8d9e5a-7975-4446-a78c-1544dba7cf7a" providerId="AD" clId="Web-{0C055F75-1637-21E3-7943-E3829F5F0137}" dt="2018-09-27T13:24:24.083" v="13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  <pc:docChgLst>
    <pc:chgData name="Frankie Inguanez" userId="53a3cfbd-387a-419b-b633-6347d1690fd8" providerId="ADAL" clId="{F3348E7F-06D5-4A9D-BE8B-4E2D1A9285A2}"/>
    <pc:docChg chg="custSel addSld delSld modSld">
      <pc:chgData name="Frankie Inguanez" userId="53a3cfbd-387a-419b-b633-6347d1690fd8" providerId="ADAL" clId="{F3348E7F-06D5-4A9D-BE8B-4E2D1A9285A2}" dt="2022-03-11T07:25:40.874" v="237" actId="403"/>
      <pc:docMkLst>
        <pc:docMk/>
      </pc:docMkLst>
      <pc:sldChg chg="modSp mod">
        <pc:chgData name="Frankie Inguanez" userId="53a3cfbd-387a-419b-b633-6347d1690fd8" providerId="ADAL" clId="{F3348E7F-06D5-4A9D-BE8B-4E2D1A9285A2}" dt="2022-03-03T16:27:43.513" v="0" actId="6549"/>
        <pc:sldMkLst>
          <pc:docMk/>
          <pc:sldMk cId="0" sldId="256"/>
        </pc:sldMkLst>
        <pc:spChg chg="mod">
          <ac:chgData name="Frankie Inguanez" userId="53a3cfbd-387a-419b-b633-6347d1690fd8" providerId="ADAL" clId="{F3348E7F-06D5-4A9D-BE8B-4E2D1A9285A2}" dt="2022-03-03T16:27:43.513" v="0" actId="6549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03T16:28:51.898" v="12" actId="20577"/>
        <pc:sldMkLst>
          <pc:docMk/>
          <pc:sldMk cId="2793694137" sldId="271"/>
        </pc:sldMkLst>
        <pc:spChg chg="mod">
          <ac:chgData name="Frankie Inguanez" userId="53a3cfbd-387a-419b-b633-6347d1690fd8" providerId="ADAL" clId="{F3348E7F-06D5-4A9D-BE8B-4E2D1A9285A2}" dt="2022-03-03T16:28:51.898" v="12" actId="20577"/>
          <ac:spMkLst>
            <pc:docMk/>
            <pc:sldMk cId="2793694137" sldId="271"/>
            <ac:spMk id="2" creationId="{9AC0316E-7EDB-6341-901B-EA548A0F0CE2}"/>
          </ac:spMkLst>
        </pc:spChg>
      </pc:sldChg>
      <pc:sldChg chg="modSp mod">
        <pc:chgData name="Frankie Inguanez" userId="53a3cfbd-387a-419b-b633-6347d1690fd8" providerId="ADAL" clId="{F3348E7F-06D5-4A9D-BE8B-4E2D1A9285A2}" dt="2022-03-10T07:54:04.348" v="182" actId="20577"/>
        <pc:sldMkLst>
          <pc:docMk/>
          <pc:sldMk cId="1722448282" sldId="282"/>
        </pc:sldMkLst>
        <pc:spChg chg="mod">
          <ac:chgData name="Frankie Inguanez" userId="53a3cfbd-387a-419b-b633-6347d1690fd8" providerId="ADAL" clId="{F3348E7F-06D5-4A9D-BE8B-4E2D1A9285A2}" dt="2022-03-10T07:54:04.348" v="182" actId="20577"/>
          <ac:spMkLst>
            <pc:docMk/>
            <pc:sldMk cId="1722448282" sldId="282"/>
            <ac:spMk id="10" creationId="{FD4B4C9F-F7EC-4B6E-876F-FFE4D72DA8C5}"/>
          </ac:spMkLst>
        </pc:spChg>
      </pc:sldChg>
      <pc:sldChg chg="modSp mod">
        <pc:chgData name="Frankie Inguanez" userId="53a3cfbd-387a-419b-b633-6347d1690fd8" providerId="ADAL" clId="{F3348E7F-06D5-4A9D-BE8B-4E2D1A9285A2}" dt="2022-03-10T07:50:26.363" v="20" actId="20577"/>
        <pc:sldMkLst>
          <pc:docMk/>
          <pc:sldMk cId="3392495040" sldId="287"/>
        </pc:sldMkLst>
        <pc:spChg chg="mod">
          <ac:chgData name="Frankie Inguanez" userId="53a3cfbd-387a-419b-b633-6347d1690fd8" providerId="ADAL" clId="{F3348E7F-06D5-4A9D-BE8B-4E2D1A9285A2}" dt="2022-03-10T07:50:26.363" v="20" actId="20577"/>
          <ac:spMkLst>
            <pc:docMk/>
            <pc:sldMk cId="3392495040" sldId="287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1T07:25:40.874" v="237" actId="403"/>
        <pc:sldMkLst>
          <pc:docMk/>
          <pc:sldMk cId="1793795348" sldId="307"/>
        </pc:sldMkLst>
        <pc:spChg chg="mod">
          <ac:chgData name="Frankie Inguanez" userId="53a3cfbd-387a-419b-b633-6347d1690fd8" providerId="ADAL" clId="{F3348E7F-06D5-4A9D-BE8B-4E2D1A9285A2}" dt="2022-03-11T07:25:40.874" v="237" actId="403"/>
          <ac:spMkLst>
            <pc:docMk/>
            <pc:sldMk cId="1793795348" sldId="307"/>
            <ac:spMk id="8" creationId="{CC83A401-804E-4E5B-9630-D373582A7E0B}"/>
          </ac:spMkLst>
        </pc:spChg>
      </pc:sldChg>
      <pc:sldChg chg="del">
        <pc:chgData name="Frankie Inguanez" userId="53a3cfbd-387a-419b-b633-6347d1690fd8" providerId="ADAL" clId="{F3348E7F-06D5-4A9D-BE8B-4E2D1A9285A2}" dt="2022-03-03T16:28:02.052" v="1" actId="47"/>
        <pc:sldMkLst>
          <pc:docMk/>
          <pc:sldMk cId="752409409" sldId="310"/>
        </pc:sldMkLst>
      </pc:sldChg>
      <pc:sldChg chg="del">
        <pc:chgData name="Frankie Inguanez" userId="53a3cfbd-387a-419b-b633-6347d1690fd8" providerId="ADAL" clId="{F3348E7F-06D5-4A9D-BE8B-4E2D1A9285A2}" dt="2022-03-03T16:28:29.002" v="11" actId="47"/>
        <pc:sldMkLst>
          <pc:docMk/>
          <pc:sldMk cId="3912403776" sldId="311"/>
        </pc:sldMkLst>
      </pc:sldChg>
      <pc:sldChg chg="del">
        <pc:chgData name="Frankie Inguanez" userId="53a3cfbd-387a-419b-b633-6347d1690fd8" providerId="ADAL" clId="{F3348E7F-06D5-4A9D-BE8B-4E2D1A9285A2}" dt="2022-03-10T07:50:15.394" v="13" actId="47"/>
        <pc:sldMkLst>
          <pc:docMk/>
          <pc:sldMk cId="105520985" sldId="312"/>
        </pc:sldMkLst>
      </pc:sldChg>
      <pc:sldChg chg="del">
        <pc:chgData name="Frankie Inguanez" userId="53a3cfbd-387a-419b-b633-6347d1690fd8" providerId="ADAL" clId="{F3348E7F-06D5-4A9D-BE8B-4E2D1A9285A2}" dt="2022-03-10T07:50:15.394" v="13" actId="47"/>
        <pc:sldMkLst>
          <pc:docMk/>
          <pc:sldMk cId="2637497268" sldId="313"/>
        </pc:sldMkLst>
      </pc:sldChg>
      <pc:sldChg chg="modSp mod">
        <pc:chgData name="Frankie Inguanez" userId="53a3cfbd-387a-419b-b633-6347d1690fd8" providerId="ADAL" clId="{F3348E7F-06D5-4A9D-BE8B-4E2D1A9285A2}" dt="2022-03-10T07:50:49.734" v="39" actId="20577"/>
        <pc:sldMkLst>
          <pc:docMk/>
          <pc:sldMk cId="787417090" sldId="314"/>
        </pc:sldMkLst>
        <pc:spChg chg="mod">
          <ac:chgData name="Frankie Inguanez" userId="53a3cfbd-387a-419b-b633-6347d1690fd8" providerId="ADAL" clId="{F3348E7F-06D5-4A9D-BE8B-4E2D1A9285A2}" dt="2022-03-10T07:50:49.734" v="39" actId="20577"/>
          <ac:spMkLst>
            <pc:docMk/>
            <pc:sldMk cId="787417090" sldId="314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0T07:52:37.602" v="64" actId="20577"/>
        <pc:sldMkLst>
          <pc:docMk/>
          <pc:sldMk cId="1924535134" sldId="316"/>
        </pc:sldMkLst>
        <pc:spChg chg="mod">
          <ac:chgData name="Frankie Inguanez" userId="53a3cfbd-387a-419b-b633-6347d1690fd8" providerId="ADAL" clId="{F3348E7F-06D5-4A9D-BE8B-4E2D1A9285A2}" dt="2022-03-10T07:52:37.602" v="64" actId="20577"/>
          <ac:spMkLst>
            <pc:docMk/>
            <pc:sldMk cId="1924535134" sldId="316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0T07:52:49.242" v="83" actId="20577"/>
        <pc:sldMkLst>
          <pc:docMk/>
          <pc:sldMk cId="287612313" sldId="317"/>
        </pc:sldMkLst>
        <pc:spChg chg="mod">
          <ac:chgData name="Frankie Inguanez" userId="53a3cfbd-387a-419b-b633-6347d1690fd8" providerId="ADAL" clId="{F3348E7F-06D5-4A9D-BE8B-4E2D1A9285A2}" dt="2022-03-10T07:52:49.242" v="83" actId="20577"/>
          <ac:spMkLst>
            <pc:docMk/>
            <pc:sldMk cId="287612313" sldId="317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03T16:28:25.022" v="10" actId="20577"/>
        <pc:sldMkLst>
          <pc:docMk/>
          <pc:sldMk cId="3583570440" sldId="320"/>
        </pc:sldMkLst>
        <pc:spChg chg="mod">
          <ac:chgData name="Frankie Inguanez" userId="53a3cfbd-387a-419b-b633-6347d1690fd8" providerId="ADAL" clId="{F3348E7F-06D5-4A9D-BE8B-4E2D1A9285A2}" dt="2022-03-03T16:28:25.022" v="10" actId="20577"/>
          <ac:spMkLst>
            <pc:docMk/>
            <pc:sldMk cId="3583570440" sldId="320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10T07:53:01.613" v="101" actId="20577"/>
        <pc:sldMkLst>
          <pc:docMk/>
          <pc:sldMk cId="3141926839" sldId="321"/>
        </pc:sldMkLst>
        <pc:spChg chg="mod">
          <ac:chgData name="Frankie Inguanez" userId="53a3cfbd-387a-419b-b633-6347d1690fd8" providerId="ADAL" clId="{F3348E7F-06D5-4A9D-BE8B-4E2D1A9285A2}" dt="2022-03-10T07:53:01.613" v="101" actId="20577"/>
          <ac:spMkLst>
            <pc:docMk/>
            <pc:sldMk cId="3141926839" sldId="321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10T07:54:38.324" v="226" actId="20577"/>
        <pc:sldMkLst>
          <pc:docMk/>
          <pc:sldMk cId="74899840" sldId="322"/>
        </pc:sldMkLst>
        <pc:spChg chg="mod">
          <ac:chgData name="Frankie Inguanez" userId="53a3cfbd-387a-419b-b633-6347d1690fd8" providerId="ADAL" clId="{F3348E7F-06D5-4A9D-BE8B-4E2D1A9285A2}" dt="2022-03-10T07:54:38.324" v="226" actId="20577"/>
          <ac:spMkLst>
            <pc:docMk/>
            <pc:sldMk cId="74899840" sldId="322"/>
            <ac:spMk id="10" creationId="{FD4B4C9F-F7EC-4B6E-876F-FFE4D72DA8C5}"/>
          </ac:spMkLst>
        </pc:spChg>
      </pc:sldChg>
      <pc:sldChg chg="add del">
        <pc:chgData name="Frankie Inguanez" userId="53a3cfbd-387a-419b-b633-6347d1690fd8" providerId="ADAL" clId="{F3348E7F-06D5-4A9D-BE8B-4E2D1A9285A2}" dt="2022-03-10T07:54:29.773" v="199" actId="47"/>
        <pc:sldMkLst>
          <pc:docMk/>
          <pc:sldMk cId="1507111126" sldId="323"/>
        </pc:sldMkLst>
      </pc:sldChg>
    </pc:docChg>
  </pc:docChgLst>
  <pc:docChgLst>
    <pc:chgData name="Frankie Inguanez" userId="53a3cfbd-387a-419b-b633-6347d1690fd8" providerId="ADAL" clId="{3D3085A0-C5F1-D142-9374-0166ADFFD440}"/>
    <pc:docChg chg="undo custSel addSld delSld modSld sldOrd">
      <pc:chgData name="Frankie Inguanez" userId="53a3cfbd-387a-419b-b633-6347d1690fd8" providerId="ADAL" clId="{3D3085A0-C5F1-D142-9374-0166ADFFD440}" dt="2018-07-17T07:09:37.082" v="2498" actId="20577"/>
      <pc:docMkLst>
        <pc:docMk/>
      </pc:docMkLst>
      <pc:sldChg chg="addSp modSp">
        <pc:chgData name="Frankie Inguanez" userId="53a3cfbd-387a-419b-b633-6347d1690fd8" providerId="ADAL" clId="{3D3085A0-C5F1-D142-9374-0166ADFFD440}" dt="2018-07-10T09:14:45.766" v="556"/>
        <pc:sldMkLst>
          <pc:docMk/>
          <pc:sldMk cId="0" sldId="256"/>
        </pc:sldMkLst>
        <pc:spChg chg="mod">
          <ac:chgData name="Frankie Inguanez" userId="53a3cfbd-387a-419b-b633-6347d1690fd8" providerId="ADAL" clId="{3D3085A0-C5F1-D142-9374-0166ADFFD440}" dt="2018-07-10T09:14:45.766" v="55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14:28.359" v="555" actId="14100"/>
          <ac:picMkLst>
            <pc:docMk/>
            <pc:sldMk cId="0" sldId="256"/>
            <ac:picMk id="3" creationId="{062E2F20-47A7-BC4F-BA2D-BFEAACD618C9}"/>
          </ac:picMkLst>
        </pc:picChg>
        <pc:cxnChg chg="add mod">
          <ac:chgData name="Frankie Inguanez" userId="53a3cfbd-387a-419b-b633-6347d1690fd8" providerId="ADAL" clId="{3D3085A0-C5F1-D142-9374-0166ADFFD440}" dt="2018-07-10T08:08:57.169" v="167" actId="1076"/>
          <ac:cxnSpMkLst>
            <pc:docMk/>
            <pc:sldMk cId="0" sldId="256"/>
            <ac:cxnSpMk id="4" creationId="{36CC284B-5107-E745-9630-DD6C2A410927}"/>
          </ac:cxnSpMkLst>
        </pc:cxnChg>
      </pc:sldChg>
      <pc:sldChg chg="addSp modSp ord">
        <pc:chgData name="Frankie Inguanez" userId="53a3cfbd-387a-419b-b633-6347d1690fd8" providerId="ADAL" clId="{3D3085A0-C5F1-D142-9374-0166ADFFD440}" dt="2018-07-10T10:41:20.327" v="2377" actId="20577"/>
        <pc:sldMkLst>
          <pc:docMk/>
          <pc:sldMk cId="0" sldId="257"/>
        </pc:sldMkLst>
        <pc:spChg chg="mod">
          <ac:chgData name="Frankie Inguanez" userId="53a3cfbd-387a-419b-b633-6347d1690fd8" providerId="ADAL" clId="{3D3085A0-C5F1-D142-9374-0166ADFFD440}" dt="2018-07-10T08:09:05.901" v="169" actId="403"/>
          <ac:spMkLst>
            <pc:docMk/>
            <pc:sldMk cId="0" sldId="257"/>
            <ac:spMk id="6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15.216" v="2376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20.327" v="2377" actId="20577"/>
          <ac:spMkLst>
            <pc:docMk/>
            <pc:sldMk cId="0" sldId="257"/>
            <ac:spMk id="62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11.018" v="170" actId="1076"/>
          <ac:cxnSpMkLst>
            <pc:docMk/>
            <pc:sldMk cId="0" sldId="257"/>
            <ac:cxnSpMk id="5" creationId="{EE6088A9-71E6-8549-BEC2-BFBC476C30CA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4:26.991" v="2151" actId="20577"/>
        <pc:sldMkLst>
          <pc:docMk/>
          <pc:sldMk cId="0" sldId="258"/>
        </pc:sldMkLst>
        <pc:spChg chg="mod">
          <ac:chgData name="Frankie Inguanez" userId="53a3cfbd-387a-419b-b633-6347d1690fd8" providerId="ADAL" clId="{3D3085A0-C5F1-D142-9374-0166ADFFD440}" dt="2018-07-10T10:34:26.991" v="2151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4:23.888" v="2145" actId="20577"/>
          <ac:spMkLst>
            <pc:docMk/>
            <pc:sldMk cId="0" sldId="258"/>
            <ac:spMk id="6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24.503" v="160"/>
          <ac:cxnSpMkLst>
            <pc:docMk/>
            <pc:sldMk cId="0" sldId="258"/>
            <ac:cxnSpMk id="4" creationId="{B75BF588-8E7C-BA4A-B2C6-0F619A46FFA0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00.025" v="2174" actId="20577"/>
        <pc:sldMkLst>
          <pc:docMk/>
          <pc:sldMk cId="0" sldId="259"/>
        </pc:sldMkLst>
        <pc:spChg chg="mod">
          <ac:chgData name="Frankie Inguanez" userId="53a3cfbd-387a-419b-b633-6347d1690fd8" providerId="ADAL" clId="{3D3085A0-C5F1-D142-9374-0166ADFFD440}" dt="2018-07-10T10:35:00.025" v="2174" actId="20577"/>
          <ac:spMkLst>
            <pc:docMk/>
            <pc:sldMk cId="0" sldId="259"/>
            <ac:spMk id="73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28.467" v="174" actId="1076"/>
          <ac:cxnSpMkLst>
            <pc:docMk/>
            <pc:sldMk cId="0" sldId="259"/>
            <ac:cxnSpMk id="5" creationId="{C6A2A9FA-DD74-A549-BBEA-F94196D9E76C}"/>
          </ac:cxnSpMkLst>
        </pc:cxnChg>
      </pc:sldChg>
      <pc:sldChg chg="addSp modSp ord">
        <pc:chgData name="Frankie Inguanez" userId="53a3cfbd-387a-419b-b633-6347d1690fd8" providerId="ADAL" clId="{3D3085A0-C5F1-D142-9374-0166ADFFD440}" dt="2018-07-17T07:09:05.728" v="2496"/>
        <pc:sldMkLst>
          <pc:docMk/>
          <pc:sldMk cId="0" sldId="260"/>
        </pc:sldMkLst>
        <pc:spChg chg="mod">
          <ac:chgData name="Frankie Inguanez" userId="53a3cfbd-387a-419b-b633-6347d1690fd8" providerId="ADAL" clId="{3D3085A0-C5F1-D142-9374-0166ADFFD440}" dt="2018-07-10T10:35:27.247" v="2194" actId="20577"/>
          <ac:spMkLst>
            <pc:docMk/>
            <pc:sldMk cId="0" sldId="260"/>
            <ac:spMk id="80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00.831" v="155"/>
          <ac:cxnSpMkLst>
            <pc:docMk/>
            <pc:sldMk cId="0" sldId="260"/>
            <ac:cxnSpMk id="5" creationId="{54A28A80-CE5F-6040-9ABB-17EB80D46AA7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1.533" v="2198" actId="20577"/>
        <pc:sldMkLst>
          <pc:docMk/>
          <pc:sldMk cId="0" sldId="261"/>
        </pc:sldMkLst>
        <pc:spChg chg="mod">
          <ac:chgData name="Frankie Inguanez" userId="53a3cfbd-387a-419b-b633-6347d1690fd8" providerId="ADAL" clId="{3D3085A0-C5F1-D142-9374-0166ADFFD440}" dt="2018-07-10T10:35:31.533" v="2198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8:17:24.485" v="295" actId="20577"/>
          <ac:spMkLst>
            <pc:docMk/>
            <pc:sldMk cId="0" sldId="261"/>
            <ac:spMk id="8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9.037" v="154"/>
          <ac:cxnSpMkLst>
            <pc:docMk/>
            <pc:sldMk cId="0" sldId="261"/>
            <ac:cxnSpMk id="5" creationId="{7A56C71B-B69A-F749-B2EA-F6522E880A18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5.408" v="2199" actId="20577"/>
        <pc:sldMkLst>
          <pc:docMk/>
          <pc:sldMk cId="0" sldId="262"/>
        </pc:sldMkLst>
        <pc:spChg chg="mod">
          <ac:chgData name="Frankie Inguanez" userId="53a3cfbd-387a-419b-b633-6347d1690fd8" providerId="ADAL" clId="{3D3085A0-C5F1-D142-9374-0166ADFFD440}" dt="2018-07-10T10:35:35.408" v="2199" actId="20577"/>
          <ac:spMkLst>
            <pc:docMk/>
            <pc:sldMk cId="0" sldId="262"/>
            <ac:spMk id="9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7.395" v="153"/>
          <ac:cxnSpMkLst>
            <pc:docMk/>
            <pc:sldMk cId="0" sldId="262"/>
            <ac:cxnSpMk id="5" creationId="{188F6BC0-43A1-9E46-8DAF-878E83F1371B}"/>
          </ac:cxnSpMkLst>
        </pc:cxnChg>
      </pc:sldChg>
      <pc:sldChg chg="addSp modSp">
        <pc:chgData name="Frankie Inguanez" userId="53a3cfbd-387a-419b-b633-6347d1690fd8" providerId="ADAL" clId="{3D3085A0-C5F1-D142-9374-0166ADFFD440}" dt="2018-07-10T08:24:52.320" v="551" actId="20577"/>
        <pc:sldMkLst>
          <pc:docMk/>
          <pc:sldMk cId="0" sldId="263"/>
        </pc:sldMkLst>
        <pc:spChg chg="mod">
          <ac:chgData name="Frankie Inguanez" userId="53a3cfbd-387a-419b-b633-6347d1690fd8" providerId="ADAL" clId="{3D3085A0-C5F1-D142-9374-0166ADFFD440}" dt="2018-07-10T08:24:52.320" v="551" actId="20577"/>
          <ac:spMkLst>
            <pc:docMk/>
            <pc:sldMk cId="0" sldId="263"/>
            <ac:spMk id="102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5.733" v="152"/>
          <ac:cxnSpMkLst>
            <pc:docMk/>
            <pc:sldMk cId="0" sldId="263"/>
            <ac:cxnSpMk id="4" creationId="{43FEC96E-9CC7-7F44-BAD1-D57BAC436AA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0T08:10:48.715" v="177" actId="1076"/>
        <pc:sldMkLst>
          <pc:docMk/>
          <pc:sldMk cId="0" sldId="264"/>
        </pc:sldMkLst>
        <pc:spChg chg="mod">
          <ac:chgData name="Frankie Inguanez" userId="53a3cfbd-387a-419b-b633-6347d1690fd8" providerId="ADAL" clId="{3D3085A0-C5F1-D142-9374-0166ADFFD440}" dt="2018-07-10T08:10:44.017" v="176" actId="403"/>
          <ac:spMkLst>
            <pc:docMk/>
            <pc:sldMk cId="0" sldId="264"/>
            <ac:spMk id="107" creationId="{00000000-0000-0000-0000-000000000000}"/>
          </ac:spMkLst>
        </pc:spChg>
        <pc:cxnChg chg="add del mod">
          <ac:chgData name="Frankie Inguanez" userId="53a3cfbd-387a-419b-b633-6347d1690fd8" providerId="ADAL" clId="{3D3085A0-C5F1-D142-9374-0166ADFFD440}" dt="2018-07-10T08:07:25.397" v="144"/>
          <ac:cxnSpMkLst>
            <pc:docMk/>
            <pc:sldMk cId="0" sldId="264"/>
            <ac:cxnSpMk id="4" creationId="{DCAC9D55-CDBE-C241-9494-DBD49C0B4356}"/>
          </ac:cxnSpMkLst>
        </pc:cxnChg>
        <pc:cxnChg chg="add mod">
          <ac:chgData name="Frankie Inguanez" userId="53a3cfbd-387a-419b-b633-6347d1690fd8" providerId="ADAL" clId="{3D3085A0-C5F1-D142-9374-0166ADFFD440}" dt="2018-07-10T08:10:48.715" v="177" actId="1076"/>
          <ac:cxnSpMkLst>
            <pc:docMk/>
            <pc:sldMk cId="0" sldId="264"/>
            <ac:cxnSpMk id="5" creationId="{DD57706F-B11B-594A-997A-7302533D596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1T11:13:48.429" v="2471" actId="20577"/>
        <pc:sldMkLst>
          <pc:docMk/>
          <pc:sldMk cId="0" sldId="265"/>
        </pc:sldMkLst>
        <pc:spChg chg="mod">
          <ac:chgData name="Frankie Inguanez" userId="53a3cfbd-387a-419b-b633-6347d1690fd8" providerId="ADAL" clId="{3D3085A0-C5F1-D142-9374-0166ADFFD440}" dt="2018-07-11T11:13:48.429" v="2471" actId="20577"/>
          <ac:spMkLst>
            <pc:docMk/>
            <pc:sldMk cId="0" sldId="265"/>
            <ac:spMk id="114" creationId="{00000000-0000-0000-0000-000000000000}"/>
          </ac:spMkLst>
        </pc:spChg>
        <pc:cxnChg chg="add del">
          <ac:chgData name="Frankie Inguanez" userId="53a3cfbd-387a-419b-b633-6347d1690fd8" providerId="ADAL" clId="{3D3085A0-C5F1-D142-9374-0166ADFFD440}" dt="2018-07-10T08:07:25.733" v="145"/>
          <ac:cxnSpMkLst>
            <pc:docMk/>
            <pc:sldMk cId="0" sldId="265"/>
            <ac:cxnSpMk id="4" creationId="{22F1EDF7-6F75-E04A-AD95-DD869F32CA43}"/>
          </ac:cxnSpMkLst>
        </pc:cxnChg>
        <pc:cxnChg chg="add">
          <ac:chgData name="Frankie Inguanez" userId="53a3cfbd-387a-419b-b633-6347d1690fd8" providerId="ADAL" clId="{3D3085A0-C5F1-D142-9374-0166ADFFD440}" dt="2018-07-10T08:07:27.403" v="146"/>
          <ac:cxnSpMkLst>
            <pc:docMk/>
            <pc:sldMk cId="0" sldId="265"/>
            <ac:cxnSpMk id="5" creationId="{82E7ED26-8344-304C-940A-1527D13C7980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05:22.234" v="1626"/>
        <pc:sldMkLst>
          <pc:docMk/>
          <pc:sldMk cId="4047880178" sldId="267"/>
        </pc:sldMkLst>
        <pc:spChg chg="mod">
          <ac:chgData name="Frankie Inguanez" userId="53a3cfbd-387a-419b-b633-6347d1690fd8" providerId="ADAL" clId="{3D3085A0-C5F1-D142-9374-0166ADFFD440}" dt="2018-07-10T08:04:14.913" v="111" actId="20577"/>
          <ac:spMkLst>
            <pc:docMk/>
            <pc:sldMk cId="4047880178" sldId="267"/>
            <ac:spMk id="113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05:22.234" v="1626"/>
          <ac:spMkLst>
            <pc:docMk/>
            <pc:sldMk cId="4047880178" sldId="267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2.122" v="132"/>
          <ac:cxnSpMkLst>
            <pc:docMk/>
            <pc:sldMk cId="4047880178" sldId="267"/>
            <ac:cxnSpMk id="4" creationId="{1A0E7776-FD09-1344-BBE1-799610F15E83}"/>
          </ac:cxnSpMkLst>
        </pc:cxnChg>
      </pc:sldChg>
      <pc:sldChg chg="addSp modSp add ord">
        <pc:chgData name="Frankie Inguanez" userId="53a3cfbd-387a-419b-b633-6347d1690fd8" providerId="ADAL" clId="{3D3085A0-C5F1-D142-9374-0166ADFFD440}" dt="2018-07-10T08:07:08.099" v="131" actId="1582"/>
        <pc:sldMkLst>
          <pc:docMk/>
          <pc:sldMk cId="2712183486" sldId="268"/>
        </pc:sldMkLst>
        <pc:spChg chg="mod">
          <ac:chgData name="Frankie Inguanez" userId="53a3cfbd-387a-419b-b633-6347d1690fd8" providerId="ADAL" clId="{3D3085A0-C5F1-D142-9374-0166ADFFD440}" dt="2018-07-10T08:05:49.002" v="120"/>
          <ac:spMkLst>
            <pc:docMk/>
            <pc:sldMk cId="2712183486" sldId="268"/>
            <ac:spMk id="114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7:08.099" v="131" actId="1582"/>
          <ac:cxnSpMkLst>
            <pc:docMk/>
            <pc:sldMk cId="2712183486" sldId="268"/>
            <ac:cxnSpMk id="3" creationId="{BC037384-DE3E-7444-9EB4-E571AC5553F7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8:07:13.695" v="133"/>
        <pc:sldMkLst>
          <pc:docMk/>
          <pc:sldMk cId="2372516505" sldId="269"/>
        </pc:sldMkLst>
        <pc:spChg chg="mod">
          <ac:chgData name="Frankie Inguanez" userId="53a3cfbd-387a-419b-b633-6347d1690fd8" providerId="ADAL" clId="{3D3085A0-C5F1-D142-9374-0166ADFFD440}" dt="2018-07-10T08:06:30.556" v="128" actId="20577"/>
          <ac:spMkLst>
            <pc:docMk/>
            <pc:sldMk cId="2372516505" sldId="269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3.695" v="133"/>
          <ac:cxnSpMkLst>
            <pc:docMk/>
            <pc:sldMk cId="2372516505" sldId="269"/>
            <ac:cxnSpMk id="4" creationId="{71AE60D7-515C-7648-AB2E-5AEDBB5D6C3A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18:52.169" v="1649" actId="20577"/>
        <pc:sldMkLst>
          <pc:docMk/>
          <pc:sldMk cId="2143915469" sldId="270"/>
        </pc:sldMkLst>
        <pc:spChg chg="mod">
          <ac:chgData name="Frankie Inguanez" userId="53a3cfbd-387a-419b-b633-6347d1690fd8" providerId="ADAL" clId="{3D3085A0-C5F1-D142-9374-0166ADFFD440}" dt="2018-07-10T10:18:52.169" v="1649" actId="20577"/>
          <ac:spMkLst>
            <pc:docMk/>
            <pc:sldMk cId="2143915469" sldId="270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5.081" v="134"/>
          <ac:cxnSpMkLst>
            <pc:docMk/>
            <pc:sldMk cId="2143915469" sldId="270"/>
            <ac:cxnSpMk id="4" creationId="{FFA49E27-1374-6D42-92D4-A2CAAC1C1592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9:40:01.200" v="1171" actId="1076"/>
        <pc:sldMkLst>
          <pc:docMk/>
          <pc:sldMk cId="2793694137" sldId="271"/>
        </pc:sldMkLst>
        <pc:spChg chg="mod">
          <ac:chgData name="Frankie Inguanez" userId="53a3cfbd-387a-419b-b633-6347d1690fd8" providerId="ADAL" clId="{3D3085A0-C5F1-D142-9374-0166ADFFD440}" dt="2018-07-10T09:39:41.073" v="1167" actId="404"/>
          <ac:spMkLst>
            <pc:docMk/>
            <pc:sldMk cId="2793694137" sldId="271"/>
            <ac:spMk id="2" creationId="{9AC0316E-7EDB-6341-901B-EA548A0F0CE2}"/>
          </ac:spMkLst>
        </pc:spChg>
        <pc:picChg chg="add mod">
          <ac:chgData name="Frankie Inguanez" userId="53a3cfbd-387a-419b-b633-6347d1690fd8" providerId="ADAL" clId="{3D3085A0-C5F1-D142-9374-0166ADFFD440}" dt="2018-07-10T09:40:01.200" v="1171" actId="1076"/>
          <ac:picMkLst>
            <pc:docMk/>
            <pc:sldMk cId="2793694137" sldId="271"/>
            <ac:picMk id="4" creationId="{0023FEA5-A0B0-CE46-95B0-B4943C19718A}"/>
          </ac:picMkLst>
        </pc:picChg>
        <pc:cxnChg chg="add mod">
          <ac:chgData name="Frankie Inguanez" userId="53a3cfbd-387a-419b-b633-6347d1690fd8" providerId="ADAL" clId="{3D3085A0-C5F1-D142-9374-0166ADFFD440}" dt="2018-07-10T09:39:29.352" v="1153" actId="1036"/>
          <ac:cxnSpMkLst>
            <pc:docMk/>
            <pc:sldMk cId="2793694137" sldId="271"/>
            <ac:cxnSpMk id="3" creationId="{5E3DAA63-4D00-0147-B9CF-24027D8A2FAF}"/>
          </ac:cxnSpMkLst>
        </pc:cxnChg>
      </pc:sldChg>
      <pc:sldChg chg="modSp add ord">
        <pc:chgData name="Frankie Inguanez" userId="53a3cfbd-387a-419b-b633-6347d1690fd8" providerId="ADAL" clId="{3D3085A0-C5F1-D142-9374-0166ADFFD440}" dt="2018-07-10T09:29:37.449" v="1127" actId="2710"/>
        <pc:sldMkLst>
          <pc:docMk/>
          <pc:sldMk cId="889896485" sldId="273"/>
        </pc:sldMkLst>
        <pc:spChg chg="mod">
          <ac:chgData name="Frankie Inguanez" userId="53a3cfbd-387a-419b-b633-6347d1690fd8" providerId="ADAL" clId="{3D3085A0-C5F1-D142-9374-0166ADFFD440}" dt="2018-07-10T09:25:09.208" v="571" actId="20577"/>
          <ac:spMkLst>
            <pc:docMk/>
            <pc:sldMk cId="889896485" sldId="273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9:29:37.449" v="1127" actId="2710"/>
          <ac:spMkLst>
            <pc:docMk/>
            <pc:sldMk cId="889896485" sldId="273"/>
            <ac:spMk id="68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20:18.406" v="1686" actId="1076"/>
        <pc:sldMkLst>
          <pc:docMk/>
          <pc:sldMk cId="1739273810" sldId="274"/>
        </pc:sldMkLst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2" creationId="{309BCD44-FDD6-6D40-A0C2-973A8BF813AB}"/>
          </ac:spMkLst>
        </pc:spChg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6" creationId="{3CC7C2B3-D8CC-4E49-9913-D5663165B233}"/>
          </ac:spMkLst>
        </pc:spChg>
        <pc:spChg chg="add mod">
          <ac:chgData name="Frankie Inguanez" userId="53a3cfbd-387a-419b-b633-6347d1690fd8" providerId="ADAL" clId="{3D3085A0-C5F1-D142-9374-0166ADFFD440}" dt="2018-07-10T10:20:18.406" v="1686" actId="1076"/>
          <ac:spMkLst>
            <pc:docMk/>
            <pc:sldMk cId="1739273810" sldId="274"/>
            <ac:spMk id="9" creationId="{8685D953-8EB6-D14C-B899-D76C9908C099}"/>
          </ac:spMkLst>
        </pc:spChg>
        <pc:spChg chg="mod">
          <ac:chgData name="Frankie Inguanez" userId="53a3cfbd-387a-419b-b633-6347d1690fd8" providerId="ADAL" clId="{3D3085A0-C5F1-D142-9374-0166ADFFD440}" dt="2018-07-10T08:16:07.296" v="289" actId="20577"/>
          <ac:spMkLst>
            <pc:docMk/>
            <pc:sldMk cId="1739273810" sldId="274"/>
            <ac:spMk id="8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19:37.175" v="1665" actId="20577"/>
          <ac:spMkLst>
            <pc:docMk/>
            <pc:sldMk cId="1739273810" sldId="274"/>
            <ac:spMk id="81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4" creationId="{BE4B35AD-B236-0747-AA87-695EF038AF19}"/>
          </ac:picMkLst>
        </pc:pic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8" creationId="{42DE2E51-11D1-D24D-A9AB-5F968697F06B}"/>
          </ac:picMkLst>
        </pc:picChg>
        <pc:picChg chg="del">
          <ac:chgData name="Frankie Inguanez" userId="53a3cfbd-387a-419b-b633-6347d1690fd8" providerId="ADAL" clId="{3D3085A0-C5F1-D142-9374-0166ADFFD440}" dt="2018-07-10T08:16:11.910" v="291" actId="478"/>
          <ac:picMkLst>
            <pc:docMk/>
            <pc:sldMk cId="1739273810" sldId="274"/>
            <ac:picMk id="82" creationId="{00000000-0000-0000-0000-000000000000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09:59:32.272" v="1510" actId="478"/>
        <pc:sldMkLst>
          <pc:docMk/>
          <pc:sldMk cId="2079855030" sldId="275"/>
        </pc:sldMkLst>
        <pc:spChg chg="add del mod">
          <ac:chgData name="Frankie Inguanez" userId="53a3cfbd-387a-419b-b633-6347d1690fd8" providerId="ADAL" clId="{3D3085A0-C5F1-D142-9374-0166ADFFD440}" dt="2018-07-10T09:47:39.810" v="1173" actId="478"/>
          <ac:spMkLst>
            <pc:docMk/>
            <pc:sldMk cId="2079855030" sldId="275"/>
            <ac:spMk id="3" creationId="{BDA0B18B-6505-7149-824C-E274DD3605EC}"/>
          </ac:spMkLst>
        </pc:spChg>
        <pc:spChg chg="add del mod">
          <ac:chgData name="Frankie Inguanez" userId="53a3cfbd-387a-419b-b633-6347d1690fd8" providerId="ADAL" clId="{3D3085A0-C5F1-D142-9374-0166ADFFD440}" dt="2018-07-10T09:59:32.272" v="1510" actId="478"/>
          <ac:spMkLst>
            <pc:docMk/>
            <pc:sldMk cId="2079855030" sldId="275"/>
            <ac:spMk id="6" creationId="{C93F2D7C-7701-5C41-A819-DF0A32CB6689}"/>
          </ac:spMkLst>
        </pc:spChg>
        <pc:spChg chg="add del mod">
          <ac:chgData name="Frankie Inguanez" userId="53a3cfbd-387a-419b-b633-6347d1690fd8" providerId="ADAL" clId="{3D3085A0-C5F1-D142-9374-0166ADFFD440}" dt="2018-07-10T09:59:30.183" v="1509" actId="478"/>
          <ac:spMkLst>
            <pc:docMk/>
            <pc:sldMk cId="2079855030" sldId="275"/>
            <ac:spMk id="8" creationId="{6E02F40F-B793-DF42-A321-882C6B4CF8EA}"/>
          </ac:spMkLst>
        </pc:spChg>
        <pc:spChg chg="add mod">
          <ac:chgData name="Frankie Inguanez" userId="53a3cfbd-387a-419b-b633-6347d1690fd8" providerId="ADAL" clId="{3D3085A0-C5F1-D142-9374-0166ADFFD440}" dt="2018-07-10T09:48:40.076" v="1209" actId="1076"/>
          <ac:spMkLst>
            <pc:docMk/>
            <pc:sldMk cId="2079855030" sldId="275"/>
            <ac:spMk id="9" creationId="{23B1DA2A-2020-724B-96C8-69F7FB01186A}"/>
          </ac:spMkLst>
        </pc:spChg>
        <pc:spChg chg="del mod">
          <ac:chgData name="Frankie Inguanez" userId="53a3cfbd-387a-419b-b633-6347d1690fd8" providerId="ADAL" clId="{3D3085A0-C5F1-D142-9374-0166ADFFD440}" dt="2018-07-10T09:48:00.774" v="1178" actId="478"/>
          <ac:spMkLst>
            <pc:docMk/>
            <pc:sldMk cId="2079855030" sldId="275"/>
            <ac:spMk id="113" creationId="{00000000-0000-0000-0000-000000000000}"/>
          </ac:spMkLst>
        </pc:spChg>
        <pc:spChg chg="add del mod">
          <ac:chgData name="Frankie Inguanez" userId="53a3cfbd-387a-419b-b633-6347d1690fd8" providerId="ADAL" clId="{3D3085A0-C5F1-D142-9374-0166ADFFD440}" dt="2018-07-10T09:47:45.919" v="1175" actId="478"/>
          <ac:spMkLst>
            <pc:docMk/>
            <pc:sldMk cId="2079855030" sldId="275"/>
            <ac:spMk id="114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48:35.997" v="1208" actId="1037"/>
          <ac:picMkLst>
            <pc:docMk/>
            <pc:sldMk cId="2079855030" sldId="275"/>
            <ac:picMk id="1026" creationId="{D1AF6E1C-C3FC-ED48-862C-026A2C9C6A96}"/>
          </ac:picMkLst>
        </pc:picChg>
        <pc:cxnChg chg="del mod">
          <ac:chgData name="Frankie Inguanez" userId="53a3cfbd-387a-419b-b633-6347d1690fd8" providerId="ADAL" clId="{3D3085A0-C5F1-D142-9374-0166ADFFD440}" dt="2018-07-10T09:48:00.774" v="1178" actId="478"/>
          <ac:cxnSpMkLst>
            <pc:docMk/>
            <pc:sldMk cId="2079855030" sldId="275"/>
            <ac:cxnSpMk id="5" creationId="{82E7ED26-8344-304C-940A-1527D13C7980}"/>
          </ac:cxnSpMkLst>
        </pc:cxnChg>
      </pc:sldChg>
      <pc:sldChg chg="modSp add">
        <pc:chgData name="Frankie Inguanez" userId="53a3cfbd-387a-419b-b633-6347d1690fd8" providerId="ADAL" clId="{3D3085A0-C5F1-D142-9374-0166ADFFD440}" dt="2018-07-17T07:09:37.082" v="2498" actId="20577"/>
        <pc:sldMkLst>
          <pc:docMk/>
          <pc:sldMk cId="492520834" sldId="276"/>
        </pc:sldMkLst>
        <pc:spChg chg="mod">
          <ac:chgData name="Frankie Inguanez" userId="53a3cfbd-387a-419b-b633-6347d1690fd8" providerId="ADAL" clId="{3D3085A0-C5F1-D142-9374-0166ADFFD440}" dt="2018-07-17T07:09:37.082" v="2498" actId="20577"/>
          <ac:spMkLst>
            <pc:docMk/>
            <pc:sldMk cId="492520834" sldId="276"/>
            <ac:spMk id="114" creationId="{00000000-0000-0000-0000-000000000000}"/>
          </ac:spMkLst>
        </pc:spChg>
      </pc:sldChg>
      <pc:sldChg chg="modSp add del">
        <pc:chgData name="Frankie Inguanez" userId="53a3cfbd-387a-419b-b633-6347d1690fd8" providerId="ADAL" clId="{3D3085A0-C5F1-D142-9374-0166ADFFD440}" dt="2018-07-17T07:09:29.199" v="2497" actId="2696"/>
        <pc:sldMkLst>
          <pc:docMk/>
          <pc:sldMk cId="942065061" sldId="277"/>
        </pc:sldMkLst>
        <pc:spChg chg="mod">
          <ac:chgData name="Frankie Inguanez" userId="53a3cfbd-387a-419b-b633-6347d1690fd8" providerId="ADAL" clId="{3D3085A0-C5F1-D142-9374-0166ADFFD440}" dt="2018-07-11T11:17:26.454" v="2495" actId="20577"/>
          <ac:spMkLst>
            <pc:docMk/>
            <pc:sldMk cId="942065061" sldId="277"/>
            <ac:spMk id="114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42:06.780" v="2382" actId="20577"/>
        <pc:sldMkLst>
          <pc:docMk/>
          <pc:sldMk cId="494494798" sldId="279"/>
        </pc:sldMkLst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2" creationId="{309BCD44-FDD6-6D40-A0C2-973A8BF813AB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6" creationId="{3CC7C2B3-D8CC-4E49-9913-D5663165B233}"/>
          </ac:spMkLst>
        </pc:spChg>
        <pc:spChg chg="add del mod">
          <ac:chgData name="Frankie Inguanez" userId="53a3cfbd-387a-419b-b633-6347d1690fd8" providerId="ADAL" clId="{3D3085A0-C5F1-D142-9374-0166ADFFD440}" dt="2018-07-10T10:42:06.780" v="2382" actId="20577"/>
          <ac:spMkLst>
            <pc:docMk/>
            <pc:sldMk cId="494494798" sldId="279"/>
            <ac:spMk id="7" creationId="{A4DD0BA6-94C4-4C4A-99AF-E6EC1494268C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9" creationId="{8685D953-8EB6-D14C-B899-D76C9908C099}"/>
          </ac:spMkLst>
        </pc:spChg>
        <pc:spChg chg="add del mod">
          <ac:chgData name="Frankie Inguanez" userId="53a3cfbd-387a-419b-b633-6347d1690fd8" providerId="ADAL" clId="{3D3085A0-C5F1-D142-9374-0166ADFFD440}" dt="2018-07-10T10:22:05.373" v="1705" actId="767"/>
          <ac:spMkLst>
            <pc:docMk/>
            <pc:sldMk cId="494494798" sldId="279"/>
            <ac:spMk id="12" creationId="{BFCDCE19-4C9E-6144-B693-D3E604C6EB4F}"/>
          </ac:spMkLst>
        </pc:spChg>
        <pc:spChg chg="mod">
          <ac:chgData name="Frankie Inguanez" userId="53a3cfbd-387a-419b-b633-6347d1690fd8" providerId="ADAL" clId="{3D3085A0-C5F1-D142-9374-0166ADFFD440}" dt="2018-07-10T10:21:44.086" v="1698" actId="20577"/>
          <ac:spMkLst>
            <pc:docMk/>
            <pc:sldMk cId="494494798" sldId="279"/>
            <ac:spMk id="80" creationId="{00000000-0000-0000-0000-000000000000}"/>
          </ac:spMkLst>
        </pc:spChg>
        <pc:spChg chg="del">
          <ac:chgData name="Frankie Inguanez" userId="53a3cfbd-387a-419b-b633-6347d1690fd8" providerId="ADAL" clId="{3D3085A0-C5F1-D142-9374-0166ADFFD440}" dt="2018-07-10T10:21:47.104" v="1699" actId="478"/>
          <ac:spMkLst>
            <pc:docMk/>
            <pc:sldMk cId="494494798" sldId="279"/>
            <ac:spMk id="81" creationId="{00000000-0000-0000-0000-000000000000}"/>
          </ac:spMkLst>
        </pc:sp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4" creationId="{BE4B35AD-B236-0747-AA87-695EF038AF19}"/>
          </ac:picMkLst>
        </pc:pic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8" creationId="{42DE2E51-11D1-D24D-A9AB-5F968697F06B}"/>
          </ac:picMkLst>
        </pc:picChg>
        <pc:picChg chg="add del mod">
          <ac:chgData name="Frankie Inguanez" userId="53a3cfbd-387a-419b-b633-6347d1690fd8" providerId="ADAL" clId="{3D3085A0-C5F1-D142-9374-0166ADFFD440}" dt="2018-07-10T10:22:07.529" v="1708"/>
          <ac:picMkLst>
            <pc:docMk/>
            <pc:sldMk cId="494494798" sldId="279"/>
            <ac:picMk id="11" creationId="{EB63A77A-3C72-974F-B8D0-58DED44ABE82}"/>
          </ac:picMkLst>
        </pc:picChg>
        <pc:picChg chg="add mod">
          <ac:chgData name="Frankie Inguanez" userId="53a3cfbd-387a-419b-b633-6347d1690fd8" providerId="ADAL" clId="{3D3085A0-C5F1-D142-9374-0166ADFFD440}" dt="2018-07-10T10:22:29.414" v="1715" actId="1076"/>
          <ac:picMkLst>
            <pc:docMk/>
            <pc:sldMk cId="494494798" sldId="279"/>
            <ac:picMk id="14" creationId="{951C9AF0-FE3F-7445-9935-C908E2054682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10:28:57.175" v="1936" actId="1076"/>
        <pc:sldMkLst>
          <pc:docMk/>
          <pc:sldMk cId="2815970931" sldId="280"/>
        </pc:sldMkLst>
        <pc:spChg chg="mod">
          <ac:chgData name="Frankie Inguanez" userId="53a3cfbd-387a-419b-b633-6347d1690fd8" providerId="ADAL" clId="{3D3085A0-C5F1-D142-9374-0166ADFFD440}" dt="2018-07-10T10:27:56.914" v="1931" actId="20577"/>
          <ac:spMkLst>
            <pc:docMk/>
            <pc:sldMk cId="2815970931" sldId="280"/>
            <ac:spMk id="7" creationId="{A4DD0BA6-94C4-4C4A-99AF-E6EC1494268C}"/>
          </ac:spMkLst>
        </pc:spChg>
        <pc:spChg chg="mod">
          <ac:chgData name="Frankie Inguanez" userId="53a3cfbd-387a-419b-b633-6347d1690fd8" providerId="ADAL" clId="{3D3085A0-C5F1-D142-9374-0166ADFFD440}" dt="2018-07-10T10:25:57.889" v="1822" actId="20577"/>
          <ac:spMkLst>
            <pc:docMk/>
            <pc:sldMk cId="2815970931" sldId="280"/>
            <ac:spMk id="80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26:54.925" v="1829" actId="167"/>
          <ac:picMkLst>
            <pc:docMk/>
            <pc:sldMk cId="2815970931" sldId="280"/>
            <ac:picMk id="3" creationId="{99F5CF14-0F6A-474F-848A-AAC4131D8945}"/>
          </ac:picMkLst>
        </pc:picChg>
        <pc:picChg chg="add mod">
          <ac:chgData name="Frankie Inguanez" userId="53a3cfbd-387a-419b-b633-6347d1690fd8" providerId="ADAL" clId="{3D3085A0-C5F1-D142-9374-0166ADFFD440}" dt="2018-07-10T10:28:57.175" v="1936" actId="1076"/>
          <ac:picMkLst>
            <pc:docMk/>
            <pc:sldMk cId="2815970931" sldId="280"/>
            <ac:picMk id="6" creationId="{E7A4FB54-70C1-EF4F-AC41-B13883530B5E}"/>
          </ac:picMkLst>
        </pc:picChg>
        <pc:picChg chg="del">
          <ac:chgData name="Frankie Inguanez" userId="53a3cfbd-387a-419b-b633-6347d1690fd8" providerId="ADAL" clId="{3D3085A0-C5F1-D142-9374-0166ADFFD440}" dt="2018-07-10T10:26:34.637" v="1823" actId="478"/>
          <ac:picMkLst>
            <pc:docMk/>
            <pc:sldMk cId="2815970931" sldId="280"/>
            <ac:picMk id="14" creationId="{951C9AF0-FE3F-7445-9935-C908E2054682}"/>
          </ac:picMkLst>
        </pc:picChg>
      </pc:sldChg>
      <pc:sldChg chg="addSp delSp modSp add ord">
        <pc:chgData name="Frankie Inguanez" userId="53a3cfbd-387a-419b-b633-6347d1690fd8" providerId="ADAL" clId="{3D3085A0-C5F1-D142-9374-0166ADFFD440}" dt="2018-07-10T10:39:08.126" v="2280" actId="1076"/>
        <pc:sldMkLst>
          <pc:docMk/>
          <pc:sldMk cId="17168488" sldId="281"/>
        </pc:sldMkLst>
        <pc:spChg chg="add del mod">
          <ac:chgData name="Frankie Inguanez" userId="53a3cfbd-387a-419b-b633-6347d1690fd8" providerId="ADAL" clId="{3D3085A0-C5F1-D142-9374-0166ADFFD440}" dt="2018-07-10T10:32:36.535" v="2092"/>
          <ac:spMkLst>
            <pc:docMk/>
            <pc:sldMk cId="17168488" sldId="281"/>
            <ac:spMk id="3" creationId="{9BC46D19-EB22-3441-9142-1092F3F94AF7}"/>
          </ac:spMkLst>
        </pc:spChg>
        <pc:spChg chg="mod">
          <ac:chgData name="Frankie Inguanez" userId="53a3cfbd-387a-419b-b633-6347d1690fd8" providerId="ADAL" clId="{3D3085A0-C5F1-D142-9374-0166ADFFD440}" dt="2018-07-10T10:37:47.997" v="2200" actId="20577"/>
          <ac:spMkLst>
            <pc:docMk/>
            <pc:sldMk cId="17168488" sldId="281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8:57.466" v="2279" actId="20577"/>
          <ac:spMkLst>
            <pc:docMk/>
            <pc:sldMk cId="17168488" sldId="281"/>
            <ac:spMk id="68" creationId="{00000000-0000-0000-0000-000000000000}"/>
          </ac:spMkLst>
        </pc:spChg>
        <pc:graphicFrameChg chg="add mod">
          <ac:chgData name="Frankie Inguanez" userId="53a3cfbd-387a-419b-b633-6347d1690fd8" providerId="ADAL" clId="{3D3085A0-C5F1-D142-9374-0166ADFFD440}" dt="2018-07-10T10:39:08.126" v="2280" actId="1076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75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Results comparison of the replicated methodologies and against the original studies using the PlantVillage dataset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Minimal performance difference of approximately 2% difference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baseline="0" dirty="0"/>
              <a:t> Difference in </a:t>
            </a:r>
            <a:r>
              <a:rPr lang="en-US" baseline="0" dirty="0" err="1"/>
              <a:t>Mohameth</a:t>
            </a:r>
            <a:r>
              <a:rPr lang="en-US" baseline="0" dirty="0"/>
              <a:t> et al is due to the researchers not mentioning the </a:t>
            </a:r>
            <a:r>
              <a:rPr lang="en-US" dirty="0"/>
              <a:t>split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62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aseline="0" dirty="0"/>
              <a:t>Novel: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It's evident from this experiment, as well as supported by other papers that higher training ratios can indeed result in improved accuracy on the test dataset. This occurs because a larger training set provides more comprehensive coverage of the variability in data, while a smaller test set might not fully challenge the model's capabilities, potentially leading to an overestimation of its performance.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The performance of the custom model was quantified by averaging results across 10 seed values to stabilise outcomes against random initialisation effects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65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07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- 3 Key Crops in Malta - Potatoes, Strawberries, and Tomatoes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Balanced Dataset – 80 images with 6 classes – 480 images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6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364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043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15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Despite collaboration with ERA and AGRIHUB</a:t>
            </a:r>
            <a:r>
              <a:rPr lang="en-US" baseline="0" dirty="0"/>
              <a:t> Malta there is a lack of images in relation to crops in Malta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4868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Prioritize the development of a more representative</a:t>
            </a:r>
            <a:r>
              <a:rPr lang="en-US" baseline="0" dirty="0"/>
              <a:t> </a:t>
            </a:r>
            <a:r>
              <a:rPr lang="en-US" dirty="0"/>
              <a:t>dataset, including images directly sourced from Maltese fields,</a:t>
            </a:r>
            <a:r>
              <a:rPr lang="en-US" baseline="0" dirty="0"/>
              <a:t> this can be done by collaborating with local farmers or agricultural organizations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738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Economically, $220 billion each year – highlighting the urgency and importance</a:t>
            </a:r>
            <a:r>
              <a:rPr lang="en-US" baseline="0" dirty="0"/>
              <a:t> of addressing this issue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This led to the precision agriculture technology creation within the agriculture sector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61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49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PlantVillage</a:t>
            </a:r>
            <a:r>
              <a:rPr lang="en-GB" dirty="0"/>
              <a:t> is a key dataset</a:t>
            </a:r>
            <a:r>
              <a:rPr lang="en-GB" baseline="0" dirty="0"/>
              <a:t> in computer vision based plant disease detection being the most popular one in PA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Start by stating that looking at 2</a:t>
            </a:r>
            <a:r>
              <a:rPr lang="en-GB" baseline="0" dirty="0"/>
              <a:t> key papers from various papers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dirty="0" err="1"/>
              <a:t>Atila</a:t>
            </a:r>
            <a:r>
              <a:rPr lang="en-GB" dirty="0"/>
              <a:t> et al: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Dataset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– </a:t>
            </a:r>
            <a:r>
              <a:rPr lang="en-GB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PlantVillage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all 38 classes – 2 versions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Model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</a:t>
            </a:r>
            <a:r>
              <a:rPr lang="en-GB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EfficientNet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EfficientNetB4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Approach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- Effectiveness of </a:t>
            </a:r>
            <a:r>
              <a:rPr lang="en-GB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EfficientNet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Utilised</a:t>
            </a:r>
            <a:r>
              <a:rPr lang="en-GB" baseline="0" dirty="0"/>
              <a:t> the PlantVillage dataset with both original and augmented versions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Proposed to evaluate the effectiveness of EfficientNet against other state-of-the-art</a:t>
            </a:r>
            <a:r>
              <a:rPr lang="en-GB" baseline="0" dirty="0"/>
              <a:t> models, such as, GoogLeNet/VGG16, from 8 versions of EfficientNet, the EfficientNetB4 achieved highest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/>
              <a:t>Reliability - Detailed experimental methods ensure that the study's findings can be replicated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Validity - u</a:t>
            </a:r>
            <a:r>
              <a:rPr lang="en-US" baseline="0" dirty="0"/>
              <a:t>ses standardized metrics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Strengths</a:t>
            </a:r>
            <a:r>
              <a:rPr lang="en-GB" baseline="0" dirty="0"/>
              <a:t> – rigorous quantitative approach, detailed comparison analysis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 err="1"/>
              <a:t>Mohameth</a:t>
            </a:r>
            <a:r>
              <a:rPr lang="en-GB" baseline="0" dirty="0"/>
              <a:t>: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Dataset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– </a:t>
            </a:r>
            <a:r>
              <a:rPr lang="en-GB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PlantVillage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all 38 classes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Models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ResNet50,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VGG16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, </a:t>
            </a:r>
            <a:r>
              <a:rPr lang="en-GB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GoogLeNet</a:t>
            </a:r>
            <a:endParaRPr lang="en-GB" kern="1200" dirty="0">
              <a:solidFill>
                <a:schemeClr val="tx1"/>
              </a:solidFill>
              <a:latin typeface="Raleway" panose="020B0503030101060003" pitchFamily="34" charset="0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Approach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Effectiveness of CNNs combined with transfer learning</a:t>
            </a:r>
            <a:endParaRPr lang="en-GB" baseline="0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Utilised</a:t>
            </a:r>
            <a:r>
              <a:rPr lang="en-GB" baseline="0" dirty="0"/>
              <a:t> the </a:t>
            </a:r>
            <a:r>
              <a:rPr lang="en-GB" baseline="0" dirty="0" err="1"/>
              <a:t>PlantVillage</a:t>
            </a:r>
            <a:r>
              <a:rPr lang="en-GB" baseline="0" dirty="0"/>
              <a:t> dataset – original set only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Proposed to evaluate the effectiveness of different CNNs</a:t>
            </a:r>
            <a:r>
              <a:rPr lang="en-GB" baseline="0" dirty="0"/>
              <a:t> combined with transfer learning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Methodology discrepancies found number of images for Apple class listed as 33,172 when it was 3,172, Squash classes listed as two classes when there’s only 1 class in the dataset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Reliability – using a well-known dataset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Real-World Applicability: Testing the models in real-world scenarios enhancing the external validity of the study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02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Section to highlight research efforts in plant disease detection at a local level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 err="1"/>
              <a:t>Xuereb</a:t>
            </a:r>
            <a:r>
              <a:rPr lang="en-GB" baseline="0" dirty="0"/>
              <a:t> took one plant from each class, still 15 classes out of 38 classes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Standard algorithms rather than state-of-the-art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 err="1"/>
              <a:t>Mercieca</a:t>
            </a:r>
            <a:r>
              <a:rPr lang="en-GB" baseline="0" dirty="0"/>
              <a:t> crop detection in terms of classifying the type of plant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3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80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These are short versions of the research</a:t>
            </a:r>
            <a:r>
              <a:rPr lang="en-US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questions:</a:t>
            </a:r>
            <a:endParaRPr lang="en-US" b="0" kern="12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kern="12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1.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How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effectively can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established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deep learning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methodologies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from key research papers be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replicated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for plant disease detection? What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insights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can be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gained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from this process regarding the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strengths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limitations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of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existing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US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approaches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Can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vision techniques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accurately identify key characteristics that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healthy plants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those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infected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various diseases?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3.How can an experimentation plan help identify model architecture variations to advance plant disease detection?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How do variations in CNN architecture, such as layers, filter sizes, and pooling strategies, affect the accuracy of plant disease detection?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9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What impact do different </a:t>
            </a:r>
            <a:r>
              <a:rPr lang="en-US" dirty="0" err="1"/>
              <a:t>hyperparameters</a:t>
            </a:r>
            <a:r>
              <a:rPr lang="en-US" dirty="0"/>
              <a:t>, like learning rate and batch size, have on the performance of deep learning models for plant disease detection?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6.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How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does the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proposed solution 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perform on the detection of key and important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local crops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4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6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5471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latin typeface="Raleway"/>
                <a:ea typeface="Raleway"/>
                <a:cs typeface="Raleway"/>
                <a:sym typeface="Raleway"/>
              </a:rPr>
              <a:t>Plant Disease Detection using Deep Learning</a:t>
            </a:r>
            <a:endParaRPr sz="4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Nathan Abela</a:t>
            </a:r>
            <a:endParaRPr lang="en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latin typeface="Lato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latin typeface="Lato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E9EC66-EE26-4981-8CB8-3FF197B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1" y="4102874"/>
            <a:ext cx="2449919" cy="85658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2842212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- Experiments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D925C9-5B35-2F03-76E7-59AC185F401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61">
            <a:extLst>
              <a:ext uri="{FF2B5EF4-FFF2-40B4-BE49-F238E27FC236}">
                <a16:creationId xmlns:a16="http://schemas.microsoft.com/office/drawing/2014/main" id="{4F4B0407-A99D-46C9-BDD1-989060FBA377}"/>
              </a:ext>
            </a:extLst>
          </p:cNvPr>
          <p:cNvSpPr txBox="1">
            <a:spLocks/>
          </p:cNvSpPr>
          <p:nvPr/>
        </p:nvSpPr>
        <p:spPr>
          <a:xfrm>
            <a:off x="6281530" y="1166003"/>
            <a:ext cx="2586032" cy="3857320"/>
          </a:xfrm>
          <a:prstGeom prst="roundRect">
            <a:avLst>
              <a:gd name="adj" fmla="val 5905"/>
            </a:avLst>
          </a:prstGeom>
          <a:pattFill prst="pct5">
            <a:fgClr>
              <a:schemeClr val="lt1"/>
            </a:fgClr>
            <a:bgClr>
              <a:schemeClr val="bg1"/>
            </a:bgClr>
          </a:pattFill>
          <a:ln w="19050" cap="flat" cmpd="sng" algn="ctr">
            <a:solidFill>
              <a:schemeClr val="accent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</a:rPr>
              <a:t>Phase 3: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</a:rPr>
              <a:t>Real-World Application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b="1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Testing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custom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dataset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using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custom algorithm</a:t>
            </a:r>
          </a:p>
          <a:p>
            <a:pPr marL="171450" indent="-171450"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Use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of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Grad-CAM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to visualise model under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real-world conditions</a:t>
            </a: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4F4B0407-A99D-46C9-BDD1-989060FBA377}"/>
              </a:ext>
            </a:extLst>
          </p:cNvPr>
          <p:cNvSpPr txBox="1">
            <a:spLocks/>
          </p:cNvSpPr>
          <p:nvPr/>
        </p:nvSpPr>
        <p:spPr>
          <a:xfrm>
            <a:off x="3278984" y="1166003"/>
            <a:ext cx="2586032" cy="3857320"/>
          </a:xfrm>
          <a:prstGeom prst="roundRect">
            <a:avLst>
              <a:gd name="adj" fmla="val 5905"/>
            </a:avLst>
          </a:prstGeom>
          <a:pattFill prst="pct5">
            <a:fgClr>
              <a:schemeClr val="lt1"/>
            </a:fgClr>
            <a:bgClr>
              <a:schemeClr val="bg1"/>
            </a:bgClr>
          </a:pattFill>
          <a:ln w="19050" cap="flat" cmpd="sng" algn="ctr">
            <a:solidFill>
              <a:schemeClr val="accent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</a:rPr>
              <a:t>Phase 2: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</a:rPr>
              <a:t>Novel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b="1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Custom 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deep-learning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algorithm 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using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insights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gained from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calibration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phase</a:t>
            </a:r>
          </a:p>
          <a:p>
            <a:pPr marL="285750" indent="-285750">
              <a:lnSpc>
                <a:spcPct val="150000"/>
              </a:lnSpc>
            </a:pPr>
            <a:endParaRPr lang="en-GB" sz="1600" b="1" dirty="0">
              <a:solidFill>
                <a:schemeClr val="tx1"/>
              </a:solidFill>
              <a:latin typeface="Raleway" panose="020B0503030101060003" pitchFamily="34" charset="0"/>
              <a:cs typeface="Arial"/>
            </a:endParaRPr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F4B0407-A99D-46C9-BDD1-989060FBA377}"/>
              </a:ext>
            </a:extLst>
          </p:cNvPr>
          <p:cNvSpPr txBox="1">
            <a:spLocks/>
          </p:cNvSpPr>
          <p:nvPr/>
        </p:nvSpPr>
        <p:spPr>
          <a:xfrm>
            <a:off x="276438" y="1166003"/>
            <a:ext cx="2586032" cy="3857320"/>
          </a:xfrm>
          <a:prstGeom prst="roundRect">
            <a:avLst>
              <a:gd name="adj" fmla="val 5905"/>
            </a:avLst>
          </a:prstGeom>
          <a:pattFill prst="pct5">
            <a:fgClr>
              <a:schemeClr val="lt1"/>
            </a:fgClr>
            <a:bgClr>
              <a:schemeClr val="bg1"/>
            </a:bgClr>
          </a:pattFill>
          <a:ln w="19050" cap="flat" cmpd="sng" algn="ctr">
            <a:solidFill>
              <a:schemeClr val="accent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</a:rPr>
              <a:t>Phase 1: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</a:rPr>
              <a:t>Calibration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b="1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Replicating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key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methodologies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from two key papers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Atila et al.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[3] and </a:t>
            </a:r>
            <a:r>
              <a:rPr lang="en-GB" sz="1600" b="1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Mohameth et al.</a:t>
            </a:r>
            <a:r>
              <a:rPr lang="en-GB" sz="1600" dirty="0">
                <a:solidFill>
                  <a:schemeClr val="tx1"/>
                </a:solidFill>
                <a:latin typeface="Raleway" panose="020B0503030101060003" pitchFamily="34" charset="0"/>
                <a:cs typeface="Arial"/>
              </a:rPr>
              <a:t> [4]</a:t>
            </a:r>
          </a:p>
          <a:p>
            <a:pPr marL="171450" indent="-171450">
              <a:lnSpc>
                <a:spcPct val="150000"/>
              </a:lnSpc>
            </a:pPr>
            <a:endParaRPr lang="en-GB" sz="1600" dirty="0">
              <a:solidFill>
                <a:schemeClr val="tx1"/>
              </a:solidFill>
              <a:latin typeface="Raleway" panose="020B05030301010600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4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– Calibration Phase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57" y="1247890"/>
            <a:ext cx="8825687" cy="3416400"/>
          </a:xfrm>
        </p:spPr>
        <p:txBody>
          <a:bodyPr anchor="t"/>
          <a:lstStyle/>
          <a:p>
            <a:pPr marL="114300" indent="0">
              <a:lnSpc>
                <a:spcPct val="2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Calibration Experiments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 – Replication of Methodologies from Key Papers [RQ 1]</a:t>
            </a:r>
            <a:endParaRPr lang="en-US" b="1" kern="1200" dirty="0">
              <a:solidFill>
                <a:schemeClr val="tx1"/>
              </a:solidFill>
              <a:latin typeface="Raleway" panose="020B0503030101060003" pitchFamily="34" charset="0"/>
              <a:cs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93778"/>
              </p:ext>
            </p:extLst>
          </p:nvPr>
        </p:nvGraphicFramePr>
        <p:xfrm>
          <a:off x="432000" y="2198478"/>
          <a:ext cx="8280001" cy="200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158080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1466662">
                  <a:extLst>
                    <a:ext uri="{9D8B030D-6E8A-4147-A177-3AD203B41FA5}">
                      <a16:colId xmlns:a16="http://schemas.microsoft.com/office/drawing/2014/main" val="1622463746"/>
                    </a:ext>
                  </a:extLst>
                </a:gridCol>
                <a:gridCol w="1818498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  <a:gridCol w="2018263">
                  <a:extLst>
                    <a:ext uri="{9D8B030D-6E8A-4147-A177-3AD203B41FA5}">
                      <a16:colId xmlns:a16="http://schemas.microsoft.com/office/drawing/2014/main" val="778441863"/>
                    </a:ext>
                  </a:extLst>
                </a:gridCol>
                <a:gridCol w="1818498">
                  <a:extLst>
                    <a:ext uri="{9D8B030D-6E8A-4147-A177-3AD203B41FA5}">
                      <a16:colId xmlns:a16="http://schemas.microsoft.com/office/drawing/2014/main" val="258299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Atila et al.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Atila et al.</a:t>
                      </a:r>
                    </a:p>
                    <a:p>
                      <a:pPr algn="ctr"/>
                      <a:r>
                        <a:rPr lang="en-GB" b="1" dirty="0"/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Mohameth et al.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Mohameth et al.</a:t>
                      </a:r>
                    </a:p>
                    <a:p>
                      <a:pPr algn="ctr"/>
                      <a:r>
                        <a:rPr lang="en-GB" b="1" dirty="0"/>
                        <a:t>Replication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99.84%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95.86%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97.82%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95.64%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97.24%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96.33%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96.64%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96.82%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95.55%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94.71%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95.94%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96.42%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95.66%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6207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432000" y="4392044"/>
            <a:ext cx="8280002" cy="5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1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4: 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Results comparison of the replicated methodologies and the original studies using the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PlantVillage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dataset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9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– Novel Phase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" y="1247890"/>
            <a:ext cx="8733157" cy="3416400"/>
          </a:xfrm>
        </p:spPr>
        <p:txBody>
          <a:bodyPr anchor="t"/>
          <a:lstStyle/>
          <a:p>
            <a:pPr marL="114300" indent="0">
              <a:lnSpc>
                <a:spcPct val="2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Novel Experiments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 – Custom Algorithm [RQ 3, 4 &amp; 5]</a:t>
            </a:r>
            <a:endParaRPr lang="en-US" b="1" kern="1200" dirty="0">
              <a:solidFill>
                <a:schemeClr val="tx1"/>
              </a:solidFill>
              <a:latin typeface="Raleway" panose="020B0503030101060003" pitchFamily="34" charset="0"/>
              <a:cs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0201"/>
              </p:ext>
            </p:extLst>
          </p:nvPr>
        </p:nvGraphicFramePr>
        <p:xfrm>
          <a:off x="2412000" y="2190122"/>
          <a:ext cx="4320000" cy="198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Custom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81.01%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85.21%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78.27%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81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81.59%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62079"/>
                  </a:ext>
                </a:extLst>
              </a:tr>
            </a:tbl>
          </a:graphicData>
        </a:graphic>
      </p:graphicFrame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1178108" y="4225833"/>
            <a:ext cx="6787784" cy="5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1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5: 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Results summary of the Custom model using the </a:t>
            </a:r>
            <a:r>
              <a:rPr lang="en-US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PlantVillage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 dataset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1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Results – Real-World Application Phase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" y="1247890"/>
            <a:ext cx="8733157" cy="3416400"/>
          </a:xfrm>
        </p:spPr>
        <p:txBody>
          <a:bodyPr anchor="t"/>
          <a:lstStyle/>
          <a:p>
            <a:pPr marL="114300" indent="0">
              <a:lnSpc>
                <a:spcPct val="200000"/>
              </a:lnSpc>
              <a:buNone/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Real-World Application Experiments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– Custom Dataset [RQ 2, 3 &amp; 6]</a:t>
            </a:r>
            <a:endParaRPr lang="en-US" b="1" kern="1200" dirty="0">
              <a:solidFill>
                <a:schemeClr val="tx1"/>
              </a:solidFill>
              <a:latin typeface="Raleway" panose="020B0503030101060003" pitchFamily="34" charset="0"/>
              <a:cs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77487"/>
              </p:ext>
            </p:extLst>
          </p:nvPr>
        </p:nvGraphicFramePr>
        <p:xfrm>
          <a:off x="2412000" y="2197840"/>
          <a:ext cx="4320000" cy="198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Custom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85.13%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91.94%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81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86.13%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62079"/>
                  </a:ext>
                </a:extLst>
              </a:tr>
            </a:tbl>
          </a:graphicData>
        </a:graphic>
      </p:graphicFrame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1178108" y="4225833"/>
            <a:ext cx="6787784" cy="5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1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6: 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Results summary of the Custom model using the Custom dataset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8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Custom Dataset Overview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30250"/>
              </p:ext>
            </p:extLst>
          </p:nvPr>
        </p:nvGraphicFramePr>
        <p:xfrm>
          <a:off x="311699" y="1505506"/>
          <a:ext cx="8520600" cy="26057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977130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1237494">
                  <a:extLst>
                    <a:ext uri="{9D8B030D-6E8A-4147-A177-3AD203B41FA5}">
                      <a16:colId xmlns:a16="http://schemas.microsoft.com/office/drawing/2014/main" val="1622463746"/>
                    </a:ext>
                  </a:extLst>
                </a:gridCol>
                <a:gridCol w="1534356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  <a:gridCol w="1702908">
                  <a:extLst>
                    <a:ext uri="{9D8B030D-6E8A-4147-A177-3AD203B41FA5}">
                      <a16:colId xmlns:a16="http://schemas.microsoft.com/office/drawing/2014/main" val="778441863"/>
                    </a:ext>
                  </a:extLst>
                </a:gridCol>
                <a:gridCol w="1534356">
                  <a:extLst>
                    <a:ext uri="{9D8B030D-6E8A-4147-A177-3AD203B41FA5}">
                      <a16:colId xmlns:a16="http://schemas.microsoft.com/office/drawing/2014/main" val="2582999599"/>
                    </a:ext>
                  </a:extLst>
                </a:gridCol>
                <a:gridCol w="1534356">
                  <a:extLst>
                    <a:ext uri="{9D8B030D-6E8A-4147-A177-3AD203B41FA5}">
                      <a16:colId xmlns:a16="http://schemas.microsoft.com/office/drawing/2014/main" val="179044101"/>
                    </a:ext>
                  </a:extLst>
                </a:gridCol>
              </a:tblGrid>
              <a:tr h="492192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Class</a:t>
                      </a:r>
                      <a:endParaRPr lang="en-GB" sz="1300" b="1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Plant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Healthy</a:t>
                      </a:r>
                      <a:r>
                        <a:rPr lang="en-GB" sz="1300" b="1" baseline="0" dirty="0"/>
                        <a:t> or</a:t>
                      </a:r>
                    </a:p>
                    <a:p>
                      <a:pPr algn="ctr"/>
                      <a:r>
                        <a:rPr lang="en-GB" sz="1300" b="1" baseline="0" dirty="0"/>
                        <a:t>Diseased</a:t>
                      </a:r>
                      <a:endParaRPr lang="en-GB" sz="1300" b="1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Disease</a:t>
                      </a:r>
                    </a:p>
                    <a:p>
                      <a:pPr algn="ctr"/>
                      <a:r>
                        <a:rPr lang="en-GB" sz="1300" b="1" dirty="0"/>
                        <a:t>Name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Type of</a:t>
                      </a:r>
                    </a:p>
                    <a:p>
                      <a:pPr algn="ctr"/>
                      <a:r>
                        <a:rPr lang="en-GB" sz="1300" b="1" dirty="0"/>
                        <a:t>Disease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No. of</a:t>
                      </a:r>
                    </a:p>
                    <a:p>
                      <a:pPr algn="ctr"/>
                      <a:r>
                        <a:rPr lang="en-GB" sz="1300" b="1" dirty="0"/>
                        <a:t>Images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C_1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Potato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Diseased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Late Blight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Fungal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80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C_2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Potato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Healthy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/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/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80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C_3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Strawberry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Diseased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Leaf Scorch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Fungal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80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3312698181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C_4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Strawberry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Healthy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/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/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80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3859762079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C_5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Tomato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Diseased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Yellow Leaf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Viral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80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2061804148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C_6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Tomato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Healthy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/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/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80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28822290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1178107" y="4111228"/>
            <a:ext cx="6787784" cy="5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1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7: </a:t>
            </a:r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Class breakdown of the Custom dataset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6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Custom Dataset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3626"/>
            <a:ext cx="9144000" cy="29783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989516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0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Research Question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30" y="1152475"/>
            <a:ext cx="8783541" cy="38091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How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well can </a:t>
            </a: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established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deep learning </a:t>
            </a: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methods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for plant disease detection be </a:t>
            </a: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replicated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, and what </a:t>
            </a: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strengths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weaknesses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can be gained? </a:t>
            </a:r>
          </a:p>
          <a:p>
            <a:pPr lvl="1">
              <a:lnSpc>
                <a:spcPct val="15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Effective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Successful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replication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Can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computer vision techniques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differentiate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between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healthy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and diseased plants?</a:t>
            </a:r>
          </a:p>
          <a:p>
            <a:pPr lvl="1">
              <a:lnSpc>
                <a:spcPct val="150000"/>
              </a:lnSpc>
            </a:pP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CV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techniques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can distinguish between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healthy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diseased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crops.</a:t>
            </a:r>
          </a:p>
          <a:p>
            <a:pPr>
              <a:lnSpc>
                <a:spcPct val="150000"/>
              </a:lnSpc>
            </a:pP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How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does the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proposed solution 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perform with key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local crops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?</a:t>
            </a: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Despite lack of diversity in 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custom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dataset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, the 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outcome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 does address such.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87347-5117-1314-5080-92F5DDCB4E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2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Research Question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30" y="1152475"/>
            <a:ext cx="8783541" cy="3416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How can an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experimentation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plan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help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advance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plant disease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detection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How do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variations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in CNN architecture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affect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efficiency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of the model?</a:t>
            </a: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>
              <a:lnSpc>
                <a:spcPct val="200000"/>
              </a:lnSpc>
            </a:pP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What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impact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do different </a:t>
            </a:r>
            <a:r>
              <a:rPr lang="en-US" b="1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hyperparameters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have on the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performance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of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deep-learning models 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for plant disease detection?</a:t>
            </a:r>
            <a:endParaRPr lang="en-GB" kern="1200" dirty="0">
              <a:solidFill>
                <a:schemeClr val="tx1"/>
              </a:solidFill>
              <a:latin typeface="Raleway" panose="020B0503030101060003" pitchFamily="34" charset="0"/>
              <a:cs typeface="Calibri"/>
            </a:endParaRPr>
          </a:p>
          <a:p>
            <a:pPr lvl="1">
              <a:lnSpc>
                <a:spcPct val="200000"/>
              </a:lnSpc>
            </a:pP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With an experimentation plan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insights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were gathered on how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hyperparameters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various CNN 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architecture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contribute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their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effect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.</a:t>
            </a:r>
          </a:p>
          <a:p>
            <a:pPr marL="114300" indent="0">
              <a:buNone/>
            </a:pP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87347-5117-1314-5080-92F5DDCB4E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2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Limitations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F4381B-B0BD-D716-6EF0-188757C52B25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Absence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of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locally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sourced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images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– limits study validity</a:t>
            </a:r>
          </a:p>
          <a:p>
            <a:pPr>
              <a:lnSpc>
                <a:spcPct val="200000"/>
              </a:lnSpc>
            </a:pP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Custom dataset sourced from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online sources 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rather than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local fields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Seasonal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availability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of the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diseased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leaves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3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4CA087-D0B8-B12B-4BB8-BFE0B03B66A2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Prioritise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development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of a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more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representative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local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dataset.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Collaboration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with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local farmers 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agricultural 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organisations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.</a:t>
            </a:r>
            <a:endParaRPr lang="en-GB" b="1" dirty="0">
              <a:solidFill>
                <a:schemeClr val="tx1"/>
              </a:solidFill>
              <a:latin typeface="Raleway" panose="020B0503030101060003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More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advanced neural network architectures 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that require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less computational power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to be used in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real-time applications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Plant diseases 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are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responsible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for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20-40%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of global crop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loss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per year [1].</a:t>
            </a:r>
          </a:p>
          <a:p>
            <a:pPr lvl="1">
              <a:lnSpc>
                <a:spcPct val="25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Amounting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to over </a:t>
            </a:r>
            <a:r>
              <a:rPr lang="en-US" sz="1600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$220 billion annually</a:t>
            </a:r>
            <a:r>
              <a:rPr lang="en-US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sz="1600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[1].</a:t>
            </a:r>
            <a:endParaRPr lang="en-US" sz="1600" kern="1200" dirty="0">
              <a:solidFill>
                <a:schemeClr val="tx1"/>
              </a:solidFill>
              <a:latin typeface="Raleway" panose="020B0503030101060003" pitchFamily="34" charset="0"/>
              <a:cs typeface="Calibri"/>
            </a:endParaRPr>
          </a:p>
          <a:p>
            <a:pPr>
              <a:lnSpc>
                <a:spcPct val="250000"/>
              </a:lnSpc>
            </a:pP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Detection systems aid in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early disease identification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Led to the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 P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recision 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griculture (</a:t>
            </a: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PA</a:t>
            </a:r>
            <a:r>
              <a:rPr lang="en-GB" dirty="0">
                <a:solidFill>
                  <a:schemeClr val="tx1"/>
                </a:solidFill>
                <a:latin typeface="Raleway" panose="020B0503030101060003" pitchFamily="34" charset="0"/>
              </a:rPr>
              <a:t>) technology creation [2].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989516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705763"/>
          </a:xfrm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[1] H. Canton, “</a:t>
            </a:r>
            <a:r>
              <a:rPr lang="en-US" sz="2000" i="1" dirty="0">
                <a:solidFill>
                  <a:schemeClr val="tx1"/>
                </a:solidFill>
                <a:latin typeface="Raleway" panose="020B0503030101060003" pitchFamily="34" charset="0"/>
              </a:rPr>
              <a:t>Food and agriculture organization of the united nations-fao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”, in The Europa directory of international organizations 2021. Routledge, 2021, pp. 297–305.</a:t>
            </a:r>
          </a:p>
          <a:p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[2] S. Candiago, F. Remondino, M. De Giglio, M. Dubbini, and M. Gattelli, “Evaluating multispectral images and vegetation indices for precision farming applications from uav images,” Remote Sensing, vol. 7, no. 4, pp. 4026–4047, 04 2015.</a:t>
            </a:r>
          </a:p>
          <a:p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[3]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Umit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Atila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, Murat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Uc¸ar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, Kemal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Akyol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, and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Emine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Uc¸ar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Plant leaf disease classification using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efficientnet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 deep learning model. Ecological Informatics, 61:101182, 03 2021.</a:t>
            </a:r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705763"/>
          </a:xfrm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[4] Faye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Mohameth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, Chen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Bingcai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, and Kane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Amath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Sada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Plant disease detection with deep learning and feature extraction using plant village. Journal of Computer and Communications, 08:10–22, 01 2020.</a:t>
            </a:r>
          </a:p>
          <a:p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[5] Dylan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Galdes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Comparing image classification methods for tomato plant disease detection. Bachelor of Science (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Honours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) in Software Development, 06 2021.</a:t>
            </a:r>
          </a:p>
          <a:p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[6] Jasmine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Busuttil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Identifying plant diseases using yolov5. Bachelor of Science (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Honours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) in Software Development, 06 2022.</a:t>
            </a:r>
          </a:p>
        </p:txBody>
      </p:sp>
    </p:spTree>
    <p:extLst>
      <p:ext uri="{BB962C8B-B14F-4D97-AF65-F5344CB8AC3E}">
        <p14:creationId xmlns:p14="http://schemas.microsoft.com/office/powerpoint/2010/main" val="57362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705763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[7] Robert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Mercieca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Using convolutional neural networks to identify different plants and common diseases associated with them. Bachelor of Science (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Honours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) in Software Development, 05 2022.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[8] Melchior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Xuereb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Plant diseases: Investigating how they can be detected and identified using 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ai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. Bachelor of Science (</a:t>
            </a:r>
            <a:r>
              <a:rPr lang="en-US" sz="2000" dirty="0" err="1">
                <a:solidFill>
                  <a:schemeClr val="tx1"/>
                </a:solidFill>
                <a:latin typeface="Raleway" panose="020B0503030101060003" pitchFamily="34" charset="0"/>
              </a:rPr>
              <a:t>Honours</a:t>
            </a:r>
            <a:r>
              <a:rPr lang="en-US" sz="2000" dirty="0">
                <a:solidFill>
                  <a:schemeClr val="tx1"/>
                </a:solidFill>
                <a:latin typeface="Raleway" panose="020B0503030101060003" pitchFamily="34" charset="0"/>
              </a:rPr>
              <a:t>) in Software Development, 06 2020.</a:t>
            </a:r>
          </a:p>
        </p:txBody>
      </p:sp>
    </p:spTree>
    <p:extLst>
      <p:ext uri="{BB962C8B-B14F-4D97-AF65-F5344CB8AC3E}">
        <p14:creationId xmlns:p14="http://schemas.microsoft.com/office/powerpoint/2010/main" val="212117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52556"/>
            <a:ext cx="8520600" cy="1294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Raleway" panose="020B0503030101060003" pitchFamily="34" charset="0"/>
              </a:rPr>
              <a:t>Thank you</a:t>
            </a:r>
            <a:br>
              <a:rPr lang="en-US" dirty="0">
                <a:latin typeface="Raleway" panose="020B0503030101060003" pitchFamily="34" charset="0"/>
              </a:rPr>
            </a:br>
            <a:br>
              <a:rPr lang="en-US" sz="800" dirty="0">
                <a:latin typeface="Raleway" panose="020B0503030101060003" pitchFamily="34" charset="0"/>
              </a:rPr>
            </a:br>
            <a:r>
              <a:rPr lang="en-US" sz="2000" dirty="0">
                <a:latin typeface="Raleway" panose="020B0503030101060003" pitchFamily="34" charset="0"/>
              </a:rPr>
              <a:t>Nathan Abela</a:t>
            </a:r>
            <a:br>
              <a:rPr lang="en-US" sz="2000" dirty="0">
                <a:latin typeface="Raleway" panose="020B0503030101060003" pitchFamily="34" charset="0"/>
              </a:rPr>
            </a:br>
            <a:r>
              <a:rPr lang="en-US" sz="1800" i="1" dirty="0">
                <a:latin typeface="Raleway" panose="020B0503030101060003" pitchFamily="34" charset="0"/>
              </a:rPr>
              <a:t>nathan.abela.e25765@mcast.edu.mt</a:t>
            </a:r>
            <a:endParaRPr lang="en-US" i="1" dirty="0">
              <a:latin typeface="Raleway" panose="020B05030301010600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06017" y="2499913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EA123-F6BA-4DF5-9223-7478E8C8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42" y="3577891"/>
            <a:ext cx="3980515" cy="13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 - Datasets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989516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80776"/>
              </p:ext>
            </p:extLst>
          </p:nvPr>
        </p:nvGraphicFramePr>
        <p:xfrm>
          <a:off x="1512817" y="1562216"/>
          <a:ext cx="6118364" cy="241343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529591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1529591">
                  <a:extLst>
                    <a:ext uri="{9D8B030D-6E8A-4147-A177-3AD203B41FA5}">
                      <a16:colId xmlns:a16="http://schemas.microsoft.com/office/drawing/2014/main" val="1622463746"/>
                    </a:ext>
                  </a:extLst>
                </a:gridCol>
                <a:gridCol w="1529591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  <a:gridCol w="1529591">
                  <a:extLst>
                    <a:ext uri="{9D8B030D-6E8A-4147-A177-3AD203B41FA5}">
                      <a16:colId xmlns:a16="http://schemas.microsoft.com/office/drawing/2014/main" val="778441863"/>
                    </a:ext>
                  </a:extLst>
                </a:gridCol>
              </a:tblGrid>
              <a:tr h="482687">
                <a:tc>
                  <a:txBody>
                    <a:bodyPr/>
                    <a:lstStyle/>
                    <a:p>
                      <a:pPr algn="l"/>
                      <a:r>
                        <a:rPr lang="en-GB" sz="1300" b="1" dirty="0"/>
                        <a:t>Dataset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No. of</a:t>
                      </a:r>
                      <a:r>
                        <a:rPr lang="en-GB" sz="1300" b="1" baseline="0" dirty="0"/>
                        <a:t> Images</a:t>
                      </a:r>
                      <a:endParaRPr lang="en-GB" sz="1300" b="1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No. of Classes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Resolution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482687">
                <a:tc>
                  <a:txBody>
                    <a:bodyPr/>
                    <a:lstStyle/>
                    <a:p>
                      <a:pPr algn="l"/>
                      <a:r>
                        <a:rPr lang="en-GB" sz="1300" b="0" dirty="0" err="1"/>
                        <a:t>PlantVillage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54,303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38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256x256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482687">
                <a:tc>
                  <a:txBody>
                    <a:bodyPr/>
                    <a:lstStyle/>
                    <a:p>
                      <a:pPr algn="l"/>
                      <a:r>
                        <a:rPr lang="en-GB" sz="1300" b="0" dirty="0" err="1"/>
                        <a:t>PlantDoc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2,598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17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Various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  <a:tr h="482687">
                <a:tc>
                  <a:txBody>
                    <a:bodyPr/>
                    <a:lstStyle/>
                    <a:p>
                      <a:pPr algn="l"/>
                      <a:r>
                        <a:rPr lang="en-GB" sz="1300" b="0" dirty="0" err="1"/>
                        <a:t>PlantLeaves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4,503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17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6000x4000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3312698181"/>
                  </a:ext>
                </a:extLst>
              </a:tr>
              <a:tr h="482687">
                <a:tc>
                  <a:txBody>
                    <a:bodyPr/>
                    <a:lstStyle/>
                    <a:p>
                      <a:pPr algn="l"/>
                      <a:r>
                        <a:rPr lang="en-GB" sz="1300" b="0" dirty="0"/>
                        <a:t>PlantNet-300K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306,146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1,081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600x600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3859762079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817" y="3975651"/>
            <a:ext cx="6118364" cy="544491"/>
          </a:xfrm>
        </p:spPr>
        <p:txBody>
          <a:bodyPr anchor="ctr"/>
          <a:lstStyle/>
          <a:p>
            <a:pPr marL="114300" indent="0" algn="ctr">
              <a:lnSpc>
                <a:spcPct val="2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1: Dataset Comparison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 – Key Papers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Dataset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– PlantVillage – all 38 classes</a:t>
            </a:r>
          </a:p>
          <a:p>
            <a:pPr>
              <a:lnSpc>
                <a:spcPct val="200000"/>
              </a:lnSpc>
            </a:pP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Models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</a:t>
            </a:r>
            <a:r>
              <a:rPr lang="en-GB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EfficientNet</a:t>
            </a:r>
            <a:r>
              <a:rPr lang="en-GB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  <a:sym typeface="Wingdings" panose="05000000000000000000" pitchFamily="2" charset="2"/>
              </a:rPr>
              <a:t> – VGG16 </a:t>
            </a:r>
            <a:endParaRPr lang="en-GB" b="1" kern="1200" dirty="0">
              <a:solidFill>
                <a:schemeClr val="tx1"/>
              </a:solidFill>
              <a:latin typeface="Raleway" panose="020B0503030101060003" pitchFamily="34" charset="0"/>
              <a:cs typeface="Calibri"/>
              <a:sym typeface="Wingdings" panose="05000000000000000000" pitchFamily="2" charset="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989516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82230"/>
              </p:ext>
            </p:extLst>
          </p:nvPr>
        </p:nvGraphicFramePr>
        <p:xfrm>
          <a:off x="1609575" y="2678050"/>
          <a:ext cx="5600745" cy="149967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866915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1866915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  <a:gridCol w="1866915">
                  <a:extLst>
                    <a:ext uri="{9D8B030D-6E8A-4147-A177-3AD203B41FA5}">
                      <a16:colId xmlns:a16="http://schemas.microsoft.com/office/drawing/2014/main" val="2801577335"/>
                    </a:ext>
                  </a:extLst>
                </a:gridCol>
              </a:tblGrid>
              <a:tr h="4998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499891"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/>
                        <a:t>Atila</a:t>
                      </a:r>
                      <a:r>
                        <a:rPr lang="en-GB" b="0" dirty="0"/>
                        <a:t> </a:t>
                      </a:r>
                      <a:r>
                        <a:rPr lang="en-GB" b="0" baseline="0" dirty="0"/>
                        <a:t>et al. [3]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EfficientNet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499891">
                <a:tc>
                  <a:txBody>
                    <a:bodyPr/>
                    <a:lstStyle/>
                    <a:p>
                      <a:pPr algn="ctr"/>
                      <a:r>
                        <a:rPr lang="en-GB" b="0" dirty="0" err="1"/>
                        <a:t>Mohameth</a:t>
                      </a:r>
                      <a:r>
                        <a:rPr lang="en-GB" b="0" dirty="0"/>
                        <a:t> </a:t>
                      </a:r>
                      <a:r>
                        <a:rPr lang="en-GB" b="0" baseline="0" dirty="0"/>
                        <a:t>et al. [4]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97.82%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1609575" y="4177723"/>
            <a:ext cx="5600744" cy="5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2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2: Results Comparison between two key papers 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6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 – Local Contributions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DDE5B78-C1EC-4F77-AFC2-08E2E2874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93916"/>
              </p:ext>
            </p:extLst>
          </p:nvPr>
        </p:nvGraphicFramePr>
        <p:xfrm>
          <a:off x="311699" y="1144989"/>
          <a:ext cx="8520600" cy="34837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3256978558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622463746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2312998709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778441863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2582999599"/>
                    </a:ext>
                  </a:extLst>
                </a:gridCol>
              </a:tblGrid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Aspect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 err="1"/>
                        <a:t>Galdes</a:t>
                      </a:r>
                      <a:r>
                        <a:rPr lang="en-GB" sz="1300" b="1" dirty="0"/>
                        <a:t> [5]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 err="1"/>
                        <a:t>Busutill</a:t>
                      </a:r>
                      <a:r>
                        <a:rPr lang="en-GB" sz="1300" b="1" dirty="0"/>
                        <a:t> [6]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 err="1"/>
                        <a:t>Mercieca</a:t>
                      </a:r>
                      <a:r>
                        <a:rPr lang="en-GB" sz="1300" b="1" dirty="0"/>
                        <a:t> [7]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 err="1"/>
                        <a:t>Xuereb</a:t>
                      </a:r>
                      <a:r>
                        <a:rPr lang="en-GB" sz="1300" b="1" dirty="0"/>
                        <a:t> [8]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886913459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Detection</a:t>
                      </a:r>
                    </a:p>
                    <a:p>
                      <a:pPr algn="ctr"/>
                      <a:r>
                        <a:rPr lang="en-GB" sz="1300" b="0" dirty="0"/>
                        <a:t>Type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Disease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Disease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Crop &amp; Disease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Disease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191957637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Datasets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PlantVillage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PlantVillage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PlantVillage &amp; Custom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PlantVillage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2620292513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Plants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Tomato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Potato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Apples, Grapes &amp;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dirty="0"/>
                        <a:t>Potatoes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Various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3312698181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Classes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10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3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11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15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3859762079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Algorithm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 err="1"/>
                        <a:t>XGBoost</a:t>
                      </a:r>
                      <a:r>
                        <a:rPr lang="en-GB" sz="1300" b="0" baseline="0" dirty="0"/>
                        <a:t> +</a:t>
                      </a:r>
                    </a:p>
                    <a:p>
                      <a:pPr algn="ctr"/>
                      <a:r>
                        <a:rPr lang="en-GB" sz="1300" b="0" baseline="0" dirty="0"/>
                        <a:t>VGG16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YOLOv5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VGG16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GoogLeNet &amp;</a:t>
                      </a:r>
                    </a:p>
                    <a:p>
                      <a:pPr algn="ctr"/>
                      <a:r>
                        <a:rPr lang="en-GB" sz="1300" b="0" dirty="0" err="1"/>
                        <a:t>AlexNet</a:t>
                      </a:r>
                      <a:endParaRPr lang="en-GB" sz="1300" b="0" dirty="0"/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2061804148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Accuracy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91%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98.5%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98.67%</a:t>
                      </a:r>
                    </a:p>
                  </a:txBody>
                  <a:tcPr marL="86857" marR="86857" marT="43429" marB="434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0" dirty="0"/>
                        <a:t>95% &amp;</a:t>
                      </a:r>
                    </a:p>
                    <a:p>
                      <a:pPr algn="ctr"/>
                      <a:r>
                        <a:rPr lang="en-GB" sz="1300" b="0" dirty="0"/>
                        <a:t>78%</a:t>
                      </a:r>
                    </a:p>
                  </a:txBody>
                  <a:tcPr marL="86857" marR="86857" marT="43429" marB="43429"/>
                </a:tc>
                <a:extLst>
                  <a:ext uri="{0D108BD9-81ED-4DB2-BD59-A6C34878D82A}">
                    <a16:rowId xmlns:a16="http://schemas.microsoft.com/office/drawing/2014/main" val="128822290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311699" y="4562478"/>
            <a:ext cx="8520600" cy="5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lnSpc>
                <a:spcPct val="250000"/>
              </a:lnSpc>
              <a:buNone/>
            </a:pPr>
            <a:r>
              <a:rPr lang="en-GB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Calibri"/>
              </a:rPr>
              <a:t>Table 3: Summary comparison of local research contribution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Hypothesis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 txBox="1">
            <a:spLocks/>
          </p:cNvSpPr>
          <p:nvPr/>
        </p:nvSpPr>
        <p:spPr>
          <a:xfrm>
            <a:off x="112892" y="1225224"/>
            <a:ext cx="38627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200000"/>
              </a:lnSpc>
              <a:buNone/>
            </a:pP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This research </a:t>
            </a:r>
            <a:r>
              <a:rPr lang="en-GB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hypothesises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that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recent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advancements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in deep learning models, particularly CNNs, permit a more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holistic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accurate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detection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classification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of various plant diseases.</a:t>
            </a: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1" y="1341843"/>
            <a:ext cx="5069205" cy="31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Research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" y="1247890"/>
            <a:ext cx="8733157" cy="3416400"/>
          </a:xfrm>
        </p:spPr>
        <p:txBody>
          <a:bodyPr anchor="ctr"/>
          <a:lstStyle/>
          <a:p>
            <a:pPr marL="114300" indent="0">
              <a:lnSpc>
                <a:spcPct val="2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1. How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well can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established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deep learning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methods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for plant disease detection be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replicated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, and what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strengths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and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weaknesses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can be gained?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2. Can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computer vision techniques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differentiate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between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healthy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and diseased plants?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GB" b="1" dirty="0">
                <a:solidFill>
                  <a:schemeClr val="tx1"/>
                </a:solidFill>
                <a:latin typeface="Raleway" panose="020B0503030101060003" pitchFamily="34" charset="0"/>
              </a:rPr>
              <a:t>3. 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How can an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experimentation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plan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help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advance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plant disease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detection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?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4.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How do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variations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in CNN architecture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affect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Raleway" panose="020B0503030101060003" pitchFamily="34" charset="0"/>
              </a:rPr>
              <a:t>efficiency</a:t>
            </a:r>
            <a:r>
              <a:rPr lang="en-US" dirty="0">
                <a:solidFill>
                  <a:schemeClr val="tx1"/>
                </a:solidFill>
                <a:latin typeface="Raleway" panose="020B0503030101060003" pitchFamily="34" charset="0"/>
              </a:rPr>
              <a:t> of the model?</a:t>
            </a: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8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Research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22" y="1247890"/>
            <a:ext cx="8733157" cy="3416400"/>
          </a:xfrm>
        </p:spPr>
        <p:txBody>
          <a:bodyPr anchor="ctr"/>
          <a:lstStyle/>
          <a:p>
            <a:pPr marL="114300" indent="0">
              <a:lnSpc>
                <a:spcPct val="25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5. 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What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impact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do different </a:t>
            </a:r>
            <a:r>
              <a:rPr lang="en-US" b="1" kern="1200" dirty="0" err="1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hyperparameters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have on the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performance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of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deep-learning models 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for plant disease detection?</a:t>
            </a:r>
          </a:p>
          <a:p>
            <a:pPr marL="114300" indent="0">
              <a:lnSpc>
                <a:spcPct val="25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6. How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 does the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proposed solution 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perform with key </a:t>
            </a:r>
            <a:r>
              <a:rPr lang="en-US" b="1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local crops</a:t>
            </a:r>
            <a:r>
              <a:rPr lang="en-US" kern="1200" dirty="0">
                <a:solidFill>
                  <a:schemeClr val="tx1"/>
                </a:solidFill>
                <a:latin typeface="Raleway" panose="020B0503030101060003" pitchFamily="34" charset="0"/>
                <a:cs typeface="Calibri"/>
              </a:rPr>
              <a:t>?</a:t>
            </a:r>
            <a:endParaRPr lang="en-GB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1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Novel Pipeline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5DBCD0-81B6-895F-9AD2-AB2EFEF166B5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2850"/>
          <a:stretch/>
        </p:blipFill>
        <p:spPr>
          <a:xfrm>
            <a:off x="-1" y="1575655"/>
            <a:ext cx="4500000" cy="2684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998"/>
          <a:stretch/>
        </p:blipFill>
        <p:spPr>
          <a:xfrm>
            <a:off x="4578874" y="1584779"/>
            <a:ext cx="4500000" cy="26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3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1835</Words>
  <Application>Microsoft Office PowerPoint</Application>
  <PresentationFormat>On-screen Show (16:9)</PresentationFormat>
  <Paragraphs>303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Raleway</vt:lpstr>
      <vt:lpstr>Arial</vt:lpstr>
      <vt:lpstr>Wingdings</vt:lpstr>
      <vt:lpstr>Lato</vt:lpstr>
      <vt:lpstr>Calibri</vt:lpstr>
      <vt:lpstr>Simple Light</vt:lpstr>
      <vt:lpstr>Plant Disease Detection using Deep Learning</vt:lpstr>
      <vt:lpstr>Problem Definition</vt:lpstr>
      <vt:lpstr>Literature - Datasets</vt:lpstr>
      <vt:lpstr>Literature – Key Papers</vt:lpstr>
      <vt:lpstr>Literature – Local Contributions</vt:lpstr>
      <vt:lpstr>Methodology – Hypothesis</vt:lpstr>
      <vt:lpstr>Methodology – Research Questions</vt:lpstr>
      <vt:lpstr>Methodology – Research Questions</vt:lpstr>
      <vt:lpstr>Methodology – Novel Pipeline</vt:lpstr>
      <vt:lpstr>Methodology - Experiments</vt:lpstr>
      <vt:lpstr>Results – Calibration Phase</vt:lpstr>
      <vt:lpstr>Results – Novel Phase</vt:lpstr>
      <vt:lpstr>Results – Real-World Application Phase</vt:lpstr>
      <vt:lpstr>Custom Dataset Overview</vt:lpstr>
      <vt:lpstr>Custom Dataset Evaluation</vt:lpstr>
      <vt:lpstr>Research Question Evaluation</vt:lpstr>
      <vt:lpstr>Research Question Evaluation</vt:lpstr>
      <vt:lpstr>Conclusions - Limitations</vt:lpstr>
      <vt:lpstr>Conclusions - Recommendations</vt:lpstr>
      <vt:lpstr>References</vt:lpstr>
      <vt:lpstr>References</vt:lpstr>
      <vt:lpstr>References</vt:lpstr>
      <vt:lpstr>Thank you  Nathan Abela nathan.abela.e25765@mcast.edu.mt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using Deep Learning</dc:title>
  <cp:lastModifiedBy>user</cp:lastModifiedBy>
  <cp:revision>277</cp:revision>
  <dcterms:modified xsi:type="dcterms:W3CDTF">2024-06-06T13:45:36Z</dcterms:modified>
</cp:coreProperties>
</file>