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01F7F-7095-4500-A99D-7CA8F7A1E234}" v="8" dt="2023-03-04T20:07:39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33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EY UCHE ANYADIOHA" userId="c4a17f9e-e74d-4df3-8c4f-e3f26deadb61" providerId="ADAL" clId="{18801F7F-7095-4500-A99D-7CA8F7A1E234}"/>
    <pc:docChg chg="undo custSel addSld delSld modSld">
      <pc:chgData name="CASEY UCHE ANYADIOHA" userId="c4a17f9e-e74d-4df3-8c4f-e3f26deadb61" providerId="ADAL" clId="{18801F7F-7095-4500-A99D-7CA8F7A1E234}" dt="2023-03-04T20:07:57.075" v="175" actId="962"/>
      <pc:docMkLst>
        <pc:docMk/>
      </pc:docMkLst>
      <pc:sldChg chg="addSp delSp modSp new mod setBg">
        <pc:chgData name="CASEY UCHE ANYADIOHA" userId="c4a17f9e-e74d-4df3-8c4f-e3f26deadb61" providerId="ADAL" clId="{18801F7F-7095-4500-A99D-7CA8F7A1E234}" dt="2023-03-04T20:03:03.738" v="32" actId="26606"/>
        <pc:sldMkLst>
          <pc:docMk/>
          <pc:sldMk cId="651927292" sldId="256"/>
        </pc:sldMkLst>
        <pc:spChg chg="mod">
          <ac:chgData name="CASEY UCHE ANYADIOHA" userId="c4a17f9e-e74d-4df3-8c4f-e3f26deadb61" providerId="ADAL" clId="{18801F7F-7095-4500-A99D-7CA8F7A1E234}" dt="2023-03-04T20:03:03.738" v="32" actId="26606"/>
          <ac:spMkLst>
            <pc:docMk/>
            <pc:sldMk cId="651927292" sldId="256"/>
            <ac:spMk id="2" creationId="{4CD1191C-58AB-F213-A4D7-AC63686ED5E9}"/>
          </ac:spMkLst>
        </pc:spChg>
        <pc:spChg chg="del">
          <ac:chgData name="CASEY UCHE ANYADIOHA" userId="c4a17f9e-e74d-4df3-8c4f-e3f26deadb61" providerId="ADAL" clId="{18801F7F-7095-4500-A99D-7CA8F7A1E234}" dt="2023-03-04T20:02:41.264" v="29" actId="931"/>
          <ac:spMkLst>
            <pc:docMk/>
            <pc:sldMk cId="651927292" sldId="256"/>
            <ac:spMk id="3" creationId="{1BAB2D5C-5FCE-432A-2161-59DAE9F1BBD7}"/>
          </ac:spMkLst>
        </pc:spChg>
        <pc:spChg chg="add">
          <ac:chgData name="CASEY UCHE ANYADIOHA" userId="c4a17f9e-e74d-4df3-8c4f-e3f26deadb61" providerId="ADAL" clId="{18801F7F-7095-4500-A99D-7CA8F7A1E234}" dt="2023-03-04T20:03:03.738" v="32" actId="26606"/>
          <ac:spMkLst>
            <pc:docMk/>
            <pc:sldMk cId="651927292" sldId="256"/>
            <ac:spMk id="10" creationId="{AB45A142-4255-493C-8284-5D566C121B10}"/>
          </ac:spMkLst>
        </pc:spChg>
        <pc:picChg chg="add mod">
          <ac:chgData name="CASEY UCHE ANYADIOHA" userId="c4a17f9e-e74d-4df3-8c4f-e3f26deadb61" providerId="ADAL" clId="{18801F7F-7095-4500-A99D-7CA8F7A1E234}" dt="2023-03-04T20:03:03.738" v="32" actId="26606"/>
          <ac:picMkLst>
            <pc:docMk/>
            <pc:sldMk cId="651927292" sldId="256"/>
            <ac:picMk id="5" creationId="{AD1BC098-B4A2-68C4-A00F-64BD1C69FFEC}"/>
          </ac:picMkLst>
        </pc:picChg>
        <pc:cxnChg chg="add">
          <ac:chgData name="CASEY UCHE ANYADIOHA" userId="c4a17f9e-e74d-4df3-8c4f-e3f26deadb61" providerId="ADAL" clId="{18801F7F-7095-4500-A99D-7CA8F7A1E234}" dt="2023-03-04T20:03:03.738" v="32" actId="26606"/>
          <ac:cxnSpMkLst>
            <pc:docMk/>
            <pc:sldMk cId="651927292" sldId="256"/>
            <ac:cxnSpMk id="12" creationId="{38FB9660-F42F-4313-BBC4-47C007FE484C}"/>
          </ac:cxnSpMkLst>
        </pc:cxnChg>
      </pc:sldChg>
      <pc:sldChg chg="new del">
        <pc:chgData name="CASEY UCHE ANYADIOHA" userId="c4a17f9e-e74d-4df3-8c4f-e3f26deadb61" providerId="ADAL" clId="{18801F7F-7095-4500-A99D-7CA8F7A1E234}" dt="2023-03-04T20:01:42.171" v="1" actId="2696"/>
        <pc:sldMkLst>
          <pc:docMk/>
          <pc:sldMk cId="3660451801" sldId="256"/>
        </pc:sldMkLst>
      </pc:sldChg>
      <pc:sldChg chg="addSp modSp new mod">
        <pc:chgData name="CASEY UCHE ANYADIOHA" userId="c4a17f9e-e74d-4df3-8c4f-e3f26deadb61" providerId="ADAL" clId="{18801F7F-7095-4500-A99D-7CA8F7A1E234}" dt="2023-03-04T20:03:48.907" v="44" actId="962"/>
        <pc:sldMkLst>
          <pc:docMk/>
          <pc:sldMk cId="3483834850" sldId="257"/>
        </pc:sldMkLst>
        <pc:picChg chg="add mod">
          <ac:chgData name="CASEY UCHE ANYADIOHA" userId="c4a17f9e-e74d-4df3-8c4f-e3f26deadb61" providerId="ADAL" clId="{18801F7F-7095-4500-A99D-7CA8F7A1E234}" dt="2023-03-04T20:03:48.907" v="44" actId="962"/>
          <ac:picMkLst>
            <pc:docMk/>
            <pc:sldMk cId="3483834850" sldId="257"/>
            <ac:picMk id="3" creationId="{7A2FA616-2615-28F2-8F68-849D846B13BF}"/>
          </ac:picMkLst>
        </pc:picChg>
      </pc:sldChg>
      <pc:sldChg chg="addSp delSp modSp new mod setBg">
        <pc:chgData name="CASEY UCHE ANYADIOHA" userId="c4a17f9e-e74d-4df3-8c4f-e3f26deadb61" providerId="ADAL" clId="{18801F7F-7095-4500-A99D-7CA8F7A1E234}" dt="2023-03-04T20:04:46.334" v="64" actId="26606"/>
        <pc:sldMkLst>
          <pc:docMk/>
          <pc:sldMk cId="1343146404" sldId="258"/>
        </pc:sldMkLst>
        <pc:spChg chg="add del">
          <ac:chgData name="CASEY UCHE ANYADIOHA" userId="c4a17f9e-e74d-4df3-8c4f-e3f26deadb61" providerId="ADAL" clId="{18801F7F-7095-4500-A99D-7CA8F7A1E234}" dt="2023-03-04T20:04:22.571" v="49" actId="26606"/>
          <ac:spMkLst>
            <pc:docMk/>
            <pc:sldMk cId="1343146404" sldId="258"/>
            <ac:spMk id="8" creationId="{C7D023E4-8DE1-436E-9847-ED6A4B4B04FD}"/>
          </ac:spMkLst>
        </pc:spChg>
        <pc:spChg chg="add del">
          <ac:chgData name="CASEY UCHE ANYADIOHA" userId="c4a17f9e-e74d-4df3-8c4f-e3f26deadb61" providerId="ADAL" clId="{18801F7F-7095-4500-A99D-7CA8F7A1E234}" dt="2023-03-04T20:04:22.571" v="49" actId="26606"/>
          <ac:spMkLst>
            <pc:docMk/>
            <pc:sldMk cId="1343146404" sldId="258"/>
            <ac:spMk id="10" creationId="{8B2B1708-8CE4-4A20-94F5-55118AE2CBD7}"/>
          </ac:spMkLst>
        </pc:spChg>
        <pc:spChg chg="add del">
          <ac:chgData name="CASEY UCHE ANYADIOHA" userId="c4a17f9e-e74d-4df3-8c4f-e3f26deadb61" providerId="ADAL" clId="{18801F7F-7095-4500-A99D-7CA8F7A1E234}" dt="2023-03-04T20:04:22.571" v="49" actId="26606"/>
          <ac:spMkLst>
            <pc:docMk/>
            <pc:sldMk cId="1343146404" sldId="258"/>
            <ac:spMk id="12" creationId="{8B4AF456-0671-432E-AD5B-FFAF8D6461E7}"/>
          </ac:spMkLst>
        </pc:spChg>
        <pc:spChg chg="add del">
          <ac:chgData name="CASEY UCHE ANYADIOHA" userId="c4a17f9e-e74d-4df3-8c4f-e3f26deadb61" providerId="ADAL" clId="{18801F7F-7095-4500-A99D-7CA8F7A1E234}" dt="2023-03-04T20:04:29.281" v="51" actId="26606"/>
          <ac:spMkLst>
            <pc:docMk/>
            <pc:sldMk cId="1343146404" sldId="258"/>
            <ac:spMk id="23" creationId="{0928A03B-91F6-411C-B9BC-03A4B8A35FC2}"/>
          </ac:spMkLst>
        </pc:spChg>
        <pc:spChg chg="add del">
          <ac:chgData name="CASEY UCHE ANYADIOHA" userId="c4a17f9e-e74d-4df3-8c4f-e3f26deadb61" providerId="ADAL" clId="{18801F7F-7095-4500-A99D-7CA8F7A1E234}" dt="2023-03-04T20:04:31.004" v="53" actId="26606"/>
          <ac:spMkLst>
            <pc:docMk/>
            <pc:sldMk cId="1343146404" sldId="258"/>
            <ac:spMk id="25" creationId="{42A4FC2C-047E-45A5-965D-8E1E3BF09BC6}"/>
          </ac:spMkLst>
        </pc:spChg>
        <pc:spChg chg="add del">
          <ac:chgData name="CASEY UCHE ANYADIOHA" userId="c4a17f9e-e74d-4df3-8c4f-e3f26deadb61" providerId="ADAL" clId="{18801F7F-7095-4500-A99D-7CA8F7A1E234}" dt="2023-03-04T20:04:33.098" v="55" actId="26606"/>
          <ac:spMkLst>
            <pc:docMk/>
            <pc:sldMk cId="1343146404" sldId="258"/>
            <ac:spMk id="27" creationId="{B670DBD5-770C-4383-9F54-5B86E86BD5BB}"/>
          </ac:spMkLst>
        </pc:spChg>
        <pc:spChg chg="add del">
          <ac:chgData name="CASEY UCHE ANYADIOHA" userId="c4a17f9e-e74d-4df3-8c4f-e3f26deadb61" providerId="ADAL" clId="{18801F7F-7095-4500-A99D-7CA8F7A1E234}" dt="2023-03-04T20:04:36.952" v="57" actId="26606"/>
          <ac:spMkLst>
            <pc:docMk/>
            <pc:sldMk cId="1343146404" sldId="258"/>
            <ac:spMk id="29" creationId="{42A4FC2C-047E-45A5-965D-8E1E3BF09BC6}"/>
          </ac:spMkLst>
        </pc:spChg>
        <pc:spChg chg="add del">
          <ac:chgData name="CASEY UCHE ANYADIOHA" userId="c4a17f9e-e74d-4df3-8c4f-e3f26deadb61" providerId="ADAL" clId="{18801F7F-7095-4500-A99D-7CA8F7A1E234}" dt="2023-03-04T20:04:41.309" v="59" actId="26606"/>
          <ac:spMkLst>
            <pc:docMk/>
            <pc:sldMk cId="1343146404" sldId="258"/>
            <ac:spMk id="31" creationId="{B775CD93-9DF2-48CB-9F57-1BCA9A46C7FA}"/>
          </ac:spMkLst>
        </pc:spChg>
        <pc:spChg chg="add del">
          <ac:chgData name="CASEY UCHE ANYADIOHA" userId="c4a17f9e-e74d-4df3-8c4f-e3f26deadb61" providerId="ADAL" clId="{18801F7F-7095-4500-A99D-7CA8F7A1E234}" dt="2023-03-04T20:04:41.309" v="59" actId="26606"/>
          <ac:spMkLst>
            <pc:docMk/>
            <pc:sldMk cId="1343146404" sldId="258"/>
            <ac:spMk id="32" creationId="{6166C6D1-23AC-49C4-BA07-238E4E9F8CEB}"/>
          </ac:spMkLst>
        </pc:spChg>
        <pc:spChg chg="add del">
          <ac:chgData name="CASEY UCHE ANYADIOHA" userId="c4a17f9e-e74d-4df3-8c4f-e3f26deadb61" providerId="ADAL" clId="{18801F7F-7095-4500-A99D-7CA8F7A1E234}" dt="2023-03-04T20:04:43.164" v="61" actId="26606"/>
          <ac:spMkLst>
            <pc:docMk/>
            <pc:sldMk cId="1343146404" sldId="258"/>
            <ac:spMk id="34" creationId="{AB8C311F-7253-4AED-9701-7FC0708C41C7}"/>
          </ac:spMkLst>
        </pc:spChg>
        <pc:spChg chg="add del">
          <ac:chgData name="CASEY UCHE ANYADIOHA" userId="c4a17f9e-e74d-4df3-8c4f-e3f26deadb61" providerId="ADAL" clId="{18801F7F-7095-4500-A99D-7CA8F7A1E234}" dt="2023-03-04T20:04:43.164" v="61" actId="26606"/>
          <ac:spMkLst>
            <pc:docMk/>
            <pc:sldMk cId="1343146404" sldId="258"/>
            <ac:spMk id="35" creationId="{E2384209-CB15-4CDF-9D31-C44FD9A3F20D}"/>
          </ac:spMkLst>
        </pc:spChg>
        <pc:spChg chg="add del">
          <ac:chgData name="CASEY UCHE ANYADIOHA" userId="c4a17f9e-e74d-4df3-8c4f-e3f26deadb61" providerId="ADAL" clId="{18801F7F-7095-4500-A99D-7CA8F7A1E234}" dt="2023-03-04T20:04:43.164" v="61" actId="26606"/>
          <ac:spMkLst>
            <pc:docMk/>
            <pc:sldMk cId="1343146404" sldId="258"/>
            <ac:spMk id="36" creationId="{2633B3B5-CC90-43F0-8714-D31D1F3F0209}"/>
          </ac:spMkLst>
        </pc:spChg>
        <pc:spChg chg="add del">
          <ac:chgData name="CASEY UCHE ANYADIOHA" userId="c4a17f9e-e74d-4df3-8c4f-e3f26deadb61" providerId="ADAL" clId="{18801F7F-7095-4500-A99D-7CA8F7A1E234}" dt="2023-03-04T20:04:43.164" v="61" actId="26606"/>
          <ac:spMkLst>
            <pc:docMk/>
            <pc:sldMk cId="1343146404" sldId="258"/>
            <ac:spMk id="37" creationId="{A8D57A06-A426-446D-B02C-A2DC6B62E45E}"/>
          </ac:spMkLst>
        </pc:spChg>
        <pc:spChg chg="add del">
          <ac:chgData name="CASEY UCHE ANYADIOHA" userId="c4a17f9e-e74d-4df3-8c4f-e3f26deadb61" providerId="ADAL" clId="{18801F7F-7095-4500-A99D-7CA8F7A1E234}" dt="2023-03-04T20:04:46.326" v="63" actId="26606"/>
          <ac:spMkLst>
            <pc:docMk/>
            <pc:sldMk cId="1343146404" sldId="258"/>
            <ac:spMk id="39" creationId="{B775CD93-9DF2-48CB-9F57-1BCA9A46C7FA}"/>
          </ac:spMkLst>
        </pc:spChg>
        <pc:spChg chg="add del">
          <ac:chgData name="CASEY UCHE ANYADIOHA" userId="c4a17f9e-e74d-4df3-8c4f-e3f26deadb61" providerId="ADAL" clId="{18801F7F-7095-4500-A99D-7CA8F7A1E234}" dt="2023-03-04T20:04:46.326" v="63" actId="26606"/>
          <ac:spMkLst>
            <pc:docMk/>
            <pc:sldMk cId="1343146404" sldId="258"/>
            <ac:spMk id="40" creationId="{6166C6D1-23AC-49C4-BA07-238E4E9F8CEB}"/>
          </ac:spMkLst>
        </pc:spChg>
        <pc:spChg chg="add">
          <ac:chgData name="CASEY UCHE ANYADIOHA" userId="c4a17f9e-e74d-4df3-8c4f-e3f26deadb61" providerId="ADAL" clId="{18801F7F-7095-4500-A99D-7CA8F7A1E234}" dt="2023-03-04T20:04:46.334" v="64" actId="26606"/>
          <ac:spMkLst>
            <pc:docMk/>
            <pc:sldMk cId="1343146404" sldId="258"/>
            <ac:spMk id="42" creationId="{B670DBD5-770C-4383-9F54-5B86E86BD5BB}"/>
          </ac:spMkLst>
        </pc:spChg>
        <pc:grpChg chg="add del">
          <ac:chgData name="CASEY UCHE ANYADIOHA" userId="c4a17f9e-e74d-4df3-8c4f-e3f26deadb61" providerId="ADAL" clId="{18801F7F-7095-4500-A99D-7CA8F7A1E234}" dt="2023-03-04T20:04:22.571" v="49" actId="26606"/>
          <ac:grpSpMkLst>
            <pc:docMk/>
            <pc:sldMk cId="1343146404" sldId="258"/>
            <ac:grpSpMk id="14" creationId="{43F5E015-E085-4624-B431-B42414448684}"/>
          </ac:grpSpMkLst>
        </pc:grpChg>
        <pc:picChg chg="add mod">
          <ac:chgData name="CASEY UCHE ANYADIOHA" userId="c4a17f9e-e74d-4df3-8c4f-e3f26deadb61" providerId="ADAL" clId="{18801F7F-7095-4500-A99D-7CA8F7A1E234}" dt="2023-03-04T20:04:46.334" v="64" actId="26606"/>
          <ac:picMkLst>
            <pc:docMk/>
            <pc:sldMk cId="1343146404" sldId="258"/>
            <ac:picMk id="3" creationId="{AE06221C-53D7-B4EE-F3E2-2F100E16FA8E}"/>
          </ac:picMkLst>
        </pc:picChg>
      </pc:sldChg>
      <pc:sldChg chg="addSp delSp modSp new mod setBg setClrOvrMap">
        <pc:chgData name="CASEY UCHE ANYADIOHA" userId="c4a17f9e-e74d-4df3-8c4f-e3f26deadb61" providerId="ADAL" clId="{18801F7F-7095-4500-A99D-7CA8F7A1E234}" dt="2023-03-04T20:05:44.066" v="86" actId="962"/>
        <pc:sldMkLst>
          <pc:docMk/>
          <pc:sldMk cId="3691515670" sldId="259"/>
        </pc:sldMkLst>
        <pc:spChg chg="add del">
          <ac:chgData name="CASEY UCHE ANYADIOHA" userId="c4a17f9e-e74d-4df3-8c4f-e3f26deadb61" providerId="ADAL" clId="{18801F7F-7095-4500-A99D-7CA8F7A1E234}" dt="2023-03-04T20:05:28.502" v="75" actId="26606"/>
          <ac:spMkLst>
            <pc:docMk/>
            <pc:sldMk cId="3691515670" sldId="259"/>
            <ac:spMk id="8" creationId="{673E9FC8-2143-48A2-9DEE-AABBC7E301A8}"/>
          </ac:spMkLst>
        </pc:spChg>
        <pc:spChg chg="add del">
          <ac:chgData name="CASEY UCHE ANYADIOHA" userId="c4a17f9e-e74d-4df3-8c4f-e3f26deadb61" providerId="ADAL" clId="{18801F7F-7095-4500-A99D-7CA8F7A1E234}" dt="2023-03-04T20:05:29.573" v="77" actId="26606"/>
          <ac:spMkLst>
            <pc:docMk/>
            <pc:sldMk cId="3691515670" sldId="259"/>
            <ac:spMk id="10" creationId="{3E5445C6-DD42-4979-86FF-03730E8C6DB0}"/>
          </ac:spMkLst>
        </pc:spChg>
        <pc:spChg chg="add del">
          <ac:chgData name="CASEY UCHE ANYADIOHA" userId="c4a17f9e-e74d-4df3-8c4f-e3f26deadb61" providerId="ADAL" clId="{18801F7F-7095-4500-A99D-7CA8F7A1E234}" dt="2023-03-04T20:05:29.573" v="77" actId="26606"/>
          <ac:spMkLst>
            <pc:docMk/>
            <pc:sldMk cId="3691515670" sldId="259"/>
            <ac:spMk id="11" creationId="{2A8AA5BC-4F7A-4226-8F99-6D824B226A97}"/>
          </ac:spMkLst>
        </pc:spChg>
        <pc:spChg chg="add del">
          <ac:chgData name="CASEY UCHE ANYADIOHA" userId="c4a17f9e-e74d-4df3-8c4f-e3f26deadb61" providerId="ADAL" clId="{18801F7F-7095-4500-A99D-7CA8F7A1E234}" dt="2023-03-04T20:05:33.846" v="79" actId="26606"/>
          <ac:spMkLst>
            <pc:docMk/>
            <pc:sldMk cId="3691515670" sldId="259"/>
            <ac:spMk id="12" creationId="{8B4AF456-0671-432E-AD5B-FFAF8D6461E7}"/>
          </ac:spMkLst>
        </pc:spChg>
        <pc:spChg chg="add del">
          <ac:chgData name="CASEY UCHE ANYADIOHA" userId="c4a17f9e-e74d-4df3-8c4f-e3f26deadb61" providerId="ADAL" clId="{18801F7F-7095-4500-A99D-7CA8F7A1E234}" dt="2023-03-04T20:05:33.846" v="79" actId="26606"/>
          <ac:spMkLst>
            <pc:docMk/>
            <pc:sldMk cId="3691515670" sldId="259"/>
            <ac:spMk id="13" creationId="{C7D023E4-8DE1-436E-9847-ED6A4B4B04FD}"/>
          </ac:spMkLst>
        </pc:spChg>
        <pc:spChg chg="add del">
          <ac:chgData name="CASEY UCHE ANYADIOHA" userId="c4a17f9e-e74d-4df3-8c4f-e3f26deadb61" providerId="ADAL" clId="{18801F7F-7095-4500-A99D-7CA8F7A1E234}" dt="2023-03-04T20:05:33.846" v="79" actId="26606"/>
          <ac:spMkLst>
            <pc:docMk/>
            <pc:sldMk cId="3691515670" sldId="259"/>
            <ac:spMk id="22" creationId="{8B2B1708-8CE4-4A20-94F5-55118AE2CBD7}"/>
          </ac:spMkLst>
        </pc:spChg>
        <pc:spChg chg="add del">
          <ac:chgData name="CASEY UCHE ANYADIOHA" userId="c4a17f9e-e74d-4df3-8c4f-e3f26deadb61" providerId="ADAL" clId="{18801F7F-7095-4500-A99D-7CA8F7A1E234}" dt="2023-03-04T20:05:38.475" v="81" actId="26606"/>
          <ac:spMkLst>
            <pc:docMk/>
            <pc:sldMk cId="3691515670" sldId="259"/>
            <ac:spMk id="24" creationId="{3B432D73-5C38-474F-AF96-A3228731BF36}"/>
          </ac:spMkLst>
        </pc:spChg>
        <pc:spChg chg="add del">
          <ac:chgData name="CASEY UCHE ANYADIOHA" userId="c4a17f9e-e74d-4df3-8c4f-e3f26deadb61" providerId="ADAL" clId="{18801F7F-7095-4500-A99D-7CA8F7A1E234}" dt="2023-03-04T20:05:42.141" v="83" actId="26606"/>
          <ac:spMkLst>
            <pc:docMk/>
            <pc:sldMk cId="3691515670" sldId="259"/>
            <ac:spMk id="26" creationId="{16B067B1-F4E5-4FDF-813D-C9E872E80075}"/>
          </ac:spMkLst>
        </pc:spChg>
        <pc:spChg chg="add">
          <ac:chgData name="CASEY UCHE ANYADIOHA" userId="c4a17f9e-e74d-4df3-8c4f-e3f26deadb61" providerId="ADAL" clId="{18801F7F-7095-4500-A99D-7CA8F7A1E234}" dt="2023-03-04T20:05:42.150" v="84" actId="26606"/>
          <ac:spMkLst>
            <pc:docMk/>
            <pc:sldMk cId="3691515670" sldId="259"/>
            <ac:spMk id="28" creationId="{42A4FC2C-047E-45A5-965D-8E1E3BF09BC6}"/>
          </ac:spMkLst>
        </pc:spChg>
        <pc:grpChg chg="add del">
          <ac:chgData name="CASEY UCHE ANYADIOHA" userId="c4a17f9e-e74d-4df3-8c4f-e3f26deadb61" providerId="ADAL" clId="{18801F7F-7095-4500-A99D-7CA8F7A1E234}" dt="2023-03-04T20:05:33.846" v="79" actId="26606"/>
          <ac:grpSpMkLst>
            <pc:docMk/>
            <pc:sldMk cId="3691515670" sldId="259"/>
            <ac:grpSpMk id="14" creationId="{43F5E015-E085-4624-B431-B42414448684}"/>
          </ac:grpSpMkLst>
        </pc:grpChg>
        <pc:picChg chg="add mod">
          <ac:chgData name="CASEY UCHE ANYADIOHA" userId="c4a17f9e-e74d-4df3-8c4f-e3f26deadb61" providerId="ADAL" clId="{18801F7F-7095-4500-A99D-7CA8F7A1E234}" dt="2023-03-04T20:05:44.066" v="86" actId="962"/>
          <ac:picMkLst>
            <pc:docMk/>
            <pc:sldMk cId="3691515670" sldId="259"/>
            <ac:picMk id="3" creationId="{1011BEF9-1298-3C7C-90AC-CE619E3967FB}"/>
          </ac:picMkLst>
        </pc:picChg>
      </pc:sldChg>
      <pc:sldChg chg="addSp delSp modSp new mod setBg">
        <pc:chgData name="CASEY UCHE ANYADIOHA" userId="c4a17f9e-e74d-4df3-8c4f-e3f26deadb61" providerId="ADAL" clId="{18801F7F-7095-4500-A99D-7CA8F7A1E234}" dt="2023-03-04T20:07:04.586" v="149" actId="26606"/>
        <pc:sldMkLst>
          <pc:docMk/>
          <pc:sldMk cId="1070044084" sldId="260"/>
        </pc:sldMkLst>
        <pc:spChg chg="mod ord">
          <ac:chgData name="CASEY UCHE ANYADIOHA" userId="c4a17f9e-e74d-4df3-8c4f-e3f26deadb61" providerId="ADAL" clId="{18801F7F-7095-4500-A99D-7CA8F7A1E234}" dt="2023-03-04T20:07:04.586" v="149" actId="26606"/>
          <ac:spMkLst>
            <pc:docMk/>
            <pc:sldMk cId="1070044084" sldId="260"/>
            <ac:spMk id="2" creationId="{C7214FB8-1937-1C8B-5B69-9830600AC790}"/>
          </ac:spMkLst>
        </pc:spChg>
        <pc:spChg chg="del">
          <ac:chgData name="CASEY UCHE ANYADIOHA" userId="c4a17f9e-e74d-4df3-8c4f-e3f26deadb61" providerId="ADAL" clId="{18801F7F-7095-4500-A99D-7CA8F7A1E234}" dt="2023-03-04T20:06:18.749" v="88" actId="931"/>
          <ac:spMkLst>
            <pc:docMk/>
            <pc:sldMk cId="1070044084" sldId="260"/>
            <ac:spMk id="3" creationId="{BEABCDF0-211E-34B3-C0F2-A77EA30F84FE}"/>
          </ac:spMkLst>
        </pc:spChg>
        <pc:spChg chg="add del">
          <ac:chgData name="CASEY UCHE ANYADIOHA" userId="c4a17f9e-e74d-4df3-8c4f-e3f26deadb61" providerId="ADAL" clId="{18801F7F-7095-4500-A99D-7CA8F7A1E234}" dt="2023-03-04T20:07:02.934" v="146" actId="26606"/>
          <ac:spMkLst>
            <pc:docMk/>
            <pc:sldMk cId="1070044084" sldId="260"/>
            <ac:spMk id="10" creationId="{37C89E4B-3C9F-44B9-8B86-D9E3D112D8EC}"/>
          </ac:spMkLst>
        </pc:spChg>
        <pc:spChg chg="add del">
          <ac:chgData name="CASEY UCHE ANYADIOHA" userId="c4a17f9e-e74d-4df3-8c4f-e3f26deadb61" providerId="ADAL" clId="{18801F7F-7095-4500-A99D-7CA8F7A1E234}" dt="2023-03-04T20:07:04.574" v="148" actId="26606"/>
          <ac:spMkLst>
            <pc:docMk/>
            <pc:sldMk cId="1070044084" sldId="260"/>
            <ac:spMk id="16" creationId="{37C89E4B-3C9F-44B9-8B86-D9E3D112D8EC}"/>
          </ac:spMkLst>
        </pc:spChg>
        <pc:spChg chg="add">
          <ac:chgData name="CASEY UCHE ANYADIOHA" userId="c4a17f9e-e74d-4df3-8c4f-e3f26deadb61" providerId="ADAL" clId="{18801F7F-7095-4500-A99D-7CA8F7A1E234}" dt="2023-03-04T20:07:04.586" v="149" actId="26606"/>
          <ac:spMkLst>
            <pc:docMk/>
            <pc:sldMk cId="1070044084" sldId="260"/>
            <ac:spMk id="20" creationId="{37C89E4B-3C9F-44B9-8B86-D9E3D112D8EC}"/>
          </ac:spMkLst>
        </pc:spChg>
        <pc:picChg chg="add mod">
          <ac:chgData name="CASEY UCHE ANYADIOHA" userId="c4a17f9e-e74d-4df3-8c4f-e3f26deadb61" providerId="ADAL" clId="{18801F7F-7095-4500-A99D-7CA8F7A1E234}" dt="2023-03-04T20:07:04.586" v="149" actId="26606"/>
          <ac:picMkLst>
            <pc:docMk/>
            <pc:sldMk cId="1070044084" sldId="260"/>
            <ac:picMk id="5" creationId="{8555DEF0-C736-A73B-94E3-C1B25E1A33E9}"/>
          </ac:picMkLst>
        </pc:picChg>
        <pc:cxnChg chg="add del">
          <ac:chgData name="CASEY UCHE ANYADIOHA" userId="c4a17f9e-e74d-4df3-8c4f-e3f26deadb61" providerId="ADAL" clId="{18801F7F-7095-4500-A99D-7CA8F7A1E234}" dt="2023-03-04T20:07:02.934" v="146" actId="26606"/>
          <ac:cxnSpMkLst>
            <pc:docMk/>
            <pc:sldMk cId="1070044084" sldId="260"/>
            <ac:cxnSpMk id="12" creationId="{AA2EAA10-076F-46BD-8F0F-B9A2FB77A85C}"/>
          </ac:cxnSpMkLst>
        </pc:cxnChg>
        <pc:cxnChg chg="add del">
          <ac:chgData name="CASEY UCHE ANYADIOHA" userId="c4a17f9e-e74d-4df3-8c4f-e3f26deadb61" providerId="ADAL" clId="{18801F7F-7095-4500-A99D-7CA8F7A1E234}" dt="2023-03-04T20:07:02.934" v="146" actId="26606"/>
          <ac:cxnSpMkLst>
            <pc:docMk/>
            <pc:sldMk cId="1070044084" sldId="260"/>
            <ac:cxnSpMk id="14" creationId="{D891E407-403B-4764-86C9-33A56D3BCAA3}"/>
          </ac:cxnSpMkLst>
        </pc:cxnChg>
        <pc:cxnChg chg="add del">
          <ac:chgData name="CASEY UCHE ANYADIOHA" userId="c4a17f9e-e74d-4df3-8c4f-e3f26deadb61" providerId="ADAL" clId="{18801F7F-7095-4500-A99D-7CA8F7A1E234}" dt="2023-03-04T20:07:04.574" v="148" actId="26606"/>
          <ac:cxnSpMkLst>
            <pc:docMk/>
            <pc:sldMk cId="1070044084" sldId="260"/>
            <ac:cxnSpMk id="17" creationId="{AA2EAA10-076F-46BD-8F0F-B9A2FB77A85C}"/>
          </ac:cxnSpMkLst>
        </pc:cxnChg>
        <pc:cxnChg chg="add del">
          <ac:chgData name="CASEY UCHE ANYADIOHA" userId="c4a17f9e-e74d-4df3-8c4f-e3f26deadb61" providerId="ADAL" clId="{18801F7F-7095-4500-A99D-7CA8F7A1E234}" dt="2023-03-04T20:07:04.574" v="148" actId="26606"/>
          <ac:cxnSpMkLst>
            <pc:docMk/>
            <pc:sldMk cId="1070044084" sldId="260"/>
            <ac:cxnSpMk id="18" creationId="{D891E407-403B-4764-86C9-33A56D3BCAA3}"/>
          </ac:cxnSpMkLst>
        </pc:cxnChg>
        <pc:cxnChg chg="add">
          <ac:chgData name="CASEY UCHE ANYADIOHA" userId="c4a17f9e-e74d-4df3-8c4f-e3f26deadb61" providerId="ADAL" clId="{18801F7F-7095-4500-A99D-7CA8F7A1E234}" dt="2023-03-04T20:07:04.586" v="149" actId="26606"/>
          <ac:cxnSpMkLst>
            <pc:docMk/>
            <pc:sldMk cId="1070044084" sldId="260"/>
            <ac:cxnSpMk id="21" creationId="{AA2EAA10-076F-46BD-8F0F-B9A2FB77A85C}"/>
          </ac:cxnSpMkLst>
        </pc:cxnChg>
        <pc:cxnChg chg="add">
          <ac:chgData name="CASEY UCHE ANYADIOHA" userId="c4a17f9e-e74d-4df3-8c4f-e3f26deadb61" providerId="ADAL" clId="{18801F7F-7095-4500-A99D-7CA8F7A1E234}" dt="2023-03-04T20:07:04.586" v="149" actId="26606"/>
          <ac:cxnSpMkLst>
            <pc:docMk/>
            <pc:sldMk cId="1070044084" sldId="260"/>
            <ac:cxnSpMk id="22" creationId="{D891E407-403B-4764-86C9-33A56D3BCAA3}"/>
          </ac:cxnSpMkLst>
        </pc:cxnChg>
      </pc:sldChg>
      <pc:sldChg chg="addSp modSp new mod setBg">
        <pc:chgData name="CASEY UCHE ANYADIOHA" userId="c4a17f9e-e74d-4df3-8c4f-e3f26deadb61" providerId="ADAL" clId="{18801F7F-7095-4500-A99D-7CA8F7A1E234}" dt="2023-03-04T20:07:26.693" v="156" actId="962"/>
        <pc:sldMkLst>
          <pc:docMk/>
          <pc:sldMk cId="2054930422" sldId="261"/>
        </pc:sldMkLst>
        <pc:spChg chg="add">
          <ac:chgData name="CASEY UCHE ANYADIOHA" userId="c4a17f9e-e74d-4df3-8c4f-e3f26deadb61" providerId="ADAL" clId="{18801F7F-7095-4500-A99D-7CA8F7A1E234}" dt="2023-03-04T20:07:24.830" v="154" actId="26606"/>
          <ac:spMkLst>
            <pc:docMk/>
            <pc:sldMk cId="2054930422" sldId="261"/>
            <ac:spMk id="8" creationId="{42A4FC2C-047E-45A5-965D-8E1E3BF09BC6}"/>
          </ac:spMkLst>
        </pc:spChg>
        <pc:picChg chg="add mod">
          <ac:chgData name="CASEY UCHE ANYADIOHA" userId="c4a17f9e-e74d-4df3-8c4f-e3f26deadb61" providerId="ADAL" clId="{18801F7F-7095-4500-A99D-7CA8F7A1E234}" dt="2023-03-04T20:07:26.693" v="156" actId="962"/>
          <ac:picMkLst>
            <pc:docMk/>
            <pc:sldMk cId="2054930422" sldId="261"/>
            <ac:picMk id="3" creationId="{9F3E2397-2D0E-3FFC-9325-DCF65CF91318}"/>
          </ac:picMkLst>
        </pc:picChg>
      </pc:sldChg>
      <pc:sldChg chg="addSp delSp modSp new mod setBg">
        <pc:chgData name="CASEY UCHE ANYADIOHA" userId="c4a17f9e-e74d-4df3-8c4f-e3f26deadb61" providerId="ADAL" clId="{18801F7F-7095-4500-A99D-7CA8F7A1E234}" dt="2023-03-04T20:07:57.075" v="175" actId="962"/>
        <pc:sldMkLst>
          <pc:docMk/>
          <pc:sldMk cId="3191986216" sldId="262"/>
        </pc:sldMkLst>
        <pc:spChg chg="add del">
          <ac:chgData name="CASEY UCHE ANYADIOHA" userId="c4a17f9e-e74d-4df3-8c4f-e3f26deadb61" providerId="ADAL" clId="{18801F7F-7095-4500-A99D-7CA8F7A1E234}" dt="2023-03-04T20:07:44.565" v="162" actId="26606"/>
          <ac:spMkLst>
            <pc:docMk/>
            <pc:sldMk cId="3191986216" sldId="262"/>
            <ac:spMk id="8" creationId="{42A4FC2C-047E-45A5-965D-8E1E3BF09BC6}"/>
          </ac:spMkLst>
        </pc:spChg>
        <pc:spChg chg="add del">
          <ac:chgData name="CASEY UCHE ANYADIOHA" userId="c4a17f9e-e74d-4df3-8c4f-e3f26deadb61" providerId="ADAL" clId="{18801F7F-7095-4500-A99D-7CA8F7A1E234}" dt="2023-03-04T20:07:45.193" v="164" actId="26606"/>
          <ac:spMkLst>
            <pc:docMk/>
            <pc:sldMk cId="3191986216" sldId="262"/>
            <ac:spMk id="10" creationId="{42A4FC2C-047E-45A5-965D-8E1E3BF09BC6}"/>
          </ac:spMkLst>
        </pc:spChg>
        <pc:spChg chg="add del">
          <ac:chgData name="CASEY UCHE ANYADIOHA" userId="c4a17f9e-e74d-4df3-8c4f-e3f26deadb61" providerId="ADAL" clId="{18801F7F-7095-4500-A99D-7CA8F7A1E234}" dt="2023-03-04T20:07:46.498" v="166" actId="26606"/>
          <ac:spMkLst>
            <pc:docMk/>
            <pc:sldMk cId="3191986216" sldId="262"/>
            <ac:spMk id="12" creationId="{3B432D73-5C38-474F-AF96-A3228731BF36}"/>
          </ac:spMkLst>
        </pc:spChg>
        <pc:spChg chg="add del">
          <ac:chgData name="CASEY UCHE ANYADIOHA" userId="c4a17f9e-e74d-4df3-8c4f-e3f26deadb61" providerId="ADAL" clId="{18801F7F-7095-4500-A99D-7CA8F7A1E234}" dt="2023-03-04T20:07:50.573" v="168" actId="26606"/>
          <ac:spMkLst>
            <pc:docMk/>
            <pc:sldMk cId="3191986216" sldId="262"/>
            <ac:spMk id="14" creationId="{42A4FC2C-047E-45A5-965D-8E1E3BF09BC6}"/>
          </ac:spMkLst>
        </pc:spChg>
        <pc:spChg chg="add del">
          <ac:chgData name="CASEY UCHE ANYADIOHA" userId="c4a17f9e-e74d-4df3-8c4f-e3f26deadb61" providerId="ADAL" clId="{18801F7F-7095-4500-A99D-7CA8F7A1E234}" dt="2023-03-04T20:07:53.653" v="170" actId="26606"/>
          <ac:spMkLst>
            <pc:docMk/>
            <pc:sldMk cId="3191986216" sldId="262"/>
            <ac:spMk id="22" creationId="{C7D023E4-8DE1-436E-9847-ED6A4B4B04FD}"/>
          </ac:spMkLst>
        </pc:spChg>
        <pc:spChg chg="add del">
          <ac:chgData name="CASEY UCHE ANYADIOHA" userId="c4a17f9e-e74d-4df3-8c4f-e3f26deadb61" providerId="ADAL" clId="{18801F7F-7095-4500-A99D-7CA8F7A1E234}" dt="2023-03-04T20:07:53.653" v="170" actId="26606"/>
          <ac:spMkLst>
            <pc:docMk/>
            <pc:sldMk cId="3191986216" sldId="262"/>
            <ac:spMk id="23" creationId="{8B2B1708-8CE4-4A20-94F5-55118AE2CBD7}"/>
          </ac:spMkLst>
        </pc:spChg>
        <pc:spChg chg="add del">
          <ac:chgData name="CASEY UCHE ANYADIOHA" userId="c4a17f9e-e74d-4df3-8c4f-e3f26deadb61" providerId="ADAL" clId="{18801F7F-7095-4500-A99D-7CA8F7A1E234}" dt="2023-03-04T20:07:53.653" v="170" actId="26606"/>
          <ac:spMkLst>
            <pc:docMk/>
            <pc:sldMk cId="3191986216" sldId="262"/>
            <ac:spMk id="24" creationId="{8B4AF456-0671-432E-AD5B-FFAF8D6461E7}"/>
          </ac:spMkLst>
        </pc:spChg>
        <pc:spChg chg="add del">
          <ac:chgData name="CASEY UCHE ANYADIOHA" userId="c4a17f9e-e74d-4df3-8c4f-e3f26deadb61" providerId="ADAL" clId="{18801F7F-7095-4500-A99D-7CA8F7A1E234}" dt="2023-03-04T20:07:55.185" v="172" actId="26606"/>
          <ac:spMkLst>
            <pc:docMk/>
            <pc:sldMk cId="3191986216" sldId="262"/>
            <ac:spMk id="27" creationId="{0928A03B-91F6-411C-B9BC-03A4B8A35FC2}"/>
          </ac:spMkLst>
        </pc:spChg>
        <pc:spChg chg="add">
          <ac:chgData name="CASEY UCHE ANYADIOHA" userId="c4a17f9e-e74d-4df3-8c4f-e3f26deadb61" providerId="ADAL" clId="{18801F7F-7095-4500-A99D-7CA8F7A1E234}" dt="2023-03-04T20:07:55.193" v="173" actId="26606"/>
          <ac:spMkLst>
            <pc:docMk/>
            <pc:sldMk cId="3191986216" sldId="262"/>
            <ac:spMk id="29" creationId="{8FF5081D-6F37-4BB4-B5EA-A11692358948}"/>
          </ac:spMkLst>
        </pc:spChg>
        <pc:spChg chg="add">
          <ac:chgData name="CASEY UCHE ANYADIOHA" userId="c4a17f9e-e74d-4df3-8c4f-e3f26deadb61" providerId="ADAL" clId="{18801F7F-7095-4500-A99D-7CA8F7A1E234}" dt="2023-03-04T20:07:55.193" v="173" actId="26606"/>
          <ac:spMkLst>
            <pc:docMk/>
            <pc:sldMk cId="3191986216" sldId="262"/>
            <ac:spMk id="30" creationId="{B8DC041D-D1C3-4296-85D0-23923F3A499D}"/>
          </ac:spMkLst>
        </pc:spChg>
        <pc:grpChg chg="add del">
          <ac:chgData name="CASEY UCHE ANYADIOHA" userId="c4a17f9e-e74d-4df3-8c4f-e3f26deadb61" providerId="ADAL" clId="{18801F7F-7095-4500-A99D-7CA8F7A1E234}" dt="2023-03-04T20:07:53.653" v="170" actId="26606"/>
          <ac:grpSpMkLst>
            <pc:docMk/>
            <pc:sldMk cId="3191986216" sldId="262"/>
            <ac:grpSpMk id="25" creationId="{43F5E015-E085-4624-B431-B42414448684}"/>
          </ac:grpSpMkLst>
        </pc:grpChg>
        <pc:picChg chg="add mod">
          <ac:chgData name="CASEY UCHE ANYADIOHA" userId="c4a17f9e-e74d-4df3-8c4f-e3f26deadb61" providerId="ADAL" clId="{18801F7F-7095-4500-A99D-7CA8F7A1E234}" dt="2023-03-04T20:07:57.075" v="175" actId="962"/>
          <ac:picMkLst>
            <pc:docMk/>
            <pc:sldMk cId="3191986216" sldId="262"/>
            <ac:picMk id="3" creationId="{73A0932C-83AF-1874-5BCA-F9E6E42C37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2028-BCA6-C453-D662-756A31DE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56123-AA5E-19E6-4F13-8FF176100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A3B81-E339-1B2C-E651-0D4C4716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418-4655-4970-8163-934DEDDDC6C7}" type="datetimeFigureOut">
              <a:rPr lang="en-IE" smtClean="0"/>
              <a:t>04/03/2023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D1D49-9E6C-9B79-6A37-150F7721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20FDB-1D43-0DBE-8B9E-7D06E64D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16-BCD9-44C6-BD4C-86E68C54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830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9B2B-46C2-B321-4683-BCD1F4D2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C4BD2-3E1E-32BF-9F95-3F8DDB2A0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969AB-7A92-AC73-65C4-34AE3272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418-4655-4970-8163-934DEDDDC6C7}" type="datetimeFigureOut">
              <a:rPr lang="en-IE" smtClean="0"/>
              <a:t>04/03/2023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C25A-DC1E-AFB7-9674-3794A35F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35A54-2CAB-225D-0A27-496C65B7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16-BCD9-44C6-BD4C-86E68C54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596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03610-835D-CCD0-64E1-963181F91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78904-88B4-4716-723C-761AF6813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1D16-29FE-7F15-334D-84F263A3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418-4655-4970-8163-934DEDDDC6C7}" type="datetimeFigureOut">
              <a:rPr lang="en-IE" smtClean="0"/>
              <a:t>04/03/2023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63F9D-F945-6B88-837E-9241E94D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E03B5-006F-32CB-5665-9C14F027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16-BCD9-44C6-BD4C-86E68C54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790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4E65-A35A-AC57-458E-9BF44E7D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207D5-CFC0-0C7C-1B7F-B2EDF1508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3066A-CC04-B320-0F75-1EE26EFB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418-4655-4970-8163-934DEDDDC6C7}" type="datetimeFigureOut">
              <a:rPr lang="en-IE" smtClean="0"/>
              <a:t>04/03/2023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0555-E1B9-CDC4-6410-C651F35D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1BD94-822F-CBFE-01F2-73AFCDF0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16-BCD9-44C6-BD4C-86E68C54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139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191C-08FB-38E8-7528-E5E92864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AA9ED-B173-6660-4497-835DFC1B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9711-1A80-8C3D-93DF-C8E76DF5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418-4655-4970-8163-934DEDDDC6C7}" type="datetimeFigureOut">
              <a:rPr lang="en-IE" smtClean="0"/>
              <a:t>04/03/2023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F932F-BFC6-CB27-E0FA-6C55C583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DFE3-C20E-2A16-AB63-57F7E65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16-BCD9-44C6-BD4C-86E68C54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39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269E-318C-5C10-0BBF-A2F46B8A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7229-796B-D1EE-2475-101326392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1643C-8D16-B4F1-46F2-284BBD461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80791-33FD-7F36-513A-D654B8BC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418-4655-4970-8163-934DEDDDC6C7}" type="datetimeFigureOut">
              <a:rPr lang="en-IE" smtClean="0"/>
              <a:t>04/03/2023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C14D1-4BF8-F010-58EC-E79A8C26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90C66-1FAB-F354-E20A-DA753533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16-BCD9-44C6-BD4C-86E68C54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607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4FFC-9505-2E22-2B0C-60D0F76D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344C7-D172-5281-E9A9-544BC5BC5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6BC3B-B589-8E95-35D2-89FA0B2AE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008E-3B3D-5CE9-FD6D-F5A93B529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84241-A29D-2D78-C7CA-44F37EB52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1E6EB-56E9-D4A3-5A30-32278CBA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418-4655-4970-8163-934DEDDDC6C7}" type="datetimeFigureOut">
              <a:rPr lang="en-IE" smtClean="0"/>
              <a:t>04/03/2023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6FC5F-290F-3A55-ED4D-CB3DFF60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87F1D-DC42-B18A-CBB4-0C639F7E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16-BCD9-44C6-BD4C-86E68C54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583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F381-FF5C-22E8-E4AD-CF3EE743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414A2-1667-0DD9-7D1F-6B7EADB3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418-4655-4970-8163-934DEDDDC6C7}" type="datetimeFigureOut">
              <a:rPr lang="en-IE" smtClean="0"/>
              <a:t>04/03/2023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EAB48-3D19-2221-9DFA-37651013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C4F1C-376D-CDE9-FB4C-69FF51E1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16-BCD9-44C6-BD4C-86E68C54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501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09CE2-2F4C-0A94-D862-97699A88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418-4655-4970-8163-934DEDDDC6C7}" type="datetimeFigureOut">
              <a:rPr lang="en-IE" smtClean="0"/>
              <a:t>04/03/2023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11FF6-E6D5-1EC7-5A70-88821C1B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8A032-C3FA-64AB-F9B6-1BCF6CEA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16-BCD9-44C6-BD4C-86E68C54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78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78FE-0F80-B24C-1031-AF63A8F8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8896-E977-4F9C-7CE0-9F91AA35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73243-C54C-A716-144F-D07AF36B2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B3998-B759-AD17-FDA5-62F37A24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418-4655-4970-8163-934DEDDDC6C7}" type="datetimeFigureOut">
              <a:rPr lang="en-IE" smtClean="0"/>
              <a:t>04/03/2023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479DE-67E6-A2C1-C5F3-42F20761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67910-69D9-A5E8-71F1-7C7C7B2C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16-BCD9-44C6-BD4C-86E68C54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273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D542-0F85-C58B-B938-A0D36F9F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D8722-65AD-D205-F5A2-73A9183AC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43AFC-E0BE-AF98-84A9-10270FA8E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7F073-40D1-DC42-1B9F-00CD0AE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418-4655-4970-8163-934DEDDDC6C7}" type="datetimeFigureOut">
              <a:rPr lang="en-IE" smtClean="0"/>
              <a:t>04/03/2023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9097E-26E5-FB4A-B3F8-1413639D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B5D38-5F9B-B9E8-3D8C-1353C71F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16-BCD9-44C6-BD4C-86E68C54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963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6F418-E770-20FB-B103-06EC4CCF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9AD89-98EE-52A6-CAE6-A0ACBB93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6E9A3-1F91-0F28-F697-FCBDBB551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C418-4655-4970-8163-934DEDDDC6C7}" type="datetimeFigureOut">
              <a:rPr lang="en-IE" smtClean="0"/>
              <a:t>04/03/2023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08C1D-06F8-21A1-1AF2-2113A607D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08440-4CAE-C8BB-D88C-E8BF5A358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80816-BCD9-44C6-BD4C-86E68C54B8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4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1191C-58AB-F213-A4D7-AC63686E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Roquepertuse Pillars Ref.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-up of ancient carvings&#10;&#10;Description automatically generated with low confidence">
            <a:extLst>
              <a:ext uri="{FF2B5EF4-FFF2-40B4-BE49-F238E27FC236}">
                <a16:creationId xmlns:a16="http://schemas.microsoft.com/office/drawing/2014/main" id="{AD1BC098-B4A2-68C4-A00F-64BD1C69F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06" y="492573"/>
            <a:ext cx="426357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2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">
            <a:extLst>
              <a:ext uri="{FF2B5EF4-FFF2-40B4-BE49-F238E27FC236}">
                <a16:creationId xmlns:a16="http://schemas.microsoft.com/office/drawing/2014/main" id="{7A2FA616-2615-28F2-8F68-849D846B1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75" y="729916"/>
            <a:ext cx="6898104" cy="53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3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7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picture containing text, indoor, wall, ceiling&#10;&#10;Description automatically generated">
            <a:extLst>
              <a:ext uri="{FF2B5EF4-FFF2-40B4-BE49-F238E27FC236}">
                <a16:creationId xmlns:a16="http://schemas.microsoft.com/office/drawing/2014/main" id="{AE06221C-53D7-B4EE-F3E2-2F100E16F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r="-2" b="-2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314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building, building material, stone, old">
            <a:extLst>
              <a:ext uri="{FF2B5EF4-FFF2-40B4-BE49-F238E27FC236}">
                <a16:creationId xmlns:a16="http://schemas.microsoft.com/office/drawing/2014/main" id="{1011BEF9-1298-3C7C-90AC-CE619E396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" r="1" b="28654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1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uple of vases on a shelf&#10;&#10;Description automatically generated with low confidence">
            <a:extLst>
              <a:ext uri="{FF2B5EF4-FFF2-40B4-BE49-F238E27FC236}">
                <a16:creationId xmlns:a16="http://schemas.microsoft.com/office/drawing/2014/main" id="{8555DEF0-C736-A73B-94E3-C1B25E1A3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14FB8-1937-1C8B-5B69-9830600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Basse Yutz Flagons Ref.</a:t>
            </a:r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4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green, indoor, silver">
            <a:extLst>
              <a:ext uri="{FF2B5EF4-FFF2-40B4-BE49-F238E27FC236}">
                <a16:creationId xmlns:a16="http://schemas.microsoft.com/office/drawing/2014/main" id="{9F3E2397-2D0E-3FFC-9325-DCF65CF91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" b="102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A0932C-83AF-1874-5BCA-F9E6E42C3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3" b="101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Freeform: Shape 7">
            <a:extLst>
              <a:ext uri="{FF2B5EF4-FFF2-40B4-BE49-F238E27FC236}">
                <a16:creationId xmlns:a16="http://schemas.microsoft.com/office/drawing/2014/main" id="{8FF5081D-6F37-4BB4-B5EA-A11692358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43467 w 12192000"/>
              <a:gd name="connsiteY0" fmla="*/ 643467 h 6858000"/>
              <a:gd name="connsiteX1" fmla="*/ 643467 w 12192000"/>
              <a:gd name="connsiteY1" fmla="*/ 6214533 h 6858000"/>
              <a:gd name="connsiteX2" fmla="*/ 11548533 w 12192000"/>
              <a:gd name="connsiteY2" fmla="*/ 6214533 h 6858000"/>
              <a:gd name="connsiteX3" fmla="*/ 11548533 w 12192000"/>
              <a:gd name="connsiteY3" fmla="*/ 64346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43467" y="643467"/>
                </a:moveTo>
                <a:lnTo>
                  <a:pt x="643467" y="6214533"/>
                </a:lnTo>
                <a:lnTo>
                  <a:pt x="11548533" y="6214533"/>
                </a:lnTo>
                <a:lnTo>
                  <a:pt x="11548533" y="64346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D5E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B8DC041D-D1C3-4296-85D0-23923F3A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627698"/>
            <a:ext cx="10915650" cy="5602605"/>
          </a:xfrm>
          <a:prstGeom prst="rect">
            <a:avLst/>
          </a:prstGeom>
          <a:noFill/>
          <a:ln w="44450" cap="sq" cmpd="dbl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Roquepertuse Pillars Ref.</vt:lpstr>
      <vt:lpstr>PowerPoint Presentation</vt:lpstr>
      <vt:lpstr>PowerPoint Presentation</vt:lpstr>
      <vt:lpstr>PowerPoint Presentation</vt:lpstr>
      <vt:lpstr>   Basse Yutz Flagons Ref.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Roquepertuse Pillars Ref.</dc:title>
  <dc:creator>CASEY UCHE ANYADIOHA</dc:creator>
  <cp:lastModifiedBy>CASEY UCHE ANYADIOHA</cp:lastModifiedBy>
  <cp:revision>1</cp:revision>
  <dcterms:created xsi:type="dcterms:W3CDTF">2023-03-04T19:58:31Z</dcterms:created>
  <dcterms:modified xsi:type="dcterms:W3CDTF">2023-03-04T20:07:58Z</dcterms:modified>
</cp:coreProperties>
</file>