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ADB9-9458-4AAE-806E-EB965F14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0FEC3-CF5D-4EAF-BE3F-96F4F940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2B58-2496-46A8-8243-15FF5472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34EB-9014-4555-B039-D6343533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446C-9E9F-4288-8605-D438663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188-7B57-46B0-934E-6C67319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0E634-C852-4804-8121-1944EC35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7081-EAE4-4C35-AEF6-641FE946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0540-7D3B-4584-AD3E-DD1ACEC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EDE8-0E84-43C6-B9DA-4011920E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4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04E48-1B92-4C30-918D-A2F955E8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C114E-3F02-40A1-A238-6FECFE42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3386-FB0E-41F4-B0F7-92C2FB65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D3D-EBB7-4EE7-B8B8-3D5F02DD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318E-7773-47C0-9F5C-8DA9FC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3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7124-E44A-4423-B7BA-B5AAB23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C326-8F3F-4CE3-94FE-A926687D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FA23-65CD-4F00-A9D0-6F71CDD6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1B0-BAE2-46DA-83F5-728AED2C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1F5A-25AB-4262-B67B-5DAAE6DB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8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0E6-B718-4075-B041-3E35FA73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7988-0B2D-405B-A1D2-7D209F97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BFF0-A9C7-4299-85B0-D2E1FFE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CA97-FFA5-4AB2-914F-67E0CE1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8BB5-A104-4E19-9562-3F74DCCB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039B-3A78-4992-B6F0-70A0063D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208-8B54-453C-9B15-C5E9434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5655C-1003-40F8-B41B-82105A1D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4D8F-2C96-4654-85F2-FF8DA120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A7B0-67D5-4978-B641-64F87AF1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ECD9-2B72-4130-B3F3-771D0CD5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0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E7EB-310B-422D-B23D-42300DEE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480-DDBE-4D5C-8887-62578A57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A39B-5E5B-417E-A5F5-4AF04DD8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9C483-1F23-4112-BC82-97D79A950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5C03C-1641-4690-92B6-06E5A97A5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B5034-D09C-4ECE-9950-02C78FC7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4E20E-CF63-443F-859E-745D4248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50F8-0D36-42D4-B6A4-6CE8A492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3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B69E-86B3-4DCC-B86B-89BF8E42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0573C-3CC7-4F43-85D0-80919433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669F-100D-4116-9EFC-F1B89E5E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52FF-BFA7-4594-B48B-E025A51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55A51-40AB-4ADA-82F3-D3158F16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53240-4D2A-48FB-AB9A-FC60924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AAE4F-6462-414D-9506-6D99C083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0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14C6-FF7B-4C02-B2DB-5E719E43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9B73-0047-46D2-A73D-42CD3D97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4178-C6C4-41B0-9759-5D6F0CCF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3782-2A2B-4002-B030-D29B093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4CEE-8652-48D0-8674-4734D6EE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8C93-7B78-4A5C-9459-FEEF0AE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D16E-4F06-46FC-B5AF-4C9CAD89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2D24A-5B2D-4DB2-BB1F-97D185C79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6E1F-D640-43E7-8044-CEE0F9B1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7C2F-0969-4F1B-B142-44E1075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BEA9-18A3-475C-A54E-A419E078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86990-36ED-4635-A4A6-F6700334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7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2075F-2EA2-45DD-9F1E-7584F628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C6F8-F2D6-45BD-BBF0-1213ABB4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1EAB-3812-48C2-814A-68F23B0D4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A669-07E8-4D86-A9FE-D476A7891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EA1C-9876-4C90-82E8-C40DE911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4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22B6F-1749-4553-9A69-5A427CF66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1999" cy="650240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1E575E7-7799-4BC2-A53B-393ED2413E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1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Charlesworth</dc:creator>
  <cp:lastModifiedBy>Casey Charlesworth</cp:lastModifiedBy>
  <cp:revision>5</cp:revision>
  <dcterms:created xsi:type="dcterms:W3CDTF">2017-08-26T04:22:19Z</dcterms:created>
  <dcterms:modified xsi:type="dcterms:W3CDTF">2017-09-23T05:23:06Z</dcterms:modified>
</cp:coreProperties>
</file>