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/AhwkY2c7LJRuOupuNImOyENx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38aae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838aae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SG"/>
              <a:t>LDA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G"/>
              <a:t>Amazon Fashion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4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82" y="1090684"/>
            <a:ext cx="6327201" cy="23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6709883" y="1708511"/>
            <a:ext cx="234971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No clear indication of the words being related to a specific aspects / types of fashion products. 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709883" y="2371695"/>
            <a:ext cx="23497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predominantly related to positive words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6709882" y="2816860"/>
            <a:ext cx="23497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weakly related to size of fashion items.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6709881" y="3266521"/>
            <a:ext cx="234971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No clear indication of the words being related to a specific aspects / types of fashion products. 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442724" y="3497138"/>
            <a:ext cx="4361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The number of topic is not sufficient to learn more meaningful, distinct and granular topics of the review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5</a:t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89" y="912074"/>
            <a:ext cx="6723150" cy="19225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359883" y="2834639"/>
            <a:ext cx="734266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A mixture of positive words (love, great) and quality (color, comfortable, look) of fashion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Predominantly positive words and “ring” that is relevant to reviews of fashion item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ring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Predominantly verbs related to using the fashion items, and a distinctive “shoes” that is relevant to reviews of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shoes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A mixture of positive words and quality of fashion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Predominantly adjective and nouns related to the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fashion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More characteristics keywords related to aspects and types of fashion items could be learned. However, the characteristics are not sufficiently distinct yet.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6</a:t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42" y="1017725"/>
            <a:ext cx="7557025" cy="150621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311700" y="2571750"/>
            <a:ext cx="73426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dress;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size, small, large, big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ring;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positive words: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love, beautiful, perfect, great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bag, purse, wallet;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 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 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belt;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day, break,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material, quality;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price, cheap;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good, look, picture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5: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shirt;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great, cute, color, look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7</a:t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82188"/>
            <a:ext cx="7559174" cy="16812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311700" y="2663430"/>
            <a:ext cx="734266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 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ring;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price;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look, beautiful;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positive words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nice, great, love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shoe, pair, watch, foot;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dress, shirt;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size, small, large, big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words</a:t>
            </a:r>
            <a:endParaRPr b="0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5: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comfortable, warm;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daughter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6: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shirt;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color, nice, look, cute, picture;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material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8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39" y="1017725"/>
            <a:ext cx="6870023" cy="16753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406739" y="2693057"/>
            <a:ext cx="734266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comfortable, soft;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cute;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 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daughter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strap, pocket,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Mixture of positive words, likely positive reviews</a:t>
            </a:r>
            <a:endParaRPr b="0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wallet, purse;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 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year, old, month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 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5: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dress;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small, large, big,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6: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nice, look, color, picture;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7: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shirt, shoe, pair;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comfortable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9</a:t>
            </a:r>
            <a:endParaRPr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39" y="958902"/>
            <a:ext cx="6407412" cy="176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311700" y="2724767"/>
            <a:ext cx="73426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shirt, dress;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color, look, nice, picture;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material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big;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 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daughter</a:t>
            </a:r>
            <a:endParaRPr b="0" i="1" sz="1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shoe, pair;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comfortable, work; </a:t>
            </a:r>
            <a:endParaRPr b="0" i="0" sz="1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1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 b="1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dress, top;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size, small, large, big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5: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wallet, purse;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zipper, hold, pocket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6: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cheap, money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7: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positive words</a:t>
            </a:r>
            <a:endParaRPr b="0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8: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ring, belt;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beautiful, look;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gift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5219114" y="2855742"/>
            <a:ext cx="36131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SG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Weird separation for size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SG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watch as item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SG"/>
              <a:t>Topics = 10</a:t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71" y="939765"/>
            <a:ext cx="6870023" cy="20400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426575" y="3035700"/>
            <a:ext cx="5242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ring, watch;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size, small, fit, large, big, medium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comfortable;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daughter; </a:t>
            </a:r>
            <a:r>
              <a:rPr b="1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 </a:t>
            </a:r>
            <a:r>
              <a:rPr b="0" i="0" lang="en-SG" sz="1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year, 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words</a:t>
            </a:r>
            <a:endParaRPr b="0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shoe, pair, foot, sock, boot;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comfortable,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5: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discount, purchase, honest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6: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dress, shirt;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appearance: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short, long;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material, fabric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7: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bag, wallet, purse;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pocket, zipper, hold, card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8: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type: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belt;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cheap, money; </a:t>
            </a:r>
            <a:r>
              <a:rPr b="1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9: </a:t>
            </a:r>
            <a:r>
              <a:rPr b="0" i="1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positive words and aspects:</a:t>
            </a:r>
            <a:r>
              <a:rPr b="0" i="0" lang="en-SG" sz="1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good, nice, quality, look, great, price, color, beautiful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5726214" y="3035691"/>
            <a:ext cx="3346450" cy="20621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SG" sz="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words</a:t>
            </a:r>
            <a:r>
              <a:rPr b="0" i="0" lang="en-SG" sz="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appearing occasionally when learning with other number of topics, but tend to appear with different item types or aspects.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10 topics, the segregation of item types and aspects seem to make more sense: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Watch and ring tend to be purchased as gifts.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tend to prioritize comfort when purchasing footwear.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Standalone topics related to price, which is a general aspects that are relevant to all item types.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Standalone topics related to size, which is a general aspects that are relevant to almost all item types.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tend to talk about appearance and fabric quality of dress and shirts.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tend to pay attention to functionality of items like bags, wallet and purse.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en-SG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Standalone topics related to belt.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38aaee9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f838aaee9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