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881dd27f1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9881dd27f1_8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881dd27f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9881dd27f1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881dd27f1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9881dd27f1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ublic.tableau.com/views/WorkoutStrategy/Caloriesvs_Distance_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ories vs. Minutes"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45091"/>
            <a:ext cx="9143999" cy="4053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Workout Strategy</a:t>
            </a:r>
            <a:endParaRPr/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File created on: 11/18/2022 8:06:25 PM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ories vs. Distance" id="140" name="Google Shape;1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4503"/>
            <a:ext cx="9144000" cy="4814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