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8" r:id="rId2"/>
    <p:sldId id="340" r:id="rId3"/>
    <p:sldId id="344" r:id="rId4"/>
    <p:sldId id="345" r:id="rId5"/>
    <p:sldId id="349" r:id="rId6"/>
    <p:sldId id="324" r:id="rId7"/>
    <p:sldId id="325" r:id="rId8"/>
    <p:sldId id="326" r:id="rId9"/>
    <p:sldId id="351" r:id="rId10"/>
    <p:sldId id="352" r:id="rId11"/>
    <p:sldId id="356" r:id="rId12"/>
    <p:sldId id="35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89635" autoAdjust="0"/>
  </p:normalViewPr>
  <p:slideViewPr>
    <p:cSldViewPr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4114" y="3124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J-Prop Shop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an External Style Sheet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Style sheets are written in the </a:t>
            </a:r>
            <a:r>
              <a:rPr lang="en-US" sz="2800" b="1" dirty="0"/>
              <a:t>Cascading Style Sheet (CSS) </a:t>
            </a:r>
            <a:r>
              <a:rPr lang="en-US" sz="2800" dirty="0" smtClean="0"/>
              <a:t>language</a:t>
            </a:r>
          </a:p>
          <a:p>
            <a:r>
              <a:rPr lang="en-US" sz="2800" dirty="0"/>
              <a:t>To apply an external style sheet to a Web page, you create a link within the </a:t>
            </a:r>
            <a:r>
              <a:rPr lang="en-US" sz="2800" dirty="0" smtClean="0"/>
              <a:t>document head </a:t>
            </a:r>
            <a:r>
              <a:rPr lang="en-US" sz="2800" dirty="0"/>
              <a:t>to the style sheet file using the link element</a:t>
            </a:r>
          </a:p>
          <a:p>
            <a:pPr marL="0" indent="0">
              <a:buNone/>
            </a:pPr>
            <a:r>
              <a:rPr lang="en-US" sz="2800" dirty="0"/>
              <a:t>&lt;link </a:t>
            </a:r>
            <a:r>
              <a:rPr lang="en-US" sz="2800" dirty="0" err="1"/>
              <a:t>href</a:t>
            </a:r>
            <a:r>
              <a:rPr lang="en-US" sz="2800" dirty="0"/>
              <a:t>=”</a:t>
            </a:r>
            <a:r>
              <a:rPr lang="en-US" sz="2800" i="1" dirty="0"/>
              <a:t>file</a:t>
            </a:r>
            <a:r>
              <a:rPr lang="en-US" sz="2800" dirty="0"/>
              <a:t>” </a:t>
            </a:r>
            <a:r>
              <a:rPr lang="en-US" sz="2800" dirty="0" err="1"/>
              <a:t>rel</a:t>
            </a:r>
            <a:r>
              <a:rPr lang="en-US" sz="2800" dirty="0"/>
              <a:t>=”</a:t>
            </a:r>
            <a:r>
              <a:rPr lang="en-US" sz="2800" dirty="0" err="1"/>
              <a:t>stylesheet</a:t>
            </a:r>
            <a:r>
              <a:rPr lang="en-US" sz="2800" dirty="0"/>
              <a:t>” type=”text/</a:t>
            </a:r>
            <a:r>
              <a:rPr lang="en-US" sz="2800" dirty="0" err="1"/>
              <a:t>css</a:t>
            </a:r>
            <a:r>
              <a:rPr lang="en-US" sz="2800" dirty="0" smtClean="0"/>
              <a:t>”&gt;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C7EE4F-D3D0-4D8F-9A2C-3A77E47CA3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 Line Break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2434876"/>
            <a:ext cx="6957317" cy="247561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9B00A-A0C0-475B-B1F7-2B49C19F18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Inline Image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957317" cy="20975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9B00A-A0C0-475B-B1F7-2B49C19F18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6957317" cy="24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an HTML5 Document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267200" cy="427104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4630773" cy="4267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C7EE4F-D3D0-4D8F-9A2C-3A77E47CA3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Page Title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1" y="2883047"/>
            <a:ext cx="7304878" cy="15792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9B00A-A0C0-475B-B1F7-2B49C19F18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Structure </a:t>
            </a:r>
            <a:br>
              <a:rPr lang="en-US" dirty="0" smtClean="0"/>
            </a:br>
            <a:r>
              <a:rPr lang="en-US" dirty="0" smtClean="0"/>
              <a:t>of the Page Body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21" y="1219200"/>
            <a:ext cx="6802957" cy="4906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9B00A-A0C0-475B-B1F7-2B49C19F185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 Elements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0200"/>
            <a:ext cx="4440241" cy="39624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92442"/>
            <a:ext cx="4267200" cy="45604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9B00A-A0C0-475B-B1F7-2B49C19F185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Headings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5943600" cy="28233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903409-05DA-4FCD-8166-1B2E4DFC1D46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191000"/>
            <a:ext cx="5943600" cy="21303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Paragraph Elements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219201"/>
            <a:ext cx="5613720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DC8D5E-51ED-48D9-AA6A-BECB4D268EE3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91000"/>
            <a:ext cx="4724400" cy="2149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a Block Quote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syntax for making an extended quote is</a:t>
            </a:r>
          </a:p>
          <a:p>
            <a:pPr lvl="1" eaLnBrk="1" hangingPunct="1"/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&gt;content&lt;/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2837CD-F438-4816-8A40-DDF45297BCB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8" y="2292649"/>
            <a:ext cx="6035839" cy="2158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7" y="4635230"/>
            <a:ext cx="6035840" cy="1512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&lt;address&gt;</a:t>
            </a:r>
            <a:r>
              <a:rPr lang="en-US" i="1" dirty="0"/>
              <a:t>content</a:t>
            </a:r>
            <a:r>
              <a:rPr lang="en-US" dirty="0"/>
              <a:t>&lt;/address</a:t>
            </a:r>
            <a:r>
              <a:rPr lang="en-US" dirty="0" smtClean="0"/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C7EE4F-D3D0-4D8F-9A2C-3A77E47CA3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2444652"/>
            <a:ext cx="7750000" cy="1231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3810000"/>
            <a:ext cx="7750000" cy="2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5299</TotalTime>
  <Words>125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2_Office Theme</vt:lpstr>
      <vt:lpstr>PowerPoint Presentation</vt:lpstr>
      <vt:lpstr>The Structure of an HTML5 Document</vt:lpstr>
      <vt:lpstr>Defining the Page Title</vt:lpstr>
      <vt:lpstr>Defining the Structure  of the Page Body</vt:lpstr>
      <vt:lpstr>Page Content Elements</vt:lpstr>
      <vt:lpstr>Adding Headings</vt:lpstr>
      <vt:lpstr>Marking Paragraph Elements</vt:lpstr>
      <vt:lpstr>Marking a Block Quote</vt:lpstr>
      <vt:lpstr>Marking an Address</vt:lpstr>
      <vt:lpstr>Applying an External Style Sheet</vt:lpstr>
      <vt:lpstr>Marking a Line Break</vt:lpstr>
      <vt:lpstr>Inserting an Inline Image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comptech</cp:lastModifiedBy>
  <cp:revision>505</cp:revision>
  <dcterms:created xsi:type="dcterms:W3CDTF">2001-08-29T21:35:42Z</dcterms:created>
  <dcterms:modified xsi:type="dcterms:W3CDTF">2014-02-19T21:17:01Z</dcterms:modified>
</cp:coreProperties>
</file>