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D8E5E-745C-407D-B425-C78EBF08DF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501" y="822960"/>
            <a:ext cx="6057899" cy="5015169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7A4D5-56F4-4287-B174-56C55B18F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9113" y="3003642"/>
            <a:ext cx="3522199" cy="2900274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4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B9C19-FEE0-4852-B181-14A0DD77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27DDF-01B7-463C-82BC-BBF429618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B2056A-C3EE-4809-B1F3-1CEEEA266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240FCEE-B6E2-46D0-9BB0-F45F79545E9D}"/>
              </a:ext>
            </a:extLst>
          </p:cNvPr>
          <p:cNvCxnSpPr>
            <a:cxnSpLocks/>
          </p:cNvCxnSpPr>
          <p:nvPr/>
        </p:nvCxnSpPr>
        <p:spPr>
          <a:xfrm flipH="1">
            <a:off x="571501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BD2FB83-3783-4477-80B5-DA5BF10BAF57}"/>
              </a:ext>
            </a:extLst>
          </p:cNvPr>
          <p:cNvCxnSpPr>
            <a:cxnSpLocks/>
          </p:cNvCxnSpPr>
          <p:nvPr/>
        </p:nvCxnSpPr>
        <p:spPr>
          <a:xfrm>
            <a:off x="7742482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83EA203-71D5-49C0-9626-FFA8E46787B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9911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99A0A-70FC-426A-8B3B-60FAF9806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47EC6-9753-4ABC-BB66-64CCC8BA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71499" y="2036363"/>
            <a:ext cx="11059811" cy="3870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84D9F-DC99-4B4C-98CF-178BBBB76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A6840-AC0B-4260-8368-08E0A22D2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5DAB8-EC07-4CCF-96EA-5D8ACDAE6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38F1AC-9961-4786-A189-20863DD97F68}"/>
              </a:ext>
            </a:extLst>
          </p:cNvPr>
          <p:cNvCxnSpPr>
            <a:cxnSpLocks/>
          </p:cNvCxnSpPr>
          <p:nvPr/>
        </p:nvCxnSpPr>
        <p:spPr>
          <a:xfrm flipH="1">
            <a:off x="571500" y="1780979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58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75F678-EC03-4845-A51B-C90FA6A15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77953" y="797251"/>
            <a:ext cx="2483929" cy="528378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A8B4D-A39F-4528-975A-9C84BEE77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66094" y="797251"/>
            <a:ext cx="8101072" cy="528378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E4A23-6984-4AD1-A51D-600EDC263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73E28-C341-49CC-BAAB-0C0D19821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26D54A-8E86-4026-8DD0-5B0979BB8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B05DA4-DF32-4D7A-9E4D-36309C90C5BB}"/>
              </a:ext>
            </a:extLst>
          </p:cNvPr>
          <p:cNvCxnSpPr>
            <a:cxnSpLocks/>
          </p:cNvCxnSpPr>
          <p:nvPr/>
        </p:nvCxnSpPr>
        <p:spPr>
          <a:xfrm flipH="1">
            <a:off x="566094" y="57711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7CC7262-4997-41E4-976D-BA82E148280F}"/>
              </a:ext>
            </a:extLst>
          </p:cNvPr>
          <p:cNvCxnSpPr>
            <a:cxnSpLocks/>
          </p:cNvCxnSpPr>
          <p:nvPr/>
        </p:nvCxnSpPr>
        <p:spPr>
          <a:xfrm flipV="1">
            <a:off x="8875226" y="571500"/>
            <a:ext cx="0" cy="57114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F5063B5-E478-4C41-AD40-49A39AE07429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50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2ED8-7F53-4C03-A740-493E50798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11087-99A9-4100-B5F7-520880DE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499" y="2075688"/>
            <a:ext cx="11059811" cy="3910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B4B20-1A65-4A26-B11E-6095083A1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D52D3-E985-4FEB-89B9-57C754711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A751A-C72D-47C1-A7A6-E8510A40C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6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81F78-07BF-45A9-92D4-E4E0A1E88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914255"/>
            <a:ext cx="6867115" cy="5009471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C2A83-A380-4828-BC68-C065C8BC5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39817" y="914399"/>
            <a:ext cx="2370268" cy="2670273"/>
          </a:xfrm>
        </p:spPr>
        <p:txBody>
          <a:bodyPr anchor="t">
            <a:normAutofit/>
          </a:bodyPr>
          <a:lstStyle>
            <a:lvl1pPr marL="0" indent="0">
              <a:lnSpc>
                <a:spcPct val="130000"/>
              </a:lnSpc>
              <a:buNone/>
              <a:defRPr sz="1400" cap="all" spc="3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92B2F-8804-4195-A779-F5C67C25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99C26-4411-4833-A917-A45E62D5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8C7C7-F862-434D-A87A-DECE9FD2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40BAA4B-C4C0-40C1-8DC8-B4E2F8A68E12}"/>
              </a:ext>
            </a:extLst>
          </p:cNvPr>
          <p:cNvCxnSpPr>
            <a:cxnSpLocks/>
          </p:cNvCxnSpPr>
          <p:nvPr/>
        </p:nvCxnSpPr>
        <p:spPr>
          <a:xfrm>
            <a:off x="8872625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C0A2259-2540-4B32-A999-2B46A6790E3D}"/>
              </a:ext>
            </a:extLst>
          </p:cNvPr>
          <p:cNvCxnSpPr>
            <a:cxnSpLocks/>
          </p:cNvCxnSpPr>
          <p:nvPr/>
        </p:nvCxnSpPr>
        <p:spPr>
          <a:xfrm flipH="1">
            <a:off x="566094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EFB0ED-3F76-4403-AD0B-E738DD9D8CB6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9243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BD5F-CF53-4DD5-B8C5-27BBA2BB88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09684"/>
            <a:ext cx="11049000" cy="1057160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6C2E1-5D5E-409F-BEE8-F48CE86F5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9447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BBF823-1BFB-4CF0-BAF4-D660C8F1AF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47082" y="2074990"/>
            <a:ext cx="5181600" cy="41019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F816E-EE02-44A4-8B81-B324ECFD7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34D9E4-A693-44D2-A3E8-E3AABC905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F669F-4B8E-415D-A9BF-AD451F45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20AF959-FCDC-4B92-9324-06A06C0D56F2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5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70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F85E5-82C4-4BAE-B2B0-A078ABD6C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469" y="699118"/>
            <a:ext cx="11025062" cy="1063601"/>
          </a:xfrm>
        </p:spPr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2D15C7-F445-40F7-88F6-FD6526269C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3468" y="2022883"/>
            <a:ext cx="5230469" cy="564079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52C35-AA8E-4154-8A78-7DE9590E1F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69" y="2866031"/>
            <a:ext cx="5157787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57EAC6-567C-4A4A-BB10-57EC14B97D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41470" y="2022883"/>
            <a:ext cx="5183188" cy="564080"/>
          </a:xfrm>
        </p:spPr>
        <p:txBody>
          <a:bodyPr anchor="ctr">
            <a:norm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9A083F-AD60-4437-B32A-44035D78AF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41470" y="2866031"/>
            <a:ext cx="5183188" cy="32276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DBF86F-3266-4551-B680-06F401FFE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5B38FE-80F9-4582-B2E1-B067C288D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7BEF32-F637-47A1-9ED3-AFC4F79F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0C508D4-7C99-4B8D-BCDE-F0001BD345D9}"/>
              </a:ext>
            </a:extLst>
          </p:cNvPr>
          <p:cNvCxnSpPr>
            <a:cxnSpLocks/>
          </p:cNvCxnSpPr>
          <p:nvPr/>
        </p:nvCxnSpPr>
        <p:spPr>
          <a:xfrm flipV="1">
            <a:off x="6101405" y="1883336"/>
            <a:ext cx="0" cy="439966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49BF61B-7951-48F4-982B-9401A483FFBF}"/>
              </a:ext>
            </a:extLst>
          </p:cNvPr>
          <p:cNvCxnSpPr>
            <a:cxnSpLocks/>
          </p:cNvCxnSpPr>
          <p:nvPr/>
        </p:nvCxnSpPr>
        <p:spPr>
          <a:xfrm flipH="1">
            <a:off x="577485" y="273859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13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A94CB-6BE5-4B9E-B0A6-54F83B201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717452"/>
            <a:ext cx="11049000" cy="1161836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E8643C-1A5D-4F23-B0D7-5B46F5E45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3394-78CC-43B0-9762-5E826F8BB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347F0A-1980-4E13-AB22-AE3B8AA4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E9D858B-8A9C-4235-B151-81C99A3D20D2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6C7798B-3ECB-4076-8955-A82116BB0D2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9133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C61D85-3E72-406F-AB26-B4ED94918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C831E-4321-467E-9090-C89C48CF2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A9556-B3D8-4403-835F-11AE2D409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155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A0AA48-D521-423D-B185-6490EF57B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201" y="810344"/>
            <a:ext cx="3478084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4E6DD-DDD2-4ED6-B8A9-A8B6D7656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9809" y="931232"/>
            <a:ext cx="6700679" cy="507936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F08F5E-AD33-4ACF-84C9-78B0FF6BE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500" y="2578608"/>
            <a:ext cx="3478783" cy="34172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7604E-7DD4-4497-B325-74F899E8A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2BEED-A8F6-4256-9539-4434694AA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EA1AA6-EE0B-48FD-A7DE-6CEE6A8C7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F35B32-9A23-4805-94A6-96826D202139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2BA7DA-3944-40D4-91CD-40CA24DBB79B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BEA0B78-39E7-4039-B8BE-4F425688C6DF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68B99C-0744-42EE-9713-AB0CEC3F5D85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90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732-5D39-4B30-A499-D51BABC88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499" y="802204"/>
            <a:ext cx="3478787" cy="1408062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AF5AEC-77BC-4A52-8A56-C6479CA6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23467" y="847384"/>
            <a:ext cx="6907844" cy="521681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A9240-8762-4C7D-AF22-A844CB2EC8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1498" y="2574906"/>
            <a:ext cx="3478787" cy="343571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995685-E45D-4E74-8B78-D3B8E85C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CBA3-0FF5-47C2-901A-645F6185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030381-5320-46AD-A0B9-7C04B3E5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357A432-D933-402A-8657-216EE20450EE}"/>
              </a:ext>
            </a:extLst>
          </p:cNvPr>
          <p:cNvCxnSpPr>
            <a:cxnSpLocks/>
          </p:cNvCxnSpPr>
          <p:nvPr/>
        </p:nvCxnSpPr>
        <p:spPr>
          <a:xfrm flipH="1">
            <a:off x="571500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1B1E0F3-D71B-436F-A10B-B6EA7125F684}"/>
              </a:ext>
            </a:extLst>
          </p:cNvPr>
          <p:cNvCxnSpPr>
            <a:cxnSpLocks/>
          </p:cNvCxnSpPr>
          <p:nvPr/>
        </p:nvCxnSpPr>
        <p:spPr>
          <a:xfrm flipV="1">
            <a:off x="4419601" y="571500"/>
            <a:ext cx="0" cy="5715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DEE64F5-2B48-4A2E-BA5E-1D37F1A7C9A3}"/>
              </a:ext>
            </a:extLst>
          </p:cNvPr>
          <p:cNvCxnSpPr>
            <a:cxnSpLocks/>
          </p:cNvCxnSpPr>
          <p:nvPr/>
        </p:nvCxnSpPr>
        <p:spPr>
          <a:xfrm flipH="1">
            <a:off x="571501" y="2406845"/>
            <a:ext cx="3848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99BF9AA-A2C8-4233-B597-EB11C6D6A0E0}"/>
              </a:ext>
            </a:extLst>
          </p:cNvPr>
          <p:cNvCxnSpPr>
            <a:cxnSpLocks/>
          </p:cNvCxnSpPr>
          <p:nvPr/>
        </p:nvCxnSpPr>
        <p:spPr>
          <a:xfrm flipH="1">
            <a:off x="577485" y="6283518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702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E1467D-9ED1-4211-A71E-41C91C755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" y="689289"/>
            <a:ext cx="11049000" cy="10841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8A6A1-C9C7-4FDF-B4DA-1E86B6A35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1499" y="2075688"/>
            <a:ext cx="11059811" cy="3818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CC44A-C635-4CD0-90E9-D9503AF4CC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36732" y="6397103"/>
            <a:ext cx="30919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fld id="{1C8322F6-1C60-46CF-968C-BC20E470F443}" type="datetimeFigureOut">
              <a:rPr lang="en-US" smtClean="0"/>
              <a:t>3/23/2024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BF682-1A47-492C-81E3-9DB0A50EC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75782" y="63971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spc="2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C814B-9105-44ED-98A9-D326B2E260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24553" y="6397103"/>
            <a:ext cx="7007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5EEB83C2-341F-4C28-A243-1C56DDDA54D3}" type="slidenum">
              <a:rPr lang="en-US" smtClean="0"/>
              <a:t>‹#›</a:t>
            </a:fld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6814345-41DE-42C5-8657-66C1417DF81A}"/>
              </a:ext>
            </a:extLst>
          </p:cNvPr>
          <p:cNvCxnSpPr>
            <a:cxnSpLocks/>
          </p:cNvCxnSpPr>
          <p:nvPr/>
        </p:nvCxnSpPr>
        <p:spPr>
          <a:xfrm flipH="1">
            <a:off x="566094" y="6286347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E68E419-3727-4F5E-8840-AF149B33B0B7}"/>
              </a:ext>
            </a:extLst>
          </p:cNvPr>
          <p:cNvCxnSpPr>
            <a:cxnSpLocks/>
          </p:cNvCxnSpPr>
          <p:nvPr/>
        </p:nvCxnSpPr>
        <p:spPr>
          <a:xfrm flipH="1">
            <a:off x="577485" y="1883336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519B6EC-D7AE-452F-8D0C-D11BD3377F3E}"/>
              </a:ext>
            </a:extLst>
          </p:cNvPr>
          <p:cNvCxnSpPr>
            <a:cxnSpLocks/>
          </p:cNvCxnSpPr>
          <p:nvPr/>
        </p:nvCxnSpPr>
        <p:spPr>
          <a:xfrm flipH="1">
            <a:off x="577485" y="571500"/>
            <a:ext cx="110598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792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27" r:id="rId4"/>
    <p:sldLayoutId id="2147483728" r:id="rId5"/>
    <p:sldLayoutId id="2147483733" r:id="rId6"/>
    <p:sldLayoutId id="2147483729" r:id="rId7"/>
    <p:sldLayoutId id="2147483730" r:id="rId8"/>
    <p:sldLayoutId id="2147483731" r:id="rId9"/>
    <p:sldLayoutId id="2147483732" r:id="rId10"/>
    <p:sldLayoutId id="214748373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100" baseline="0">
          <a:solidFill>
            <a:schemeClr val="tx1"/>
          </a:solidFill>
          <a:latin typeface="Batang" panose="02030600000101010101" pitchFamily="18" charset="-127"/>
          <a:ea typeface="Batang" panose="02030600000101010101" pitchFamily="18" charset="-127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2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uckets in different colors&#10;&#10;Description automatically generated">
            <a:extLst>
              <a:ext uri="{FF2B5EF4-FFF2-40B4-BE49-F238E27FC236}">
                <a16:creationId xmlns:a16="http://schemas.microsoft.com/office/drawing/2014/main" id="{F1DB341E-5DF6-B9FA-47CE-DD9B251A1B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9" t="5205" r="9316" b="8490"/>
          <a:stretch/>
        </p:blipFill>
        <p:spPr>
          <a:xfrm>
            <a:off x="0" y="1908"/>
            <a:ext cx="12192000" cy="68560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BDCA3D-F4DA-E3B9-3944-2A545B4676F8}"/>
              </a:ext>
            </a:extLst>
          </p:cNvPr>
          <p:cNvSpPr txBox="1"/>
          <p:nvPr/>
        </p:nvSpPr>
        <p:spPr>
          <a:xfrm>
            <a:off x="2267712" y="2029968"/>
            <a:ext cx="89001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i="1" u="sng" dirty="0">
                <a:solidFill>
                  <a:schemeClr val="bg2"/>
                </a:solidFill>
                <a:latin typeface="Algerian" panose="04020705040A02060702" pitchFamily="82" charset="0"/>
              </a:rPr>
              <a:t>Bucket sort</a:t>
            </a:r>
          </a:p>
          <a:p>
            <a:r>
              <a:rPr lang="en-US" sz="3200" dirty="0">
                <a:solidFill>
                  <a:schemeClr val="bg2"/>
                </a:solidFill>
                <a:latin typeface="Algerian" panose="04020705040A02060702" pitchFamily="82" charset="0"/>
              </a:rPr>
              <a:t>Casey Provitera</a:t>
            </a:r>
          </a:p>
          <a:p>
            <a:r>
              <a:rPr lang="en-US" sz="3200" dirty="0">
                <a:solidFill>
                  <a:schemeClr val="bg2"/>
                </a:solidFill>
                <a:latin typeface="Algerian" panose="04020705040A02060702" pitchFamily="82" charset="0"/>
              </a:rPr>
              <a:t>cbp21006</a:t>
            </a:r>
          </a:p>
        </p:txBody>
      </p:sp>
    </p:spTree>
    <p:extLst>
      <p:ext uri="{BB962C8B-B14F-4D97-AF65-F5344CB8AC3E}">
        <p14:creationId xmlns:p14="http://schemas.microsoft.com/office/powerpoint/2010/main" val="3227299827"/>
      </p:ext>
    </p:extLst>
  </p:cSld>
  <p:clrMapOvr>
    <a:masterClrMapping/>
  </p:clrMapOvr>
</p:sld>
</file>

<file path=ppt/theme/theme1.xml><?xml version="1.0" encoding="utf-8"?>
<a:theme xmlns:a="http://schemas.openxmlformats.org/drawingml/2006/main" name="AlignmentVTI">
  <a:themeElements>
    <a:clrScheme name="AnalogousFromRegularSeedLeftStep">
      <a:dk1>
        <a:srgbClr val="000000"/>
      </a:dk1>
      <a:lt1>
        <a:srgbClr val="FFFFFF"/>
      </a:lt1>
      <a:dk2>
        <a:srgbClr val="412427"/>
      </a:dk2>
      <a:lt2>
        <a:srgbClr val="E8E3E2"/>
      </a:lt2>
      <a:accent1>
        <a:srgbClr val="4DA8C3"/>
      </a:accent1>
      <a:accent2>
        <a:srgbClr val="3BB19B"/>
      </a:accent2>
      <a:accent3>
        <a:srgbClr val="47B572"/>
      </a:accent3>
      <a:accent4>
        <a:srgbClr val="3EB13B"/>
      </a:accent4>
      <a:accent5>
        <a:srgbClr val="76B246"/>
      </a:accent5>
      <a:accent6>
        <a:srgbClr val="99A938"/>
      </a:accent6>
      <a:hlink>
        <a:srgbClr val="BF5C3F"/>
      </a:hlink>
      <a:folHlink>
        <a:srgbClr val="7F7F7F"/>
      </a:folHlink>
    </a:clrScheme>
    <a:fontScheme name="Custom 1">
      <a:majorFont>
        <a:latin typeface="Batang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ignmentVTI" id="{606D7720-FAA0-4ADC-B967-3239DA8ECA1A}" vid="{10074623-6FCC-4A3C-AAA5-58644BD8FF1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5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Batang</vt:lpstr>
      <vt:lpstr>Algerian</vt:lpstr>
      <vt:lpstr>Arial</vt:lpstr>
      <vt:lpstr>Avenir Next LT Pro Light</vt:lpstr>
      <vt:lpstr>AlignmentVTI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Casey Provitera</dc:creator>
  <cp:lastModifiedBy>Casey Provitera</cp:lastModifiedBy>
  <cp:revision>1</cp:revision>
  <dcterms:created xsi:type="dcterms:W3CDTF">2024-03-23T13:03:26Z</dcterms:created>
  <dcterms:modified xsi:type="dcterms:W3CDTF">2024-03-23T13:56:05Z</dcterms:modified>
</cp:coreProperties>
</file>