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7"/>
  </p:notesMasterIdLst>
  <p:sldIdLst>
    <p:sldId id="256" r:id="rId3"/>
    <p:sldId id="703" r:id="rId4"/>
    <p:sldId id="702" r:id="rId5"/>
    <p:sldId id="258" r:id="rId6"/>
    <p:sldId id="705" r:id="rId7"/>
    <p:sldId id="714" r:id="rId8"/>
    <p:sldId id="738" r:id="rId9"/>
    <p:sldId id="739" r:id="rId10"/>
    <p:sldId id="716" r:id="rId11"/>
    <p:sldId id="740" r:id="rId12"/>
    <p:sldId id="450" r:id="rId13"/>
    <p:sldId id="464" r:id="rId14"/>
    <p:sldId id="465" r:id="rId15"/>
    <p:sldId id="741" r:id="rId16"/>
    <p:sldId id="742" r:id="rId17"/>
    <p:sldId id="743" r:id="rId18"/>
    <p:sldId id="395" r:id="rId19"/>
    <p:sldId id="709" r:id="rId20"/>
    <p:sldId id="710" r:id="rId21"/>
    <p:sldId id="396" r:id="rId22"/>
    <p:sldId id="397" r:id="rId23"/>
    <p:sldId id="398" r:id="rId24"/>
    <p:sldId id="399" r:id="rId25"/>
    <p:sldId id="400" r:id="rId26"/>
  </p:sldIdLst>
  <p:sldSz cx="9144000" cy="6858000" type="screen4x3"/>
  <p:notesSz cx="7315200" cy="9601200"/>
  <p:defaultTextStyle>
    <a:defPPr>
      <a:defRPr lang="en-GB"/>
    </a:defPPr>
    <a:lvl1pPr algn="l"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Arial" pitchFamily="34" charset="0"/>
      </a:defRPr>
    </a:lvl1pPr>
    <a:lvl2pPr marL="457200" algn="l"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Arial" pitchFamily="34" charset="0"/>
      </a:defRPr>
    </a:lvl2pPr>
    <a:lvl3pPr marL="914400" algn="l"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Arial" pitchFamily="34" charset="0"/>
      </a:defRPr>
    </a:lvl3pPr>
    <a:lvl4pPr marL="1371600" algn="l"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Arial" pitchFamily="34" charset="0"/>
      </a:defRPr>
    </a:lvl4pPr>
    <a:lvl5pPr marL="1828800" algn="l"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Arial" pitchFamily="34" charset="0"/>
      </a:defRPr>
    </a:lvl5pPr>
    <a:lvl6pPr marL="2286000" algn="l" defTabSz="914400" rtl="0" eaLnBrk="1" latinLnBrk="0" hangingPunct="1">
      <a:defRPr kern="1200">
        <a:solidFill>
          <a:schemeClr val="bg1"/>
        </a:solidFill>
        <a:latin typeface="Arial" pitchFamily="34" charset="0"/>
        <a:ea typeface="+mn-ea"/>
        <a:cs typeface="Arial" pitchFamily="34" charset="0"/>
      </a:defRPr>
    </a:lvl6pPr>
    <a:lvl7pPr marL="2743200" algn="l" defTabSz="914400" rtl="0" eaLnBrk="1" latinLnBrk="0" hangingPunct="1">
      <a:defRPr kern="1200">
        <a:solidFill>
          <a:schemeClr val="bg1"/>
        </a:solidFill>
        <a:latin typeface="Arial" pitchFamily="34" charset="0"/>
        <a:ea typeface="+mn-ea"/>
        <a:cs typeface="Arial" pitchFamily="34" charset="0"/>
      </a:defRPr>
    </a:lvl7pPr>
    <a:lvl8pPr marL="3200400" algn="l" defTabSz="914400" rtl="0" eaLnBrk="1" latinLnBrk="0" hangingPunct="1">
      <a:defRPr kern="1200">
        <a:solidFill>
          <a:schemeClr val="bg1"/>
        </a:solidFill>
        <a:latin typeface="Arial" pitchFamily="34" charset="0"/>
        <a:ea typeface="+mn-ea"/>
        <a:cs typeface="Arial" pitchFamily="34" charset="0"/>
      </a:defRPr>
    </a:lvl8pPr>
    <a:lvl9pPr marL="3657600" algn="l" defTabSz="914400" rtl="0" eaLnBrk="1" latinLnBrk="0" hangingPunct="1">
      <a:defRPr kern="1200">
        <a:solidFill>
          <a:schemeClr val="bg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192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0457"/>
    <a:srgbClr val="0000FF"/>
    <a:srgbClr val="FF7F0E"/>
    <a:srgbClr val="2CA02C"/>
    <a:srgbClr val="1F77B4"/>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5700A3-8A0C-4621-8976-D0CA461B6055}" v="617" dt="2023-02-02T16:54:12.2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8719" autoAdjust="0"/>
  </p:normalViewPr>
  <p:slideViewPr>
    <p:cSldViewPr>
      <p:cViewPr varScale="1">
        <p:scale>
          <a:sx n="101" d="100"/>
          <a:sy n="101" d="100"/>
        </p:scale>
        <p:origin x="1950" y="108"/>
      </p:cViewPr>
      <p:guideLst>
        <p:guide orient="horz" pos="2160"/>
        <p:guide pos="1927"/>
      </p:guideLst>
    </p:cSldViewPr>
  </p:slideViewPr>
  <p:outlineViewPr>
    <p:cViewPr varScale="1">
      <p:scale>
        <a:sx n="170" d="200"/>
        <a:sy n="170" d="200"/>
      </p:scale>
      <p:origin x="-780" y="-84"/>
    </p:cViewPr>
  </p:outlineViewPr>
  <p:notesTextViewPr>
    <p:cViewPr>
      <p:scale>
        <a:sx n="3" d="2"/>
        <a:sy n="3" d="2"/>
      </p:scale>
      <p:origin x="0" y="0"/>
    </p:cViewPr>
  </p:notesTextViewPr>
  <p:sorterViewPr>
    <p:cViewPr>
      <p:scale>
        <a:sx n="200" d="100"/>
        <a:sy n="200" d="100"/>
      </p:scale>
      <p:origin x="0" y="-7434"/>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zberg, Amir" userId="065951d4-4781-441f-ab30-2019f0b03826" providerId="ADAL" clId="{E15700A3-8A0C-4621-8976-D0CA461B6055}"/>
    <pc:docChg chg="undo custSel addSld delSld modSld sldOrd">
      <pc:chgData name="Herzberg, Amir" userId="065951d4-4781-441f-ab30-2019f0b03826" providerId="ADAL" clId="{E15700A3-8A0C-4621-8976-D0CA461B6055}" dt="2023-02-06T15:29:09.148" v="3184" actId="20577"/>
      <pc:docMkLst>
        <pc:docMk/>
      </pc:docMkLst>
      <pc:sldChg chg="modSp mod">
        <pc:chgData name="Herzberg, Amir" userId="065951d4-4781-441f-ab30-2019f0b03826" providerId="ADAL" clId="{E15700A3-8A0C-4621-8976-D0CA461B6055}" dt="2023-01-30T14:35:19.933" v="71" actId="404"/>
        <pc:sldMkLst>
          <pc:docMk/>
          <pc:sldMk cId="0" sldId="256"/>
        </pc:sldMkLst>
        <pc:spChg chg="mod">
          <ac:chgData name="Herzberg, Amir" userId="065951d4-4781-441f-ab30-2019f0b03826" providerId="ADAL" clId="{E15700A3-8A0C-4621-8976-D0CA461B6055}" dt="2023-01-30T14:35:11.729" v="69" actId="20577"/>
          <ac:spMkLst>
            <pc:docMk/>
            <pc:sldMk cId="0" sldId="256"/>
            <ac:spMk id="3077" creationId="{00000000-0000-0000-0000-000000000000}"/>
          </ac:spMkLst>
        </pc:spChg>
        <pc:spChg chg="mod">
          <ac:chgData name="Herzberg, Amir" userId="065951d4-4781-441f-ab30-2019f0b03826" providerId="ADAL" clId="{E15700A3-8A0C-4621-8976-D0CA461B6055}" dt="2023-01-30T14:35:19.933" v="71" actId="404"/>
          <ac:spMkLst>
            <pc:docMk/>
            <pc:sldMk cId="0" sldId="256"/>
            <ac:spMk id="3078" creationId="{00000000-0000-0000-0000-000000000000}"/>
          </ac:spMkLst>
        </pc:spChg>
      </pc:sldChg>
      <pc:sldChg chg="del">
        <pc:chgData name="Herzberg, Amir" userId="065951d4-4781-441f-ab30-2019f0b03826" providerId="ADAL" clId="{E15700A3-8A0C-4621-8976-D0CA461B6055}" dt="2023-01-30T14:55:21.361" v="91" actId="47"/>
        <pc:sldMkLst>
          <pc:docMk/>
          <pc:sldMk cId="0" sldId="265"/>
        </pc:sldMkLst>
      </pc:sldChg>
      <pc:sldChg chg="del">
        <pc:chgData name="Herzberg, Amir" userId="065951d4-4781-441f-ab30-2019f0b03826" providerId="ADAL" clId="{E15700A3-8A0C-4621-8976-D0CA461B6055}" dt="2023-01-30T14:55:21.361" v="91" actId="47"/>
        <pc:sldMkLst>
          <pc:docMk/>
          <pc:sldMk cId="0" sldId="267"/>
        </pc:sldMkLst>
      </pc:sldChg>
      <pc:sldChg chg="del">
        <pc:chgData name="Herzberg, Amir" userId="065951d4-4781-441f-ab30-2019f0b03826" providerId="ADAL" clId="{E15700A3-8A0C-4621-8976-D0CA461B6055}" dt="2023-01-30T14:55:21.361" v="91" actId="47"/>
        <pc:sldMkLst>
          <pc:docMk/>
          <pc:sldMk cId="0" sldId="301"/>
        </pc:sldMkLst>
      </pc:sldChg>
      <pc:sldChg chg="del">
        <pc:chgData name="Herzberg, Amir" userId="065951d4-4781-441f-ab30-2019f0b03826" providerId="ADAL" clId="{E15700A3-8A0C-4621-8976-D0CA461B6055}" dt="2023-01-30T14:55:21.361" v="91" actId="47"/>
        <pc:sldMkLst>
          <pc:docMk/>
          <pc:sldMk cId="0" sldId="302"/>
        </pc:sldMkLst>
      </pc:sldChg>
      <pc:sldChg chg="del">
        <pc:chgData name="Herzberg, Amir" userId="065951d4-4781-441f-ab30-2019f0b03826" providerId="ADAL" clId="{E15700A3-8A0C-4621-8976-D0CA461B6055}" dt="2023-01-30T14:55:21.361" v="91" actId="47"/>
        <pc:sldMkLst>
          <pc:docMk/>
          <pc:sldMk cId="0" sldId="303"/>
        </pc:sldMkLst>
      </pc:sldChg>
      <pc:sldChg chg="del">
        <pc:chgData name="Herzberg, Amir" userId="065951d4-4781-441f-ab30-2019f0b03826" providerId="ADAL" clId="{E15700A3-8A0C-4621-8976-D0CA461B6055}" dt="2023-01-30T14:55:21.361" v="91" actId="47"/>
        <pc:sldMkLst>
          <pc:docMk/>
          <pc:sldMk cId="0" sldId="304"/>
        </pc:sldMkLst>
      </pc:sldChg>
      <pc:sldChg chg="del">
        <pc:chgData name="Herzberg, Amir" userId="065951d4-4781-441f-ab30-2019f0b03826" providerId="ADAL" clId="{E15700A3-8A0C-4621-8976-D0CA461B6055}" dt="2023-01-30T14:55:21.361" v="91" actId="47"/>
        <pc:sldMkLst>
          <pc:docMk/>
          <pc:sldMk cId="0" sldId="308"/>
        </pc:sldMkLst>
      </pc:sldChg>
      <pc:sldChg chg="del">
        <pc:chgData name="Herzberg, Amir" userId="065951d4-4781-441f-ab30-2019f0b03826" providerId="ADAL" clId="{E15700A3-8A0C-4621-8976-D0CA461B6055}" dt="2023-01-30T14:55:21.361" v="91" actId="47"/>
        <pc:sldMkLst>
          <pc:docMk/>
          <pc:sldMk cId="0" sldId="309"/>
        </pc:sldMkLst>
      </pc:sldChg>
      <pc:sldChg chg="del">
        <pc:chgData name="Herzberg, Amir" userId="065951d4-4781-441f-ab30-2019f0b03826" providerId="ADAL" clId="{E15700A3-8A0C-4621-8976-D0CA461B6055}" dt="2023-01-30T14:55:21.361" v="91" actId="47"/>
        <pc:sldMkLst>
          <pc:docMk/>
          <pc:sldMk cId="0" sldId="310"/>
        </pc:sldMkLst>
      </pc:sldChg>
      <pc:sldChg chg="del">
        <pc:chgData name="Herzberg, Amir" userId="065951d4-4781-441f-ab30-2019f0b03826" providerId="ADAL" clId="{E15700A3-8A0C-4621-8976-D0CA461B6055}" dt="2023-01-30T14:55:21.361" v="91" actId="47"/>
        <pc:sldMkLst>
          <pc:docMk/>
          <pc:sldMk cId="0" sldId="311"/>
        </pc:sldMkLst>
      </pc:sldChg>
      <pc:sldChg chg="del">
        <pc:chgData name="Herzberg, Amir" userId="065951d4-4781-441f-ab30-2019f0b03826" providerId="ADAL" clId="{E15700A3-8A0C-4621-8976-D0CA461B6055}" dt="2023-01-30T14:55:21.361" v="91" actId="47"/>
        <pc:sldMkLst>
          <pc:docMk/>
          <pc:sldMk cId="0" sldId="312"/>
        </pc:sldMkLst>
      </pc:sldChg>
      <pc:sldChg chg="del">
        <pc:chgData name="Herzberg, Amir" userId="065951d4-4781-441f-ab30-2019f0b03826" providerId="ADAL" clId="{E15700A3-8A0C-4621-8976-D0CA461B6055}" dt="2023-01-30T14:55:21.361" v="91" actId="47"/>
        <pc:sldMkLst>
          <pc:docMk/>
          <pc:sldMk cId="3757276615" sldId="313"/>
        </pc:sldMkLst>
      </pc:sldChg>
      <pc:sldChg chg="del">
        <pc:chgData name="Herzberg, Amir" userId="065951d4-4781-441f-ab30-2019f0b03826" providerId="ADAL" clId="{E15700A3-8A0C-4621-8976-D0CA461B6055}" dt="2023-01-30T14:55:21.361" v="91" actId="47"/>
        <pc:sldMkLst>
          <pc:docMk/>
          <pc:sldMk cId="0" sldId="314"/>
        </pc:sldMkLst>
      </pc:sldChg>
      <pc:sldChg chg="del">
        <pc:chgData name="Herzberg, Amir" userId="065951d4-4781-441f-ab30-2019f0b03826" providerId="ADAL" clId="{E15700A3-8A0C-4621-8976-D0CA461B6055}" dt="2023-01-30T14:55:21.361" v="91" actId="47"/>
        <pc:sldMkLst>
          <pc:docMk/>
          <pc:sldMk cId="0" sldId="315"/>
        </pc:sldMkLst>
      </pc:sldChg>
      <pc:sldChg chg="del">
        <pc:chgData name="Herzberg, Amir" userId="065951d4-4781-441f-ab30-2019f0b03826" providerId="ADAL" clId="{E15700A3-8A0C-4621-8976-D0CA461B6055}" dt="2023-01-30T14:55:21.361" v="91" actId="47"/>
        <pc:sldMkLst>
          <pc:docMk/>
          <pc:sldMk cId="0" sldId="316"/>
        </pc:sldMkLst>
      </pc:sldChg>
      <pc:sldChg chg="del">
        <pc:chgData name="Herzberg, Amir" userId="065951d4-4781-441f-ab30-2019f0b03826" providerId="ADAL" clId="{E15700A3-8A0C-4621-8976-D0CA461B6055}" dt="2023-01-30T14:55:21.361" v="91" actId="47"/>
        <pc:sldMkLst>
          <pc:docMk/>
          <pc:sldMk cId="0" sldId="317"/>
        </pc:sldMkLst>
      </pc:sldChg>
      <pc:sldChg chg="del">
        <pc:chgData name="Herzberg, Amir" userId="065951d4-4781-441f-ab30-2019f0b03826" providerId="ADAL" clId="{E15700A3-8A0C-4621-8976-D0CA461B6055}" dt="2023-01-30T14:55:21.361" v="91" actId="47"/>
        <pc:sldMkLst>
          <pc:docMk/>
          <pc:sldMk cId="2543910759" sldId="362"/>
        </pc:sldMkLst>
      </pc:sldChg>
      <pc:sldChg chg="del">
        <pc:chgData name="Herzberg, Amir" userId="065951d4-4781-441f-ab30-2019f0b03826" providerId="ADAL" clId="{E15700A3-8A0C-4621-8976-D0CA461B6055}" dt="2023-01-30T14:55:21.361" v="91" actId="47"/>
        <pc:sldMkLst>
          <pc:docMk/>
          <pc:sldMk cId="1000253386" sldId="363"/>
        </pc:sldMkLst>
      </pc:sldChg>
      <pc:sldChg chg="del">
        <pc:chgData name="Herzberg, Amir" userId="065951d4-4781-441f-ab30-2019f0b03826" providerId="ADAL" clId="{E15700A3-8A0C-4621-8976-D0CA461B6055}" dt="2023-01-30T14:55:21.361" v="91" actId="47"/>
        <pc:sldMkLst>
          <pc:docMk/>
          <pc:sldMk cId="0" sldId="377"/>
        </pc:sldMkLst>
      </pc:sldChg>
      <pc:sldChg chg="del">
        <pc:chgData name="Herzberg, Amir" userId="065951d4-4781-441f-ab30-2019f0b03826" providerId="ADAL" clId="{E15700A3-8A0C-4621-8976-D0CA461B6055}" dt="2023-01-30T14:58:48.589" v="174" actId="47"/>
        <pc:sldMkLst>
          <pc:docMk/>
          <pc:sldMk cId="2368063050" sldId="394"/>
        </pc:sldMkLst>
      </pc:sldChg>
      <pc:sldChg chg="mod modShow">
        <pc:chgData name="Herzberg, Amir" userId="065951d4-4781-441f-ab30-2019f0b03826" providerId="ADAL" clId="{E15700A3-8A0C-4621-8976-D0CA461B6055}" dt="2023-02-02T17:00:35.162" v="2963" actId="729"/>
        <pc:sldMkLst>
          <pc:docMk/>
          <pc:sldMk cId="663872994" sldId="395"/>
        </pc:sldMkLst>
      </pc:sldChg>
      <pc:sldChg chg="mod modShow">
        <pc:chgData name="Herzberg, Amir" userId="065951d4-4781-441f-ab30-2019f0b03826" providerId="ADAL" clId="{E15700A3-8A0C-4621-8976-D0CA461B6055}" dt="2023-02-02T17:00:35.162" v="2963" actId="729"/>
        <pc:sldMkLst>
          <pc:docMk/>
          <pc:sldMk cId="130406414" sldId="396"/>
        </pc:sldMkLst>
      </pc:sldChg>
      <pc:sldChg chg="mod modShow">
        <pc:chgData name="Herzberg, Amir" userId="065951d4-4781-441f-ab30-2019f0b03826" providerId="ADAL" clId="{E15700A3-8A0C-4621-8976-D0CA461B6055}" dt="2023-02-02T17:00:35.162" v="2963" actId="729"/>
        <pc:sldMkLst>
          <pc:docMk/>
          <pc:sldMk cId="1769910420" sldId="397"/>
        </pc:sldMkLst>
      </pc:sldChg>
      <pc:sldChg chg="mod modShow">
        <pc:chgData name="Herzberg, Amir" userId="065951d4-4781-441f-ab30-2019f0b03826" providerId="ADAL" clId="{E15700A3-8A0C-4621-8976-D0CA461B6055}" dt="2023-02-02T17:00:35.162" v="2963" actId="729"/>
        <pc:sldMkLst>
          <pc:docMk/>
          <pc:sldMk cId="1667944946" sldId="398"/>
        </pc:sldMkLst>
      </pc:sldChg>
      <pc:sldChg chg="modSp mod modAnim modShow">
        <pc:chgData name="Herzberg, Amir" userId="065951d4-4781-441f-ab30-2019f0b03826" providerId="ADAL" clId="{E15700A3-8A0C-4621-8976-D0CA461B6055}" dt="2023-02-02T17:00:35.162" v="2963" actId="729"/>
        <pc:sldMkLst>
          <pc:docMk/>
          <pc:sldMk cId="3333595384" sldId="399"/>
        </pc:sldMkLst>
        <pc:spChg chg="mod">
          <ac:chgData name="Herzberg, Amir" userId="065951d4-4781-441f-ab30-2019f0b03826" providerId="ADAL" clId="{E15700A3-8A0C-4621-8976-D0CA461B6055}" dt="2023-01-30T14:57:28.497" v="173" actId="20577"/>
          <ac:spMkLst>
            <pc:docMk/>
            <pc:sldMk cId="3333595384" sldId="399"/>
            <ac:spMk id="3" creationId="{00000000-0000-0000-0000-000000000000}"/>
          </ac:spMkLst>
        </pc:spChg>
      </pc:sldChg>
      <pc:sldChg chg="mod modShow">
        <pc:chgData name="Herzberg, Amir" userId="065951d4-4781-441f-ab30-2019f0b03826" providerId="ADAL" clId="{E15700A3-8A0C-4621-8976-D0CA461B6055}" dt="2023-02-02T17:00:35.162" v="2963" actId="729"/>
        <pc:sldMkLst>
          <pc:docMk/>
          <pc:sldMk cId="965789860" sldId="400"/>
        </pc:sldMkLst>
      </pc:sldChg>
      <pc:sldChg chg="del">
        <pc:chgData name="Herzberg, Amir" userId="065951d4-4781-441f-ab30-2019f0b03826" providerId="ADAL" clId="{E15700A3-8A0C-4621-8976-D0CA461B6055}" dt="2023-01-30T14:55:21.361" v="91" actId="47"/>
        <pc:sldMkLst>
          <pc:docMk/>
          <pc:sldMk cId="1918392457" sldId="418"/>
        </pc:sldMkLst>
      </pc:sldChg>
      <pc:sldChg chg="del">
        <pc:chgData name="Herzberg, Amir" userId="065951d4-4781-441f-ab30-2019f0b03826" providerId="ADAL" clId="{E15700A3-8A0C-4621-8976-D0CA461B6055}" dt="2023-01-30T14:55:21.361" v="91" actId="47"/>
        <pc:sldMkLst>
          <pc:docMk/>
          <pc:sldMk cId="0" sldId="422"/>
        </pc:sldMkLst>
      </pc:sldChg>
      <pc:sldChg chg="del">
        <pc:chgData name="Herzberg, Amir" userId="065951d4-4781-441f-ab30-2019f0b03826" providerId="ADAL" clId="{E15700A3-8A0C-4621-8976-D0CA461B6055}" dt="2023-01-30T14:55:21.361" v="91" actId="47"/>
        <pc:sldMkLst>
          <pc:docMk/>
          <pc:sldMk cId="1705465007" sldId="427"/>
        </pc:sldMkLst>
      </pc:sldChg>
      <pc:sldChg chg="del">
        <pc:chgData name="Herzberg, Amir" userId="065951d4-4781-441f-ab30-2019f0b03826" providerId="ADAL" clId="{E15700A3-8A0C-4621-8976-D0CA461B6055}" dt="2023-01-30T14:55:21.361" v="91" actId="47"/>
        <pc:sldMkLst>
          <pc:docMk/>
          <pc:sldMk cId="1921062510" sldId="435"/>
        </pc:sldMkLst>
      </pc:sldChg>
      <pc:sldChg chg="modSp mod ord">
        <pc:chgData name="Herzberg, Amir" userId="065951d4-4781-441f-ab30-2019f0b03826" providerId="ADAL" clId="{E15700A3-8A0C-4621-8976-D0CA461B6055}" dt="2023-02-02T16:43:17.544" v="1914" actId="20577"/>
        <pc:sldMkLst>
          <pc:docMk/>
          <pc:sldMk cId="2696983352" sldId="450"/>
        </pc:sldMkLst>
        <pc:spChg chg="mod">
          <ac:chgData name="Herzberg, Amir" userId="065951d4-4781-441f-ab30-2019f0b03826" providerId="ADAL" clId="{E15700A3-8A0C-4621-8976-D0CA461B6055}" dt="2023-01-30T18:57:08.107" v="420" actId="20577"/>
          <ac:spMkLst>
            <pc:docMk/>
            <pc:sldMk cId="2696983352" sldId="450"/>
            <ac:spMk id="2" creationId="{00000000-0000-0000-0000-000000000000}"/>
          </ac:spMkLst>
        </pc:spChg>
        <pc:spChg chg="mod">
          <ac:chgData name="Herzberg, Amir" userId="065951d4-4781-441f-ab30-2019f0b03826" providerId="ADAL" clId="{E15700A3-8A0C-4621-8976-D0CA461B6055}" dt="2023-02-02T16:43:17.544" v="1914" actId="20577"/>
          <ac:spMkLst>
            <pc:docMk/>
            <pc:sldMk cId="2696983352" sldId="450"/>
            <ac:spMk id="17" creationId="{00000000-0000-0000-0000-000000000000}"/>
          </ac:spMkLst>
        </pc:spChg>
      </pc:sldChg>
      <pc:sldChg chg="addSp delSp modSp mod modShow">
        <pc:chgData name="Herzberg, Amir" userId="065951d4-4781-441f-ab30-2019f0b03826" providerId="ADAL" clId="{E15700A3-8A0C-4621-8976-D0CA461B6055}" dt="2023-02-02T16:43:31.654" v="1915" actId="729"/>
        <pc:sldMkLst>
          <pc:docMk/>
          <pc:sldMk cId="3982820102" sldId="464"/>
        </pc:sldMkLst>
        <pc:spChg chg="mod">
          <ac:chgData name="Herzberg, Amir" userId="065951d4-4781-441f-ab30-2019f0b03826" providerId="ADAL" clId="{E15700A3-8A0C-4621-8976-D0CA461B6055}" dt="2023-01-30T18:57:31.318" v="443" actId="20577"/>
          <ac:spMkLst>
            <pc:docMk/>
            <pc:sldMk cId="3982820102" sldId="464"/>
            <ac:spMk id="2" creationId="{00000000-0000-0000-0000-000000000000}"/>
          </ac:spMkLst>
        </pc:spChg>
        <pc:picChg chg="add del mod">
          <ac:chgData name="Herzberg, Amir" userId="065951d4-4781-441f-ab30-2019f0b03826" providerId="ADAL" clId="{E15700A3-8A0C-4621-8976-D0CA461B6055}" dt="2023-02-02T15:50:52.674" v="1354" actId="21"/>
          <ac:picMkLst>
            <pc:docMk/>
            <pc:sldMk cId="3982820102" sldId="464"/>
            <ac:picMk id="11" creationId="{02A6B288-0FC8-3E79-C458-AFD5FCBBA8AC}"/>
          </ac:picMkLst>
        </pc:picChg>
      </pc:sldChg>
      <pc:sldChg chg="addSp delSp modSp mod ord modAnim">
        <pc:chgData name="Herzberg, Amir" userId="065951d4-4781-441f-ab30-2019f0b03826" providerId="ADAL" clId="{E15700A3-8A0C-4621-8976-D0CA461B6055}" dt="2023-02-02T16:46:12.568" v="1928" actId="20578"/>
        <pc:sldMkLst>
          <pc:docMk/>
          <pc:sldMk cId="220234752" sldId="465"/>
        </pc:sldMkLst>
        <pc:spChg chg="mod">
          <ac:chgData name="Herzberg, Amir" userId="065951d4-4781-441f-ab30-2019f0b03826" providerId="ADAL" clId="{E15700A3-8A0C-4621-8976-D0CA461B6055}" dt="2023-01-30T18:57:44.395" v="445" actId="6549"/>
          <ac:spMkLst>
            <pc:docMk/>
            <pc:sldMk cId="220234752" sldId="465"/>
            <ac:spMk id="2" creationId="{00000000-0000-0000-0000-000000000000}"/>
          </ac:spMkLst>
        </pc:spChg>
        <pc:spChg chg="add del mod">
          <ac:chgData name="Herzberg, Amir" userId="065951d4-4781-441f-ab30-2019f0b03826" providerId="ADAL" clId="{E15700A3-8A0C-4621-8976-D0CA461B6055}" dt="2023-01-30T20:06:31.438" v="522" actId="478"/>
          <ac:spMkLst>
            <pc:docMk/>
            <pc:sldMk cId="220234752" sldId="465"/>
            <ac:spMk id="7" creationId="{A6F5B398-17A3-F8B5-269C-950A09631885}"/>
          </ac:spMkLst>
        </pc:spChg>
        <pc:spChg chg="add">
          <ac:chgData name="Herzberg, Amir" userId="065951d4-4781-441f-ab30-2019f0b03826" providerId="ADAL" clId="{E15700A3-8A0C-4621-8976-D0CA461B6055}" dt="2023-01-30T20:11:20.194" v="537" actId="11529"/>
          <ac:spMkLst>
            <pc:docMk/>
            <pc:sldMk cId="220234752" sldId="465"/>
            <ac:spMk id="11" creationId="{2FC17A0A-6E47-CCFC-64B7-1D65FBF2B270}"/>
          </ac:spMkLst>
        </pc:spChg>
        <pc:spChg chg="mod">
          <ac:chgData name="Herzberg, Amir" userId="065951d4-4781-441f-ab30-2019f0b03826" providerId="ADAL" clId="{E15700A3-8A0C-4621-8976-D0CA461B6055}" dt="2023-02-02T16:46:12.568" v="1928" actId="20578"/>
          <ac:spMkLst>
            <pc:docMk/>
            <pc:sldMk cId="220234752" sldId="465"/>
            <ac:spMk id="17" creationId="{00000000-0000-0000-0000-000000000000}"/>
          </ac:spMkLst>
        </pc:spChg>
        <pc:spChg chg="add del mod">
          <ac:chgData name="Herzberg, Amir" userId="065951d4-4781-441f-ab30-2019f0b03826" providerId="ADAL" clId="{E15700A3-8A0C-4621-8976-D0CA461B6055}" dt="2023-01-30T20:42:57.655" v="1069" actId="21"/>
          <ac:spMkLst>
            <pc:docMk/>
            <pc:sldMk cId="220234752" sldId="465"/>
            <ac:spMk id="35" creationId="{34C3F445-7A17-10A6-6D4A-36F74EDA0BF7}"/>
          </ac:spMkLst>
        </pc:spChg>
        <pc:grpChg chg="add del mod">
          <ac:chgData name="Herzberg, Amir" userId="065951d4-4781-441f-ab30-2019f0b03826" providerId="ADAL" clId="{E15700A3-8A0C-4621-8976-D0CA461B6055}" dt="2023-01-30T20:04:42.279" v="516" actId="165"/>
          <ac:grpSpMkLst>
            <pc:docMk/>
            <pc:sldMk cId="220234752" sldId="465"/>
            <ac:grpSpMk id="3" creationId="{41D965F7-C3F7-D6F3-3E1F-A7122DF01B7A}"/>
          </ac:grpSpMkLst>
        </pc:grpChg>
        <pc:picChg chg="mod topLvl">
          <ac:chgData name="Herzberg, Amir" userId="065951d4-4781-441f-ab30-2019f0b03826" providerId="ADAL" clId="{E15700A3-8A0C-4621-8976-D0CA461B6055}" dt="2023-01-30T20:20:46.312" v="566" actId="14100"/>
          <ac:picMkLst>
            <pc:docMk/>
            <pc:sldMk cId="220234752" sldId="465"/>
            <ac:picMk id="4" creationId="{BE760E4B-667A-66AA-B06A-FD612C229D52}"/>
          </ac:picMkLst>
        </pc:picChg>
        <pc:picChg chg="mod topLvl">
          <ac:chgData name="Herzberg, Amir" userId="065951d4-4781-441f-ab30-2019f0b03826" providerId="ADAL" clId="{E15700A3-8A0C-4621-8976-D0CA461B6055}" dt="2023-01-30T20:10:36.901" v="533" actId="14100"/>
          <ac:picMkLst>
            <pc:docMk/>
            <pc:sldMk cId="220234752" sldId="465"/>
            <ac:picMk id="5" creationId="{58479B07-B295-2BFA-5A1E-ECCE1A5CA1F7}"/>
          </ac:picMkLst>
        </pc:picChg>
        <pc:picChg chg="add del mod ord">
          <ac:chgData name="Herzberg, Amir" userId="065951d4-4781-441f-ab30-2019f0b03826" providerId="ADAL" clId="{E15700A3-8A0C-4621-8976-D0CA461B6055}" dt="2023-01-30T20:16:46.527" v="549" actId="478"/>
          <ac:picMkLst>
            <pc:docMk/>
            <pc:sldMk cId="220234752" sldId="465"/>
            <ac:picMk id="10" creationId="{752DEC3D-3FFD-3AE8-F49D-3245FF78216A}"/>
          </ac:picMkLst>
        </pc:picChg>
        <pc:picChg chg="add mod">
          <ac:chgData name="Herzberg, Amir" userId="065951d4-4781-441f-ab30-2019f0b03826" providerId="ADAL" clId="{E15700A3-8A0C-4621-8976-D0CA461B6055}" dt="2023-01-30T20:18:19.563" v="554" actId="1076"/>
          <ac:picMkLst>
            <pc:docMk/>
            <pc:sldMk cId="220234752" sldId="465"/>
            <ac:picMk id="14" creationId="{2A263389-C3EE-B463-F337-EC595B6CBB9C}"/>
          </ac:picMkLst>
        </pc:picChg>
        <pc:picChg chg="add mod">
          <ac:chgData name="Herzberg, Amir" userId="065951d4-4781-441f-ab30-2019f0b03826" providerId="ADAL" clId="{E15700A3-8A0C-4621-8976-D0CA461B6055}" dt="2023-01-30T20:17:58.786" v="552" actId="1076"/>
          <ac:picMkLst>
            <pc:docMk/>
            <pc:sldMk cId="220234752" sldId="465"/>
            <ac:picMk id="19" creationId="{C5F87E56-A069-48AB-FD50-F4AE8ACC095A}"/>
          </ac:picMkLst>
        </pc:picChg>
        <pc:picChg chg="add mod">
          <ac:chgData name="Herzberg, Amir" userId="065951d4-4781-441f-ab30-2019f0b03826" providerId="ADAL" clId="{E15700A3-8A0C-4621-8976-D0CA461B6055}" dt="2023-01-30T20:28:54.966" v="958" actId="1076"/>
          <ac:picMkLst>
            <pc:docMk/>
            <pc:sldMk cId="220234752" sldId="465"/>
            <ac:picMk id="23" creationId="{7C2EBCAD-633C-8ACD-8D34-2E089DC5CE1B}"/>
          </ac:picMkLst>
        </pc:picChg>
        <pc:picChg chg="add mod">
          <ac:chgData name="Herzberg, Amir" userId="065951d4-4781-441f-ab30-2019f0b03826" providerId="ADAL" clId="{E15700A3-8A0C-4621-8976-D0CA461B6055}" dt="2023-01-30T20:33:59.258" v="1010" actId="14100"/>
          <ac:picMkLst>
            <pc:docMk/>
            <pc:sldMk cId="220234752" sldId="465"/>
            <ac:picMk id="24" creationId="{5DBCF2F5-87CD-3525-D695-0FCFD053917F}"/>
          </ac:picMkLst>
        </pc:picChg>
        <pc:picChg chg="add del mod">
          <ac:chgData name="Herzberg, Amir" userId="065951d4-4781-441f-ab30-2019f0b03826" providerId="ADAL" clId="{E15700A3-8A0C-4621-8976-D0CA461B6055}" dt="2023-01-30T20:31:43.481" v="981" actId="478"/>
          <ac:picMkLst>
            <pc:docMk/>
            <pc:sldMk cId="220234752" sldId="465"/>
            <ac:picMk id="25" creationId="{EA9FB052-41E9-EBB2-80B1-CBFE90477D7C}"/>
          </ac:picMkLst>
        </pc:picChg>
        <pc:picChg chg="add del mod">
          <ac:chgData name="Herzberg, Amir" userId="065951d4-4781-441f-ab30-2019f0b03826" providerId="ADAL" clId="{E15700A3-8A0C-4621-8976-D0CA461B6055}" dt="2023-01-30T20:31:42.507" v="980" actId="478"/>
          <ac:picMkLst>
            <pc:docMk/>
            <pc:sldMk cId="220234752" sldId="465"/>
            <ac:picMk id="26" creationId="{53B7CB2C-864A-1395-835D-B9EEF0ADAF59}"/>
          </ac:picMkLst>
        </pc:picChg>
        <pc:picChg chg="add del mod">
          <ac:chgData name="Herzberg, Amir" userId="065951d4-4781-441f-ab30-2019f0b03826" providerId="ADAL" clId="{E15700A3-8A0C-4621-8976-D0CA461B6055}" dt="2023-01-30T20:31:41.354" v="979" actId="478"/>
          <ac:picMkLst>
            <pc:docMk/>
            <pc:sldMk cId="220234752" sldId="465"/>
            <ac:picMk id="27" creationId="{6987C86D-D58E-AD3B-CC94-FC978E08603A}"/>
          </ac:picMkLst>
        </pc:picChg>
        <pc:picChg chg="add mod">
          <ac:chgData name="Herzberg, Amir" userId="065951d4-4781-441f-ab30-2019f0b03826" providerId="ADAL" clId="{E15700A3-8A0C-4621-8976-D0CA461B6055}" dt="2023-01-30T20:27:42.360" v="951" actId="1076"/>
          <ac:picMkLst>
            <pc:docMk/>
            <pc:sldMk cId="220234752" sldId="465"/>
            <ac:picMk id="30" creationId="{687E2308-95B8-E601-E5EB-400D15D17A2B}"/>
          </ac:picMkLst>
        </pc:picChg>
        <pc:picChg chg="add mod">
          <ac:chgData name="Herzberg, Amir" userId="065951d4-4781-441f-ab30-2019f0b03826" providerId="ADAL" clId="{E15700A3-8A0C-4621-8976-D0CA461B6055}" dt="2023-01-30T20:27:42.360" v="951" actId="1076"/>
          <ac:picMkLst>
            <pc:docMk/>
            <pc:sldMk cId="220234752" sldId="465"/>
            <ac:picMk id="31" creationId="{FA93B03D-73CD-6427-38EA-3885099B6105}"/>
          </ac:picMkLst>
        </pc:picChg>
        <pc:picChg chg="add mod">
          <ac:chgData name="Herzberg, Amir" userId="065951d4-4781-441f-ab30-2019f0b03826" providerId="ADAL" clId="{E15700A3-8A0C-4621-8976-D0CA461B6055}" dt="2023-01-30T20:34:03.124" v="1012" actId="1076"/>
          <ac:picMkLst>
            <pc:docMk/>
            <pc:sldMk cId="220234752" sldId="465"/>
            <ac:picMk id="32" creationId="{EA1DFEDA-102B-BF1A-21A9-D58711567D80}"/>
          </ac:picMkLst>
        </pc:picChg>
        <pc:picChg chg="add mod">
          <ac:chgData name="Herzberg, Amir" userId="065951d4-4781-441f-ab30-2019f0b03826" providerId="ADAL" clId="{E15700A3-8A0C-4621-8976-D0CA461B6055}" dt="2023-01-30T20:34:07.764" v="1014" actId="1076"/>
          <ac:picMkLst>
            <pc:docMk/>
            <pc:sldMk cId="220234752" sldId="465"/>
            <ac:picMk id="33" creationId="{EC293164-DFA1-0037-0F37-FDABBCEAF582}"/>
          </ac:picMkLst>
        </pc:picChg>
        <pc:picChg chg="add mod">
          <ac:chgData name="Herzberg, Amir" userId="065951d4-4781-441f-ab30-2019f0b03826" providerId="ADAL" clId="{E15700A3-8A0C-4621-8976-D0CA461B6055}" dt="2023-01-30T20:34:12.821" v="1016" actId="1076"/>
          <ac:picMkLst>
            <pc:docMk/>
            <pc:sldMk cId="220234752" sldId="465"/>
            <ac:picMk id="34" creationId="{D4B18EEF-5CEE-970B-F1FA-70648F5DBAE2}"/>
          </ac:picMkLst>
        </pc:picChg>
        <pc:cxnChg chg="add mod">
          <ac:chgData name="Herzberg, Amir" userId="065951d4-4781-441f-ab30-2019f0b03826" providerId="ADAL" clId="{E15700A3-8A0C-4621-8976-D0CA461B6055}" dt="2023-01-30T20:18:30.921" v="556" actId="14100"/>
          <ac:cxnSpMkLst>
            <pc:docMk/>
            <pc:sldMk cId="220234752" sldId="465"/>
            <ac:cxnSpMk id="16" creationId="{9A2C0804-15FD-818B-8F38-758612973B02}"/>
          </ac:cxnSpMkLst>
        </pc:cxnChg>
        <pc:cxnChg chg="add mod">
          <ac:chgData name="Herzberg, Amir" userId="065951d4-4781-441f-ab30-2019f0b03826" providerId="ADAL" clId="{E15700A3-8A0C-4621-8976-D0CA461B6055}" dt="2023-01-30T20:27:31.409" v="949" actId="14100"/>
          <ac:cxnSpMkLst>
            <pc:docMk/>
            <pc:sldMk cId="220234752" sldId="465"/>
            <ac:cxnSpMk id="28" creationId="{E47FDC6B-6114-502C-C695-379B116001A5}"/>
          </ac:cxnSpMkLst>
        </pc:cxnChg>
      </pc:sldChg>
      <pc:sldChg chg="del">
        <pc:chgData name="Herzberg, Amir" userId="065951d4-4781-441f-ab30-2019f0b03826" providerId="ADAL" clId="{E15700A3-8A0C-4621-8976-D0CA461B6055}" dt="2023-01-30T14:55:21.361" v="91" actId="47"/>
        <pc:sldMkLst>
          <pc:docMk/>
          <pc:sldMk cId="3619231331" sldId="472"/>
        </pc:sldMkLst>
      </pc:sldChg>
      <pc:sldChg chg="del">
        <pc:chgData name="Herzberg, Amir" userId="065951d4-4781-441f-ab30-2019f0b03826" providerId="ADAL" clId="{E15700A3-8A0C-4621-8976-D0CA461B6055}" dt="2023-01-30T14:55:21.361" v="91" actId="47"/>
        <pc:sldMkLst>
          <pc:docMk/>
          <pc:sldMk cId="1473149932" sldId="479"/>
        </pc:sldMkLst>
      </pc:sldChg>
      <pc:sldChg chg="del">
        <pc:chgData name="Herzberg, Amir" userId="065951d4-4781-441f-ab30-2019f0b03826" providerId="ADAL" clId="{E15700A3-8A0C-4621-8976-D0CA461B6055}" dt="2023-01-30T14:55:21.361" v="91" actId="47"/>
        <pc:sldMkLst>
          <pc:docMk/>
          <pc:sldMk cId="0" sldId="481"/>
        </pc:sldMkLst>
      </pc:sldChg>
      <pc:sldChg chg="del">
        <pc:chgData name="Herzberg, Amir" userId="065951d4-4781-441f-ab30-2019f0b03826" providerId="ADAL" clId="{E15700A3-8A0C-4621-8976-D0CA461B6055}" dt="2023-01-30T14:55:21.361" v="91" actId="47"/>
        <pc:sldMkLst>
          <pc:docMk/>
          <pc:sldMk cId="0" sldId="482"/>
        </pc:sldMkLst>
      </pc:sldChg>
      <pc:sldChg chg="del">
        <pc:chgData name="Herzberg, Amir" userId="065951d4-4781-441f-ab30-2019f0b03826" providerId="ADAL" clId="{E15700A3-8A0C-4621-8976-D0CA461B6055}" dt="2023-01-30T14:55:21.361" v="91" actId="47"/>
        <pc:sldMkLst>
          <pc:docMk/>
          <pc:sldMk cId="430507261" sldId="489"/>
        </pc:sldMkLst>
      </pc:sldChg>
      <pc:sldChg chg="del">
        <pc:chgData name="Herzberg, Amir" userId="065951d4-4781-441f-ab30-2019f0b03826" providerId="ADAL" clId="{E15700A3-8A0C-4621-8976-D0CA461B6055}" dt="2023-01-30T14:55:21.361" v="91" actId="47"/>
        <pc:sldMkLst>
          <pc:docMk/>
          <pc:sldMk cId="2909521149" sldId="490"/>
        </pc:sldMkLst>
      </pc:sldChg>
      <pc:sldChg chg="del">
        <pc:chgData name="Herzberg, Amir" userId="065951d4-4781-441f-ab30-2019f0b03826" providerId="ADAL" clId="{E15700A3-8A0C-4621-8976-D0CA461B6055}" dt="2023-01-30T14:55:21.361" v="91" actId="47"/>
        <pc:sldMkLst>
          <pc:docMk/>
          <pc:sldMk cId="0" sldId="495"/>
        </pc:sldMkLst>
      </pc:sldChg>
      <pc:sldChg chg="del">
        <pc:chgData name="Herzberg, Amir" userId="065951d4-4781-441f-ab30-2019f0b03826" providerId="ADAL" clId="{E15700A3-8A0C-4621-8976-D0CA461B6055}" dt="2023-01-30T14:55:21.361" v="91" actId="47"/>
        <pc:sldMkLst>
          <pc:docMk/>
          <pc:sldMk cId="0" sldId="499"/>
        </pc:sldMkLst>
      </pc:sldChg>
      <pc:sldChg chg="del">
        <pc:chgData name="Herzberg, Amir" userId="065951d4-4781-441f-ab30-2019f0b03826" providerId="ADAL" clId="{E15700A3-8A0C-4621-8976-D0CA461B6055}" dt="2023-01-30T14:55:21.361" v="91" actId="47"/>
        <pc:sldMkLst>
          <pc:docMk/>
          <pc:sldMk cId="2280725774" sldId="502"/>
        </pc:sldMkLst>
      </pc:sldChg>
      <pc:sldChg chg="del">
        <pc:chgData name="Herzberg, Amir" userId="065951d4-4781-441f-ab30-2019f0b03826" providerId="ADAL" clId="{E15700A3-8A0C-4621-8976-D0CA461B6055}" dt="2023-01-30T14:55:21.361" v="91" actId="47"/>
        <pc:sldMkLst>
          <pc:docMk/>
          <pc:sldMk cId="406433302" sldId="504"/>
        </pc:sldMkLst>
      </pc:sldChg>
      <pc:sldChg chg="del">
        <pc:chgData name="Herzberg, Amir" userId="065951d4-4781-441f-ab30-2019f0b03826" providerId="ADAL" clId="{E15700A3-8A0C-4621-8976-D0CA461B6055}" dt="2023-01-30T14:55:21.361" v="91" actId="47"/>
        <pc:sldMkLst>
          <pc:docMk/>
          <pc:sldMk cId="3394686568" sldId="506"/>
        </pc:sldMkLst>
      </pc:sldChg>
      <pc:sldChg chg="del">
        <pc:chgData name="Herzberg, Amir" userId="065951d4-4781-441f-ab30-2019f0b03826" providerId="ADAL" clId="{E15700A3-8A0C-4621-8976-D0CA461B6055}" dt="2023-01-30T14:55:21.361" v="91" actId="47"/>
        <pc:sldMkLst>
          <pc:docMk/>
          <pc:sldMk cId="0" sldId="513"/>
        </pc:sldMkLst>
      </pc:sldChg>
      <pc:sldChg chg="del">
        <pc:chgData name="Herzberg, Amir" userId="065951d4-4781-441f-ab30-2019f0b03826" providerId="ADAL" clId="{E15700A3-8A0C-4621-8976-D0CA461B6055}" dt="2023-01-30T14:55:21.361" v="91" actId="47"/>
        <pc:sldMkLst>
          <pc:docMk/>
          <pc:sldMk cId="0" sldId="514"/>
        </pc:sldMkLst>
      </pc:sldChg>
      <pc:sldChg chg="del">
        <pc:chgData name="Herzberg, Amir" userId="065951d4-4781-441f-ab30-2019f0b03826" providerId="ADAL" clId="{E15700A3-8A0C-4621-8976-D0CA461B6055}" dt="2023-01-30T14:55:21.361" v="91" actId="47"/>
        <pc:sldMkLst>
          <pc:docMk/>
          <pc:sldMk cId="0" sldId="533"/>
        </pc:sldMkLst>
      </pc:sldChg>
      <pc:sldChg chg="del">
        <pc:chgData name="Herzberg, Amir" userId="065951d4-4781-441f-ab30-2019f0b03826" providerId="ADAL" clId="{E15700A3-8A0C-4621-8976-D0CA461B6055}" dt="2023-01-30T14:55:21.361" v="91" actId="47"/>
        <pc:sldMkLst>
          <pc:docMk/>
          <pc:sldMk cId="351706961" sldId="575"/>
        </pc:sldMkLst>
      </pc:sldChg>
      <pc:sldChg chg="del">
        <pc:chgData name="Herzberg, Amir" userId="065951d4-4781-441f-ab30-2019f0b03826" providerId="ADAL" clId="{E15700A3-8A0C-4621-8976-D0CA461B6055}" dt="2023-01-30T14:55:21.361" v="91" actId="47"/>
        <pc:sldMkLst>
          <pc:docMk/>
          <pc:sldMk cId="0" sldId="576"/>
        </pc:sldMkLst>
      </pc:sldChg>
      <pc:sldChg chg="del">
        <pc:chgData name="Herzberg, Amir" userId="065951d4-4781-441f-ab30-2019f0b03826" providerId="ADAL" clId="{E15700A3-8A0C-4621-8976-D0CA461B6055}" dt="2023-01-30T14:55:21.361" v="91" actId="47"/>
        <pc:sldMkLst>
          <pc:docMk/>
          <pc:sldMk cId="0" sldId="579"/>
        </pc:sldMkLst>
      </pc:sldChg>
      <pc:sldChg chg="del">
        <pc:chgData name="Herzberg, Amir" userId="065951d4-4781-441f-ab30-2019f0b03826" providerId="ADAL" clId="{E15700A3-8A0C-4621-8976-D0CA461B6055}" dt="2023-01-30T14:55:21.361" v="91" actId="47"/>
        <pc:sldMkLst>
          <pc:docMk/>
          <pc:sldMk cId="82917958" sldId="592"/>
        </pc:sldMkLst>
      </pc:sldChg>
      <pc:sldChg chg="del">
        <pc:chgData name="Herzberg, Amir" userId="065951d4-4781-441f-ab30-2019f0b03826" providerId="ADAL" clId="{E15700A3-8A0C-4621-8976-D0CA461B6055}" dt="2023-01-30T14:51:58.250" v="82" actId="47"/>
        <pc:sldMkLst>
          <pc:docMk/>
          <pc:sldMk cId="1804566977" sldId="594"/>
        </pc:sldMkLst>
      </pc:sldChg>
      <pc:sldChg chg="del">
        <pc:chgData name="Herzberg, Amir" userId="065951d4-4781-441f-ab30-2019f0b03826" providerId="ADAL" clId="{E15700A3-8A0C-4621-8976-D0CA461B6055}" dt="2023-01-30T14:52:00.013" v="83" actId="47"/>
        <pc:sldMkLst>
          <pc:docMk/>
          <pc:sldMk cId="865234137" sldId="595"/>
        </pc:sldMkLst>
      </pc:sldChg>
      <pc:sldChg chg="del">
        <pc:chgData name="Herzberg, Amir" userId="065951d4-4781-441f-ab30-2019f0b03826" providerId="ADAL" clId="{E15700A3-8A0C-4621-8976-D0CA461B6055}" dt="2023-01-30T14:52:02.234" v="84" actId="47"/>
        <pc:sldMkLst>
          <pc:docMk/>
          <pc:sldMk cId="1201324620" sldId="596"/>
        </pc:sldMkLst>
      </pc:sldChg>
      <pc:sldChg chg="del">
        <pc:chgData name="Herzberg, Amir" userId="065951d4-4781-441f-ab30-2019f0b03826" providerId="ADAL" clId="{E15700A3-8A0C-4621-8976-D0CA461B6055}" dt="2023-01-30T14:49:38.942" v="77" actId="47"/>
        <pc:sldMkLst>
          <pc:docMk/>
          <pc:sldMk cId="3180812200" sldId="598"/>
        </pc:sldMkLst>
      </pc:sldChg>
      <pc:sldChg chg="del">
        <pc:chgData name="Herzberg, Amir" userId="065951d4-4781-441f-ab30-2019f0b03826" providerId="ADAL" clId="{E15700A3-8A0C-4621-8976-D0CA461B6055}" dt="2023-01-30T14:52:06.442" v="85" actId="47"/>
        <pc:sldMkLst>
          <pc:docMk/>
          <pc:sldMk cId="3778167192" sldId="601"/>
        </pc:sldMkLst>
      </pc:sldChg>
      <pc:sldChg chg="del">
        <pc:chgData name="Herzberg, Amir" userId="065951d4-4781-441f-ab30-2019f0b03826" providerId="ADAL" clId="{E15700A3-8A0C-4621-8976-D0CA461B6055}" dt="2023-01-30T14:55:21.361" v="91" actId="47"/>
        <pc:sldMkLst>
          <pc:docMk/>
          <pc:sldMk cId="1385119895" sldId="605"/>
        </pc:sldMkLst>
      </pc:sldChg>
      <pc:sldChg chg="del">
        <pc:chgData name="Herzberg, Amir" userId="065951d4-4781-441f-ab30-2019f0b03826" providerId="ADAL" clId="{E15700A3-8A0C-4621-8976-D0CA461B6055}" dt="2023-01-30T14:55:21.361" v="91" actId="47"/>
        <pc:sldMkLst>
          <pc:docMk/>
          <pc:sldMk cId="3027679636" sldId="606"/>
        </pc:sldMkLst>
      </pc:sldChg>
      <pc:sldChg chg="del">
        <pc:chgData name="Herzberg, Amir" userId="065951d4-4781-441f-ab30-2019f0b03826" providerId="ADAL" clId="{E15700A3-8A0C-4621-8976-D0CA461B6055}" dt="2023-01-30T14:55:21.361" v="91" actId="47"/>
        <pc:sldMkLst>
          <pc:docMk/>
          <pc:sldMk cId="2212788701" sldId="608"/>
        </pc:sldMkLst>
      </pc:sldChg>
      <pc:sldChg chg="del">
        <pc:chgData name="Herzberg, Amir" userId="065951d4-4781-441f-ab30-2019f0b03826" providerId="ADAL" clId="{E15700A3-8A0C-4621-8976-D0CA461B6055}" dt="2023-01-30T14:55:21.361" v="91" actId="47"/>
        <pc:sldMkLst>
          <pc:docMk/>
          <pc:sldMk cId="3891844278" sldId="610"/>
        </pc:sldMkLst>
      </pc:sldChg>
      <pc:sldChg chg="del">
        <pc:chgData name="Herzberg, Amir" userId="065951d4-4781-441f-ab30-2019f0b03826" providerId="ADAL" clId="{E15700A3-8A0C-4621-8976-D0CA461B6055}" dt="2023-01-30T14:55:21.361" v="91" actId="47"/>
        <pc:sldMkLst>
          <pc:docMk/>
          <pc:sldMk cId="4145883206" sldId="612"/>
        </pc:sldMkLst>
      </pc:sldChg>
      <pc:sldChg chg="del">
        <pc:chgData name="Herzberg, Amir" userId="065951d4-4781-441f-ab30-2019f0b03826" providerId="ADAL" clId="{E15700A3-8A0C-4621-8976-D0CA461B6055}" dt="2023-01-30T14:55:21.361" v="91" actId="47"/>
        <pc:sldMkLst>
          <pc:docMk/>
          <pc:sldMk cId="436008826" sldId="631"/>
        </pc:sldMkLst>
      </pc:sldChg>
      <pc:sldChg chg="del">
        <pc:chgData name="Herzberg, Amir" userId="065951d4-4781-441f-ab30-2019f0b03826" providerId="ADAL" clId="{E15700A3-8A0C-4621-8976-D0CA461B6055}" dt="2023-01-30T14:55:21.361" v="91" actId="47"/>
        <pc:sldMkLst>
          <pc:docMk/>
          <pc:sldMk cId="1393050273" sldId="632"/>
        </pc:sldMkLst>
      </pc:sldChg>
      <pc:sldChg chg="del">
        <pc:chgData name="Herzberg, Amir" userId="065951d4-4781-441f-ab30-2019f0b03826" providerId="ADAL" clId="{E15700A3-8A0C-4621-8976-D0CA461B6055}" dt="2023-01-30T14:55:21.361" v="91" actId="47"/>
        <pc:sldMkLst>
          <pc:docMk/>
          <pc:sldMk cId="3054072798" sldId="635"/>
        </pc:sldMkLst>
      </pc:sldChg>
      <pc:sldChg chg="del">
        <pc:chgData name="Herzberg, Amir" userId="065951d4-4781-441f-ab30-2019f0b03826" providerId="ADAL" clId="{E15700A3-8A0C-4621-8976-D0CA461B6055}" dt="2023-01-30T14:55:21.361" v="91" actId="47"/>
        <pc:sldMkLst>
          <pc:docMk/>
          <pc:sldMk cId="2901663538" sldId="644"/>
        </pc:sldMkLst>
      </pc:sldChg>
      <pc:sldChg chg="del">
        <pc:chgData name="Herzberg, Amir" userId="065951d4-4781-441f-ab30-2019f0b03826" providerId="ADAL" clId="{E15700A3-8A0C-4621-8976-D0CA461B6055}" dt="2023-01-30T14:55:21.361" v="91" actId="47"/>
        <pc:sldMkLst>
          <pc:docMk/>
          <pc:sldMk cId="1146066802" sldId="646"/>
        </pc:sldMkLst>
      </pc:sldChg>
      <pc:sldChg chg="del">
        <pc:chgData name="Herzberg, Amir" userId="065951d4-4781-441f-ab30-2019f0b03826" providerId="ADAL" clId="{E15700A3-8A0C-4621-8976-D0CA461B6055}" dt="2023-01-30T14:55:21.361" v="91" actId="47"/>
        <pc:sldMkLst>
          <pc:docMk/>
          <pc:sldMk cId="1389744114" sldId="648"/>
        </pc:sldMkLst>
      </pc:sldChg>
      <pc:sldChg chg="del">
        <pc:chgData name="Herzberg, Amir" userId="065951d4-4781-441f-ab30-2019f0b03826" providerId="ADAL" clId="{E15700A3-8A0C-4621-8976-D0CA461B6055}" dt="2023-01-30T14:55:21.361" v="91" actId="47"/>
        <pc:sldMkLst>
          <pc:docMk/>
          <pc:sldMk cId="1499472561" sldId="649"/>
        </pc:sldMkLst>
      </pc:sldChg>
      <pc:sldChg chg="del">
        <pc:chgData name="Herzberg, Amir" userId="065951d4-4781-441f-ab30-2019f0b03826" providerId="ADAL" clId="{E15700A3-8A0C-4621-8976-D0CA461B6055}" dt="2023-01-30T14:55:21.361" v="91" actId="47"/>
        <pc:sldMkLst>
          <pc:docMk/>
          <pc:sldMk cId="864686087" sldId="651"/>
        </pc:sldMkLst>
      </pc:sldChg>
      <pc:sldChg chg="del">
        <pc:chgData name="Herzberg, Amir" userId="065951d4-4781-441f-ab30-2019f0b03826" providerId="ADAL" clId="{E15700A3-8A0C-4621-8976-D0CA461B6055}" dt="2023-01-30T14:55:21.361" v="91" actId="47"/>
        <pc:sldMkLst>
          <pc:docMk/>
          <pc:sldMk cId="2446570665" sldId="652"/>
        </pc:sldMkLst>
      </pc:sldChg>
      <pc:sldChg chg="del">
        <pc:chgData name="Herzberg, Amir" userId="065951d4-4781-441f-ab30-2019f0b03826" providerId="ADAL" clId="{E15700A3-8A0C-4621-8976-D0CA461B6055}" dt="2023-01-30T14:55:21.361" v="91" actId="47"/>
        <pc:sldMkLst>
          <pc:docMk/>
          <pc:sldMk cId="2661444695" sldId="653"/>
        </pc:sldMkLst>
      </pc:sldChg>
      <pc:sldChg chg="del">
        <pc:chgData name="Herzberg, Amir" userId="065951d4-4781-441f-ab30-2019f0b03826" providerId="ADAL" clId="{E15700A3-8A0C-4621-8976-D0CA461B6055}" dt="2023-01-30T14:55:21.361" v="91" actId="47"/>
        <pc:sldMkLst>
          <pc:docMk/>
          <pc:sldMk cId="4058190136" sldId="654"/>
        </pc:sldMkLst>
      </pc:sldChg>
      <pc:sldChg chg="del">
        <pc:chgData name="Herzberg, Amir" userId="065951d4-4781-441f-ab30-2019f0b03826" providerId="ADAL" clId="{E15700A3-8A0C-4621-8976-D0CA461B6055}" dt="2023-01-30T14:55:21.361" v="91" actId="47"/>
        <pc:sldMkLst>
          <pc:docMk/>
          <pc:sldMk cId="1160778359" sldId="655"/>
        </pc:sldMkLst>
      </pc:sldChg>
      <pc:sldChg chg="del">
        <pc:chgData name="Herzberg, Amir" userId="065951d4-4781-441f-ab30-2019f0b03826" providerId="ADAL" clId="{E15700A3-8A0C-4621-8976-D0CA461B6055}" dt="2023-01-30T14:55:21.361" v="91" actId="47"/>
        <pc:sldMkLst>
          <pc:docMk/>
          <pc:sldMk cId="3524629870" sldId="657"/>
        </pc:sldMkLst>
      </pc:sldChg>
      <pc:sldChg chg="del">
        <pc:chgData name="Herzberg, Amir" userId="065951d4-4781-441f-ab30-2019f0b03826" providerId="ADAL" clId="{E15700A3-8A0C-4621-8976-D0CA461B6055}" dt="2023-01-30T14:55:21.361" v="91" actId="47"/>
        <pc:sldMkLst>
          <pc:docMk/>
          <pc:sldMk cId="1907016742" sldId="658"/>
        </pc:sldMkLst>
      </pc:sldChg>
      <pc:sldChg chg="del">
        <pc:chgData name="Herzberg, Amir" userId="065951d4-4781-441f-ab30-2019f0b03826" providerId="ADAL" clId="{E15700A3-8A0C-4621-8976-D0CA461B6055}" dt="2023-01-30T14:55:21.361" v="91" actId="47"/>
        <pc:sldMkLst>
          <pc:docMk/>
          <pc:sldMk cId="2421456981" sldId="659"/>
        </pc:sldMkLst>
      </pc:sldChg>
      <pc:sldChg chg="del">
        <pc:chgData name="Herzberg, Amir" userId="065951d4-4781-441f-ab30-2019f0b03826" providerId="ADAL" clId="{E15700A3-8A0C-4621-8976-D0CA461B6055}" dt="2023-01-30T14:55:21.361" v="91" actId="47"/>
        <pc:sldMkLst>
          <pc:docMk/>
          <pc:sldMk cId="471047952" sldId="661"/>
        </pc:sldMkLst>
      </pc:sldChg>
      <pc:sldChg chg="del">
        <pc:chgData name="Herzberg, Amir" userId="065951d4-4781-441f-ab30-2019f0b03826" providerId="ADAL" clId="{E15700A3-8A0C-4621-8976-D0CA461B6055}" dt="2023-01-30T14:55:21.361" v="91" actId="47"/>
        <pc:sldMkLst>
          <pc:docMk/>
          <pc:sldMk cId="1082317351" sldId="662"/>
        </pc:sldMkLst>
      </pc:sldChg>
      <pc:sldChg chg="del">
        <pc:chgData name="Herzberg, Amir" userId="065951d4-4781-441f-ab30-2019f0b03826" providerId="ADAL" clId="{E15700A3-8A0C-4621-8976-D0CA461B6055}" dt="2023-01-30T14:55:21.361" v="91" actId="47"/>
        <pc:sldMkLst>
          <pc:docMk/>
          <pc:sldMk cId="3819516759" sldId="663"/>
        </pc:sldMkLst>
      </pc:sldChg>
      <pc:sldChg chg="del">
        <pc:chgData name="Herzberg, Amir" userId="065951d4-4781-441f-ab30-2019f0b03826" providerId="ADAL" clId="{E15700A3-8A0C-4621-8976-D0CA461B6055}" dt="2023-01-30T14:55:21.361" v="91" actId="47"/>
        <pc:sldMkLst>
          <pc:docMk/>
          <pc:sldMk cId="503356448" sldId="664"/>
        </pc:sldMkLst>
      </pc:sldChg>
      <pc:sldChg chg="del">
        <pc:chgData name="Herzberg, Amir" userId="065951d4-4781-441f-ab30-2019f0b03826" providerId="ADAL" clId="{E15700A3-8A0C-4621-8976-D0CA461B6055}" dt="2023-01-30T14:55:21.361" v="91" actId="47"/>
        <pc:sldMkLst>
          <pc:docMk/>
          <pc:sldMk cId="2719703912" sldId="665"/>
        </pc:sldMkLst>
      </pc:sldChg>
      <pc:sldChg chg="del">
        <pc:chgData name="Herzberg, Amir" userId="065951d4-4781-441f-ab30-2019f0b03826" providerId="ADAL" clId="{E15700A3-8A0C-4621-8976-D0CA461B6055}" dt="2023-01-30T14:55:21.361" v="91" actId="47"/>
        <pc:sldMkLst>
          <pc:docMk/>
          <pc:sldMk cId="2619331566" sldId="667"/>
        </pc:sldMkLst>
      </pc:sldChg>
      <pc:sldChg chg="del">
        <pc:chgData name="Herzberg, Amir" userId="065951d4-4781-441f-ab30-2019f0b03826" providerId="ADAL" clId="{E15700A3-8A0C-4621-8976-D0CA461B6055}" dt="2023-01-30T14:55:21.361" v="91" actId="47"/>
        <pc:sldMkLst>
          <pc:docMk/>
          <pc:sldMk cId="1368472819" sldId="668"/>
        </pc:sldMkLst>
      </pc:sldChg>
      <pc:sldChg chg="del">
        <pc:chgData name="Herzberg, Amir" userId="065951d4-4781-441f-ab30-2019f0b03826" providerId="ADAL" clId="{E15700A3-8A0C-4621-8976-D0CA461B6055}" dt="2023-01-30T14:55:21.361" v="91" actId="47"/>
        <pc:sldMkLst>
          <pc:docMk/>
          <pc:sldMk cId="848851645" sldId="669"/>
        </pc:sldMkLst>
      </pc:sldChg>
      <pc:sldChg chg="del">
        <pc:chgData name="Herzberg, Amir" userId="065951d4-4781-441f-ab30-2019f0b03826" providerId="ADAL" clId="{E15700A3-8A0C-4621-8976-D0CA461B6055}" dt="2023-01-30T14:55:21.361" v="91" actId="47"/>
        <pc:sldMkLst>
          <pc:docMk/>
          <pc:sldMk cId="3904882987" sldId="670"/>
        </pc:sldMkLst>
      </pc:sldChg>
      <pc:sldChg chg="del">
        <pc:chgData name="Herzberg, Amir" userId="065951d4-4781-441f-ab30-2019f0b03826" providerId="ADAL" clId="{E15700A3-8A0C-4621-8976-D0CA461B6055}" dt="2023-01-30T14:55:21.361" v="91" actId="47"/>
        <pc:sldMkLst>
          <pc:docMk/>
          <pc:sldMk cId="1962058687" sldId="671"/>
        </pc:sldMkLst>
      </pc:sldChg>
      <pc:sldChg chg="del">
        <pc:chgData name="Herzberg, Amir" userId="065951d4-4781-441f-ab30-2019f0b03826" providerId="ADAL" clId="{E15700A3-8A0C-4621-8976-D0CA461B6055}" dt="2023-01-30T14:55:21.361" v="91" actId="47"/>
        <pc:sldMkLst>
          <pc:docMk/>
          <pc:sldMk cId="2793332405" sldId="674"/>
        </pc:sldMkLst>
      </pc:sldChg>
      <pc:sldChg chg="del">
        <pc:chgData name="Herzberg, Amir" userId="065951d4-4781-441f-ab30-2019f0b03826" providerId="ADAL" clId="{E15700A3-8A0C-4621-8976-D0CA461B6055}" dt="2023-01-30T14:55:21.361" v="91" actId="47"/>
        <pc:sldMkLst>
          <pc:docMk/>
          <pc:sldMk cId="962785213" sldId="675"/>
        </pc:sldMkLst>
      </pc:sldChg>
      <pc:sldChg chg="del">
        <pc:chgData name="Herzberg, Amir" userId="065951d4-4781-441f-ab30-2019f0b03826" providerId="ADAL" clId="{E15700A3-8A0C-4621-8976-D0CA461B6055}" dt="2023-01-30T14:55:21.361" v="91" actId="47"/>
        <pc:sldMkLst>
          <pc:docMk/>
          <pc:sldMk cId="252789013" sldId="677"/>
        </pc:sldMkLst>
      </pc:sldChg>
      <pc:sldChg chg="del">
        <pc:chgData name="Herzberg, Amir" userId="065951d4-4781-441f-ab30-2019f0b03826" providerId="ADAL" clId="{E15700A3-8A0C-4621-8976-D0CA461B6055}" dt="2023-01-30T14:55:21.361" v="91" actId="47"/>
        <pc:sldMkLst>
          <pc:docMk/>
          <pc:sldMk cId="1106183809" sldId="678"/>
        </pc:sldMkLst>
      </pc:sldChg>
      <pc:sldChg chg="del">
        <pc:chgData name="Herzberg, Amir" userId="065951d4-4781-441f-ab30-2019f0b03826" providerId="ADAL" clId="{E15700A3-8A0C-4621-8976-D0CA461B6055}" dt="2023-01-30T14:55:21.361" v="91" actId="47"/>
        <pc:sldMkLst>
          <pc:docMk/>
          <pc:sldMk cId="3954412730" sldId="679"/>
        </pc:sldMkLst>
      </pc:sldChg>
      <pc:sldChg chg="del">
        <pc:chgData name="Herzberg, Amir" userId="065951d4-4781-441f-ab30-2019f0b03826" providerId="ADAL" clId="{E15700A3-8A0C-4621-8976-D0CA461B6055}" dt="2023-01-30T14:55:21.361" v="91" actId="47"/>
        <pc:sldMkLst>
          <pc:docMk/>
          <pc:sldMk cId="641016125" sldId="680"/>
        </pc:sldMkLst>
      </pc:sldChg>
      <pc:sldChg chg="del">
        <pc:chgData name="Herzberg, Amir" userId="065951d4-4781-441f-ab30-2019f0b03826" providerId="ADAL" clId="{E15700A3-8A0C-4621-8976-D0CA461B6055}" dt="2023-01-30T14:55:21.361" v="91" actId="47"/>
        <pc:sldMkLst>
          <pc:docMk/>
          <pc:sldMk cId="3375277838" sldId="682"/>
        </pc:sldMkLst>
      </pc:sldChg>
      <pc:sldChg chg="del">
        <pc:chgData name="Herzberg, Amir" userId="065951d4-4781-441f-ab30-2019f0b03826" providerId="ADAL" clId="{E15700A3-8A0C-4621-8976-D0CA461B6055}" dt="2023-01-30T14:55:21.361" v="91" actId="47"/>
        <pc:sldMkLst>
          <pc:docMk/>
          <pc:sldMk cId="1843773310" sldId="683"/>
        </pc:sldMkLst>
      </pc:sldChg>
      <pc:sldChg chg="del">
        <pc:chgData name="Herzberg, Amir" userId="065951d4-4781-441f-ab30-2019f0b03826" providerId="ADAL" clId="{E15700A3-8A0C-4621-8976-D0CA461B6055}" dt="2023-01-30T14:55:21.361" v="91" actId="47"/>
        <pc:sldMkLst>
          <pc:docMk/>
          <pc:sldMk cId="3597104970" sldId="684"/>
        </pc:sldMkLst>
      </pc:sldChg>
      <pc:sldChg chg="del">
        <pc:chgData name="Herzberg, Amir" userId="065951d4-4781-441f-ab30-2019f0b03826" providerId="ADAL" clId="{E15700A3-8A0C-4621-8976-D0CA461B6055}" dt="2023-01-30T14:55:21.361" v="91" actId="47"/>
        <pc:sldMkLst>
          <pc:docMk/>
          <pc:sldMk cId="684887030" sldId="685"/>
        </pc:sldMkLst>
      </pc:sldChg>
      <pc:sldChg chg="del">
        <pc:chgData name="Herzberg, Amir" userId="065951d4-4781-441f-ab30-2019f0b03826" providerId="ADAL" clId="{E15700A3-8A0C-4621-8976-D0CA461B6055}" dt="2023-01-30T14:55:21.361" v="91" actId="47"/>
        <pc:sldMkLst>
          <pc:docMk/>
          <pc:sldMk cId="2228278585" sldId="686"/>
        </pc:sldMkLst>
      </pc:sldChg>
      <pc:sldChg chg="del">
        <pc:chgData name="Herzberg, Amir" userId="065951d4-4781-441f-ab30-2019f0b03826" providerId="ADAL" clId="{E15700A3-8A0C-4621-8976-D0CA461B6055}" dt="2023-01-30T14:55:21.361" v="91" actId="47"/>
        <pc:sldMkLst>
          <pc:docMk/>
          <pc:sldMk cId="2338578225" sldId="689"/>
        </pc:sldMkLst>
      </pc:sldChg>
      <pc:sldChg chg="del">
        <pc:chgData name="Herzberg, Amir" userId="065951d4-4781-441f-ab30-2019f0b03826" providerId="ADAL" clId="{E15700A3-8A0C-4621-8976-D0CA461B6055}" dt="2023-01-30T14:55:21.361" v="91" actId="47"/>
        <pc:sldMkLst>
          <pc:docMk/>
          <pc:sldMk cId="1979589404" sldId="690"/>
        </pc:sldMkLst>
      </pc:sldChg>
      <pc:sldChg chg="del">
        <pc:chgData name="Herzberg, Amir" userId="065951d4-4781-441f-ab30-2019f0b03826" providerId="ADAL" clId="{E15700A3-8A0C-4621-8976-D0CA461B6055}" dt="2023-01-30T14:55:21.361" v="91" actId="47"/>
        <pc:sldMkLst>
          <pc:docMk/>
          <pc:sldMk cId="3646841176" sldId="691"/>
        </pc:sldMkLst>
      </pc:sldChg>
      <pc:sldChg chg="del">
        <pc:chgData name="Herzberg, Amir" userId="065951d4-4781-441f-ab30-2019f0b03826" providerId="ADAL" clId="{E15700A3-8A0C-4621-8976-D0CA461B6055}" dt="2023-01-30T14:55:21.361" v="91" actId="47"/>
        <pc:sldMkLst>
          <pc:docMk/>
          <pc:sldMk cId="1407044335" sldId="692"/>
        </pc:sldMkLst>
      </pc:sldChg>
      <pc:sldChg chg="del">
        <pc:chgData name="Herzberg, Amir" userId="065951d4-4781-441f-ab30-2019f0b03826" providerId="ADAL" clId="{E15700A3-8A0C-4621-8976-D0CA461B6055}" dt="2023-01-30T14:55:21.361" v="91" actId="47"/>
        <pc:sldMkLst>
          <pc:docMk/>
          <pc:sldMk cId="474929090" sldId="693"/>
        </pc:sldMkLst>
      </pc:sldChg>
      <pc:sldChg chg="del">
        <pc:chgData name="Herzberg, Amir" userId="065951d4-4781-441f-ab30-2019f0b03826" providerId="ADAL" clId="{E15700A3-8A0C-4621-8976-D0CA461B6055}" dt="2023-01-30T14:55:21.361" v="91" actId="47"/>
        <pc:sldMkLst>
          <pc:docMk/>
          <pc:sldMk cId="891831389" sldId="694"/>
        </pc:sldMkLst>
      </pc:sldChg>
      <pc:sldChg chg="del">
        <pc:chgData name="Herzberg, Amir" userId="065951d4-4781-441f-ab30-2019f0b03826" providerId="ADAL" clId="{E15700A3-8A0C-4621-8976-D0CA461B6055}" dt="2023-01-30T14:55:21.361" v="91" actId="47"/>
        <pc:sldMkLst>
          <pc:docMk/>
          <pc:sldMk cId="1959142688" sldId="695"/>
        </pc:sldMkLst>
      </pc:sldChg>
      <pc:sldChg chg="del">
        <pc:chgData name="Herzberg, Amir" userId="065951d4-4781-441f-ab30-2019f0b03826" providerId="ADAL" clId="{E15700A3-8A0C-4621-8976-D0CA461B6055}" dt="2023-01-30T14:50:22.011" v="79" actId="47"/>
        <pc:sldMkLst>
          <pc:docMk/>
          <pc:sldMk cId="881869299" sldId="697"/>
        </pc:sldMkLst>
      </pc:sldChg>
      <pc:sldChg chg="addSp delSp modSp mod delAnim modNotesTx">
        <pc:chgData name="Herzberg, Amir" userId="065951d4-4781-441f-ab30-2019f0b03826" providerId="ADAL" clId="{E15700A3-8A0C-4621-8976-D0CA461B6055}" dt="2023-02-02T16:32:51.980" v="1565" actId="6549"/>
        <pc:sldMkLst>
          <pc:docMk/>
          <pc:sldMk cId="2558278990" sldId="702"/>
        </pc:sldMkLst>
        <pc:spChg chg="mod">
          <ac:chgData name="Herzberg, Amir" userId="065951d4-4781-441f-ab30-2019f0b03826" providerId="ADAL" clId="{E15700A3-8A0C-4621-8976-D0CA461B6055}" dt="2023-02-02T16:32:51.980" v="1565" actId="6549"/>
          <ac:spMkLst>
            <pc:docMk/>
            <pc:sldMk cId="2558278990" sldId="702"/>
            <ac:spMk id="2" creationId="{93C61F40-76C0-4C74-813E-F9FF0279801D}"/>
          </ac:spMkLst>
        </pc:spChg>
        <pc:spChg chg="add del mod">
          <ac:chgData name="Herzberg, Amir" userId="065951d4-4781-441f-ab30-2019f0b03826" providerId="ADAL" clId="{E15700A3-8A0C-4621-8976-D0CA461B6055}" dt="2023-01-30T18:49:53.648" v="286"/>
          <ac:spMkLst>
            <pc:docMk/>
            <pc:sldMk cId="2558278990" sldId="702"/>
            <ac:spMk id="3" creationId="{E2D12159-A718-CED7-543D-E3AA7F6F3425}"/>
          </ac:spMkLst>
        </pc:spChg>
        <pc:spChg chg="del mod">
          <ac:chgData name="Herzberg, Amir" userId="065951d4-4781-441f-ab30-2019f0b03826" providerId="ADAL" clId="{E15700A3-8A0C-4621-8976-D0CA461B6055}" dt="2023-01-30T18:45:01.113" v="235" actId="478"/>
          <ac:spMkLst>
            <pc:docMk/>
            <pc:sldMk cId="2558278990" sldId="702"/>
            <ac:spMk id="10" creationId="{A7692364-1CB6-4DEA-836D-8D22B363B261}"/>
          </ac:spMkLst>
        </pc:spChg>
        <pc:spChg chg="mod">
          <ac:chgData name="Herzberg, Amir" userId="065951d4-4781-441f-ab30-2019f0b03826" providerId="ADAL" clId="{E15700A3-8A0C-4621-8976-D0CA461B6055}" dt="2023-01-30T18:48:54.906" v="281" actId="1076"/>
          <ac:spMkLst>
            <pc:docMk/>
            <pc:sldMk cId="2558278990" sldId="702"/>
            <ac:spMk id="14" creationId="{744598B0-35BF-4D74-B0D5-9FA5A4DBBA47}"/>
          </ac:spMkLst>
        </pc:spChg>
      </pc:sldChg>
      <pc:sldChg chg="delSp modSp mod modAnim">
        <pc:chgData name="Herzberg, Amir" userId="065951d4-4781-441f-ab30-2019f0b03826" providerId="ADAL" clId="{E15700A3-8A0C-4621-8976-D0CA461B6055}" dt="2023-01-30T18:44:22.757" v="232" actId="478"/>
        <pc:sldMkLst>
          <pc:docMk/>
          <pc:sldMk cId="3511257142" sldId="703"/>
        </pc:sldMkLst>
        <pc:spChg chg="mod">
          <ac:chgData name="Herzberg, Amir" userId="065951d4-4781-441f-ab30-2019f0b03826" providerId="ADAL" clId="{E15700A3-8A0C-4621-8976-D0CA461B6055}" dt="2023-01-30T14:35:29.907" v="76" actId="20577"/>
          <ac:spMkLst>
            <pc:docMk/>
            <pc:sldMk cId="3511257142" sldId="703"/>
            <ac:spMk id="2" creationId="{D4FE88A5-D288-4138-B654-85F249DEDF76}"/>
          </ac:spMkLst>
        </pc:spChg>
        <pc:spChg chg="mod">
          <ac:chgData name="Herzberg, Amir" userId="065951d4-4781-441f-ab30-2019f0b03826" providerId="ADAL" clId="{E15700A3-8A0C-4621-8976-D0CA461B6055}" dt="2023-01-30T18:44:18.641" v="231" actId="6549"/>
          <ac:spMkLst>
            <pc:docMk/>
            <pc:sldMk cId="3511257142" sldId="703"/>
            <ac:spMk id="6" creationId="{3826F7AF-FDE0-4C5E-AEA1-311D6182EF5A}"/>
          </ac:spMkLst>
        </pc:spChg>
        <pc:spChg chg="del">
          <ac:chgData name="Herzberg, Amir" userId="065951d4-4781-441f-ab30-2019f0b03826" providerId="ADAL" clId="{E15700A3-8A0C-4621-8976-D0CA461B6055}" dt="2023-01-30T18:44:22.757" v="232" actId="478"/>
          <ac:spMkLst>
            <pc:docMk/>
            <pc:sldMk cId="3511257142" sldId="703"/>
            <ac:spMk id="7" creationId="{75022C15-3629-439B-9242-BCB69EDFA253}"/>
          </ac:spMkLst>
        </pc:spChg>
      </pc:sldChg>
      <pc:sldChg chg="del">
        <pc:chgData name="Herzberg, Amir" userId="065951d4-4781-441f-ab30-2019f0b03826" providerId="ADAL" clId="{E15700A3-8A0C-4621-8976-D0CA461B6055}" dt="2023-01-30T14:50:26.231" v="80" actId="47"/>
        <pc:sldMkLst>
          <pc:docMk/>
          <pc:sldMk cId="2230453344" sldId="706"/>
        </pc:sldMkLst>
      </pc:sldChg>
      <pc:sldChg chg="mod modShow">
        <pc:chgData name="Herzberg, Amir" userId="065951d4-4781-441f-ab30-2019f0b03826" providerId="ADAL" clId="{E15700A3-8A0C-4621-8976-D0CA461B6055}" dt="2023-02-02T17:00:35.162" v="2963" actId="729"/>
        <pc:sldMkLst>
          <pc:docMk/>
          <pc:sldMk cId="3768395847" sldId="709"/>
        </pc:sldMkLst>
      </pc:sldChg>
      <pc:sldChg chg="mod modShow">
        <pc:chgData name="Herzberg, Amir" userId="065951d4-4781-441f-ab30-2019f0b03826" providerId="ADAL" clId="{E15700A3-8A0C-4621-8976-D0CA461B6055}" dt="2023-02-02T17:00:35.162" v="2963" actId="729"/>
        <pc:sldMkLst>
          <pc:docMk/>
          <pc:sldMk cId="2197131298" sldId="710"/>
        </pc:sldMkLst>
      </pc:sldChg>
      <pc:sldChg chg="del">
        <pc:chgData name="Herzberg, Amir" userId="065951d4-4781-441f-ab30-2019f0b03826" providerId="ADAL" clId="{E15700A3-8A0C-4621-8976-D0CA461B6055}" dt="2023-01-30T14:51:55.513" v="81" actId="47"/>
        <pc:sldMkLst>
          <pc:docMk/>
          <pc:sldMk cId="3365044030" sldId="712"/>
        </pc:sldMkLst>
      </pc:sldChg>
      <pc:sldChg chg="addSp modSp mod modAnim">
        <pc:chgData name="Herzberg, Amir" userId="065951d4-4781-441f-ab30-2019f0b03826" providerId="ADAL" clId="{E15700A3-8A0C-4621-8976-D0CA461B6055}" dt="2023-02-02T16:36:27.937" v="1640"/>
        <pc:sldMkLst>
          <pc:docMk/>
          <pc:sldMk cId="201807110" sldId="714"/>
        </pc:sldMkLst>
        <pc:spChg chg="mod">
          <ac:chgData name="Herzberg, Amir" userId="065951d4-4781-441f-ab30-2019f0b03826" providerId="ADAL" clId="{E15700A3-8A0C-4621-8976-D0CA461B6055}" dt="2023-02-02T16:34:34.490" v="1581" actId="6549"/>
          <ac:spMkLst>
            <pc:docMk/>
            <pc:sldMk cId="201807110" sldId="714"/>
            <ac:spMk id="3" creationId="{7D32124D-7548-417A-B578-7166349E9FFA}"/>
          </ac:spMkLst>
        </pc:spChg>
        <pc:spChg chg="add mod">
          <ac:chgData name="Herzberg, Amir" userId="065951d4-4781-441f-ab30-2019f0b03826" providerId="ADAL" clId="{E15700A3-8A0C-4621-8976-D0CA461B6055}" dt="2023-02-02T16:36:21.760" v="1639" actId="403"/>
          <ac:spMkLst>
            <pc:docMk/>
            <pc:sldMk cId="201807110" sldId="714"/>
            <ac:spMk id="6" creationId="{D78C7EA2-FC58-A2F6-254E-15C9C116C5B9}"/>
          </ac:spMkLst>
        </pc:spChg>
      </pc:sldChg>
      <pc:sldChg chg="mod modShow">
        <pc:chgData name="Herzberg, Amir" userId="065951d4-4781-441f-ab30-2019f0b03826" providerId="ADAL" clId="{E15700A3-8A0C-4621-8976-D0CA461B6055}" dt="2023-01-30T18:51:10.680" v="287" actId="729"/>
        <pc:sldMkLst>
          <pc:docMk/>
          <pc:sldMk cId="2463862406" sldId="716"/>
        </pc:sldMkLst>
      </pc:sldChg>
      <pc:sldChg chg="del">
        <pc:chgData name="Herzberg, Amir" userId="065951d4-4781-441f-ab30-2019f0b03826" providerId="ADAL" clId="{E15700A3-8A0C-4621-8976-D0CA461B6055}" dt="2023-01-30T14:55:21.361" v="91" actId="47"/>
        <pc:sldMkLst>
          <pc:docMk/>
          <pc:sldMk cId="2853414473" sldId="717"/>
        </pc:sldMkLst>
      </pc:sldChg>
      <pc:sldChg chg="del">
        <pc:chgData name="Herzberg, Amir" userId="065951d4-4781-441f-ab30-2019f0b03826" providerId="ADAL" clId="{E15700A3-8A0C-4621-8976-D0CA461B6055}" dt="2023-01-30T14:55:21.361" v="91" actId="47"/>
        <pc:sldMkLst>
          <pc:docMk/>
          <pc:sldMk cId="1829090916" sldId="718"/>
        </pc:sldMkLst>
      </pc:sldChg>
      <pc:sldChg chg="del">
        <pc:chgData name="Herzberg, Amir" userId="065951d4-4781-441f-ab30-2019f0b03826" providerId="ADAL" clId="{E15700A3-8A0C-4621-8976-D0CA461B6055}" dt="2023-01-30T18:44:50.916" v="233" actId="47"/>
        <pc:sldMkLst>
          <pc:docMk/>
          <pc:sldMk cId="146957490" sldId="719"/>
        </pc:sldMkLst>
      </pc:sldChg>
      <pc:sldChg chg="del">
        <pc:chgData name="Herzberg, Amir" userId="065951d4-4781-441f-ab30-2019f0b03826" providerId="ADAL" clId="{E15700A3-8A0C-4621-8976-D0CA461B6055}" dt="2023-01-30T14:50:21.341" v="78" actId="47"/>
        <pc:sldMkLst>
          <pc:docMk/>
          <pc:sldMk cId="4269132880" sldId="720"/>
        </pc:sldMkLst>
      </pc:sldChg>
      <pc:sldChg chg="del">
        <pc:chgData name="Herzberg, Amir" userId="065951d4-4781-441f-ab30-2019f0b03826" providerId="ADAL" clId="{E15700A3-8A0C-4621-8976-D0CA461B6055}" dt="2023-01-30T14:55:21.361" v="91" actId="47"/>
        <pc:sldMkLst>
          <pc:docMk/>
          <pc:sldMk cId="1951546502" sldId="722"/>
        </pc:sldMkLst>
      </pc:sldChg>
      <pc:sldChg chg="del">
        <pc:chgData name="Herzberg, Amir" userId="065951d4-4781-441f-ab30-2019f0b03826" providerId="ADAL" clId="{E15700A3-8A0C-4621-8976-D0CA461B6055}" dt="2023-01-30T14:55:21.361" v="91" actId="47"/>
        <pc:sldMkLst>
          <pc:docMk/>
          <pc:sldMk cId="3360224973" sldId="725"/>
        </pc:sldMkLst>
      </pc:sldChg>
      <pc:sldChg chg="del">
        <pc:chgData name="Herzberg, Amir" userId="065951d4-4781-441f-ab30-2019f0b03826" providerId="ADAL" clId="{E15700A3-8A0C-4621-8976-D0CA461B6055}" dt="2023-01-30T14:55:21.361" v="91" actId="47"/>
        <pc:sldMkLst>
          <pc:docMk/>
          <pc:sldMk cId="2908130808" sldId="726"/>
        </pc:sldMkLst>
      </pc:sldChg>
      <pc:sldChg chg="del">
        <pc:chgData name="Herzberg, Amir" userId="065951d4-4781-441f-ab30-2019f0b03826" providerId="ADAL" clId="{E15700A3-8A0C-4621-8976-D0CA461B6055}" dt="2023-01-30T14:55:21.361" v="91" actId="47"/>
        <pc:sldMkLst>
          <pc:docMk/>
          <pc:sldMk cId="1712151654" sldId="727"/>
        </pc:sldMkLst>
      </pc:sldChg>
      <pc:sldChg chg="del">
        <pc:chgData name="Herzberg, Amir" userId="065951d4-4781-441f-ab30-2019f0b03826" providerId="ADAL" clId="{E15700A3-8A0C-4621-8976-D0CA461B6055}" dt="2023-01-30T14:55:21.361" v="91" actId="47"/>
        <pc:sldMkLst>
          <pc:docMk/>
          <pc:sldMk cId="3257711363" sldId="728"/>
        </pc:sldMkLst>
      </pc:sldChg>
      <pc:sldChg chg="del">
        <pc:chgData name="Herzberg, Amir" userId="065951d4-4781-441f-ab30-2019f0b03826" providerId="ADAL" clId="{E15700A3-8A0C-4621-8976-D0CA461B6055}" dt="2023-01-30T14:52:09.493" v="86" actId="47"/>
        <pc:sldMkLst>
          <pc:docMk/>
          <pc:sldMk cId="3023968855" sldId="729"/>
        </pc:sldMkLst>
      </pc:sldChg>
      <pc:sldChg chg="del">
        <pc:chgData name="Herzberg, Amir" userId="065951d4-4781-441f-ab30-2019f0b03826" providerId="ADAL" clId="{E15700A3-8A0C-4621-8976-D0CA461B6055}" dt="2023-01-30T14:55:21.361" v="91" actId="47"/>
        <pc:sldMkLst>
          <pc:docMk/>
          <pc:sldMk cId="261943275" sldId="730"/>
        </pc:sldMkLst>
      </pc:sldChg>
      <pc:sldChg chg="del">
        <pc:chgData name="Herzberg, Amir" userId="065951d4-4781-441f-ab30-2019f0b03826" providerId="ADAL" clId="{E15700A3-8A0C-4621-8976-D0CA461B6055}" dt="2023-01-30T14:55:21.361" v="91" actId="47"/>
        <pc:sldMkLst>
          <pc:docMk/>
          <pc:sldMk cId="2929452372" sldId="731"/>
        </pc:sldMkLst>
      </pc:sldChg>
      <pc:sldChg chg="del">
        <pc:chgData name="Herzberg, Amir" userId="065951d4-4781-441f-ab30-2019f0b03826" providerId="ADAL" clId="{E15700A3-8A0C-4621-8976-D0CA461B6055}" dt="2023-01-30T14:55:21.361" v="91" actId="47"/>
        <pc:sldMkLst>
          <pc:docMk/>
          <pc:sldMk cId="1129599271" sldId="732"/>
        </pc:sldMkLst>
      </pc:sldChg>
      <pc:sldChg chg="del">
        <pc:chgData name="Herzberg, Amir" userId="065951d4-4781-441f-ab30-2019f0b03826" providerId="ADAL" clId="{E15700A3-8A0C-4621-8976-D0CA461B6055}" dt="2023-01-30T14:55:21.361" v="91" actId="47"/>
        <pc:sldMkLst>
          <pc:docMk/>
          <pc:sldMk cId="992754996" sldId="733"/>
        </pc:sldMkLst>
      </pc:sldChg>
      <pc:sldChg chg="del">
        <pc:chgData name="Herzberg, Amir" userId="065951d4-4781-441f-ab30-2019f0b03826" providerId="ADAL" clId="{E15700A3-8A0C-4621-8976-D0CA461B6055}" dt="2023-01-30T14:55:21.361" v="91" actId="47"/>
        <pc:sldMkLst>
          <pc:docMk/>
          <pc:sldMk cId="4099405300" sldId="734"/>
        </pc:sldMkLst>
      </pc:sldChg>
      <pc:sldChg chg="del">
        <pc:chgData name="Herzberg, Amir" userId="065951d4-4781-441f-ab30-2019f0b03826" providerId="ADAL" clId="{E15700A3-8A0C-4621-8976-D0CA461B6055}" dt="2023-01-30T14:55:21.361" v="91" actId="47"/>
        <pc:sldMkLst>
          <pc:docMk/>
          <pc:sldMk cId="887865422" sldId="735"/>
        </pc:sldMkLst>
      </pc:sldChg>
      <pc:sldChg chg="del">
        <pc:chgData name="Herzberg, Amir" userId="065951d4-4781-441f-ab30-2019f0b03826" providerId="ADAL" clId="{E15700A3-8A0C-4621-8976-D0CA461B6055}" dt="2023-01-30T14:55:21.361" v="91" actId="47"/>
        <pc:sldMkLst>
          <pc:docMk/>
          <pc:sldMk cId="3171676915" sldId="736"/>
        </pc:sldMkLst>
      </pc:sldChg>
      <pc:sldChg chg="modSp mod modAnim modShow">
        <pc:chgData name="Herzberg, Amir" userId="065951d4-4781-441f-ab30-2019f0b03826" providerId="ADAL" clId="{E15700A3-8A0C-4621-8976-D0CA461B6055}" dt="2023-02-02T16:35:01.940" v="1582" actId="729"/>
        <pc:sldMkLst>
          <pc:docMk/>
          <pc:sldMk cId="2859931801" sldId="738"/>
        </pc:sldMkLst>
        <pc:spChg chg="mod">
          <ac:chgData name="Herzberg, Amir" userId="065951d4-4781-441f-ab30-2019f0b03826" providerId="ADAL" clId="{E15700A3-8A0C-4621-8976-D0CA461B6055}" dt="2023-01-30T18:52:11.739" v="345" actId="207"/>
          <ac:spMkLst>
            <pc:docMk/>
            <pc:sldMk cId="2859931801" sldId="738"/>
            <ac:spMk id="3" creationId="{7D32124D-7548-417A-B578-7166349E9FFA}"/>
          </ac:spMkLst>
        </pc:spChg>
      </pc:sldChg>
      <pc:sldChg chg="mod modShow">
        <pc:chgData name="Herzberg, Amir" userId="065951d4-4781-441f-ab30-2019f0b03826" providerId="ADAL" clId="{E15700A3-8A0C-4621-8976-D0CA461B6055}" dt="2023-01-30T18:51:10.680" v="287" actId="729"/>
        <pc:sldMkLst>
          <pc:docMk/>
          <pc:sldMk cId="2867262047" sldId="739"/>
        </pc:sldMkLst>
      </pc:sldChg>
      <pc:sldChg chg="add mod ord modShow">
        <pc:chgData name="Herzberg, Amir" userId="065951d4-4781-441f-ab30-2019f0b03826" providerId="ADAL" clId="{E15700A3-8A0C-4621-8976-D0CA461B6055}" dt="2023-01-30T18:53:18.875" v="359" actId="729"/>
        <pc:sldMkLst>
          <pc:docMk/>
          <pc:sldMk cId="2983536794" sldId="740"/>
        </pc:sldMkLst>
      </pc:sldChg>
      <pc:sldChg chg="del">
        <pc:chgData name="Herzberg, Amir" userId="065951d4-4781-441f-ab30-2019f0b03826" providerId="ADAL" clId="{E15700A3-8A0C-4621-8976-D0CA461B6055}" dt="2023-01-30T14:55:21.361" v="91" actId="47"/>
        <pc:sldMkLst>
          <pc:docMk/>
          <pc:sldMk cId="4247009155" sldId="740"/>
        </pc:sldMkLst>
      </pc:sldChg>
      <pc:sldChg chg="addSp delSp modSp add mod modAnim">
        <pc:chgData name="Herzberg, Amir" userId="065951d4-4781-441f-ab30-2019f0b03826" providerId="ADAL" clId="{E15700A3-8A0C-4621-8976-D0CA461B6055}" dt="2023-02-02T16:46:17.101" v="1929"/>
        <pc:sldMkLst>
          <pc:docMk/>
          <pc:sldMk cId="377352946" sldId="741"/>
        </pc:sldMkLst>
        <pc:spChg chg="add mod">
          <ac:chgData name="Herzberg, Amir" userId="065951d4-4781-441f-ab30-2019f0b03826" providerId="ADAL" clId="{E15700A3-8A0C-4621-8976-D0CA461B6055}" dt="2023-01-30T20:43:42.726" v="1075" actId="164"/>
          <ac:spMkLst>
            <pc:docMk/>
            <pc:sldMk cId="377352946" sldId="741"/>
            <ac:spMk id="4" creationId="{1612D05F-34B7-D333-0923-F6C9B98B0F96}"/>
          </ac:spMkLst>
        </pc:spChg>
        <pc:spChg chg="mod">
          <ac:chgData name="Herzberg, Amir" userId="065951d4-4781-441f-ab30-2019f0b03826" providerId="ADAL" clId="{E15700A3-8A0C-4621-8976-D0CA461B6055}" dt="2023-02-02T15:52:19.623" v="1368" actId="1076"/>
          <ac:spMkLst>
            <pc:docMk/>
            <pc:sldMk cId="377352946" sldId="741"/>
            <ac:spMk id="6" creationId="{00000000-0000-0000-0000-000000000000}"/>
          </ac:spMkLst>
        </pc:spChg>
        <pc:spChg chg="mod">
          <ac:chgData name="Herzberg, Amir" userId="065951d4-4781-441f-ab30-2019f0b03826" providerId="ADAL" clId="{E15700A3-8A0C-4621-8976-D0CA461B6055}" dt="2023-01-30T20:43:50.475" v="1079" actId="1076"/>
          <ac:spMkLst>
            <pc:docMk/>
            <pc:sldMk cId="377352946" sldId="741"/>
            <ac:spMk id="10" creationId="{D6E34685-9603-D278-2CAC-51DAD6C7BD5B}"/>
          </ac:spMkLst>
        </pc:spChg>
        <pc:spChg chg="add del mod">
          <ac:chgData name="Herzberg, Amir" userId="065951d4-4781-441f-ab30-2019f0b03826" providerId="ADAL" clId="{E15700A3-8A0C-4621-8976-D0CA461B6055}" dt="2023-02-02T15:47:18.346" v="1338" actId="478"/>
          <ac:spMkLst>
            <pc:docMk/>
            <pc:sldMk cId="377352946" sldId="741"/>
            <ac:spMk id="14" creationId="{FE8C8211-72C0-9441-5F0F-9C9AD0A4F803}"/>
          </ac:spMkLst>
        </pc:spChg>
        <pc:spChg chg="mod">
          <ac:chgData name="Herzberg, Amir" userId="065951d4-4781-441f-ab30-2019f0b03826" providerId="ADAL" clId="{E15700A3-8A0C-4621-8976-D0CA461B6055}" dt="2023-02-02T16:46:17.101" v="1929"/>
          <ac:spMkLst>
            <pc:docMk/>
            <pc:sldMk cId="377352946" sldId="741"/>
            <ac:spMk id="17" creationId="{00000000-0000-0000-0000-000000000000}"/>
          </ac:spMkLst>
        </pc:spChg>
        <pc:spChg chg="add del mod">
          <ac:chgData name="Herzberg, Amir" userId="065951d4-4781-441f-ab30-2019f0b03826" providerId="ADAL" clId="{E15700A3-8A0C-4621-8976-D0CA461B6055}" dt="2023-02-02T15:48:42.392" v="1350" actId="478"/>
          <ac:spMkLst>
            <pc:docMk/>
            <pc:sldMk cId="377352946" sldId="741"/>
            <ac:spMk id="20" creationId="{E57307AF-3C1F-5398-0989-6472170DD5D5}"/>
          </ac:spMkLst>
        </pc:spChg>
        <pc:spChg chg="mod">
          <ac:chgData name="Herzberg, Amir" userId="065951d4-4781-441f-ab30-2019f0b03826" providerId="ADAL" clId="{E15700A3-8A0C-4621-8976-D0CA461B6055}" dt="2023-02-02T15:51:41.640" v="1362"/>
          <ac:spMkLst>
            <pc:docMk/>
            <pc:sldMk cId="377352946" sldId="741"/>
            <ac:spMk id="28" creationId="{CD0A9472-1649-0981-B228-F2815639C711}"/>
          </ac:spMkLst>
        </pc:spChg>
        <pc:spChg chg="mod">
          <ac:chgData name="Herzberg, Amir" userId="065951d4-4781-441f-ab30-2019f0b03826" providerId="ADAL" clId="{E15700A3-8A0C-4621-8976-D0CA461B6055}" dt="2023-02-02T16:02:49.560" v="1519" actId="1076"/>
          <ac:spMkLst>
            <pc:docMk/>
            <pc:sldMk cId="377352946" sldId="741"/>
            <ac:spMk id="33" creationId="{1F1891E6-8E9D-EA00-DB3F-AC2E80F63E35}"/>
          </ac:spMkLst>
        </pc:spChg>
        <pc:spChg chg="mod">
          <ac:chgData name="Herzberg, Amir" userId="065951d4-4781-441f-ab30-2019f0b03826" providerId="ADAL" clId="{E15700A3-8A0C-4621-8976-D0CA461B6055}" dt="2023-02-02T15:53:17.168" v="1381"/>
          <ac:spMkLst>
            <pc:docMk/>
            <pc:sldMk cId="377352946" sldId="741"/>
            <ac:spMk id="38" creationId="{70A3F385-2BEC-DA5E-BFAC-F1C38525E374}"/>
          </ac:spMkLst>
        </pc:spChg>
        <pc:spChg chg="mod">
          <ac:chgData name="Herzberg, Amir" userId="065951d4-4781-441f-ab30-2019f0b03826" providerId="ADAL" clId="{E15700A3-8A0C-4621-8976-D0CA461B6055}" dt="2023-02-02T15:53:35.015" v="1384"/>
          <ac:spMkLst>
            <pc:docMk/>
            <pc:sldMk cId="377352946" sldId="741"/>
            <ac:spMk id="43" creationId="{3DB7E9F1-40E6-1C9D-BAFC-38CA5BD15C39}"/>
          </ac:spMkLst>
        </pc:spChg>
        <pc:spChg chg="mod">
          <ac:chgData name="Herzberg, Amir" userId="065951d4-4781-441f-ab30-2019f0b03826" providerId="ADAL" clId="{E15700A3-8A0C-4621-8976-D0CA461B6055}" dt="2023-02-02T15:53:45.966" v="1386"/>
          <ac:spMkLst>
            <pc:docMk/>
            <pc:sldMk cId="377352946" sldId="741"/>
            <ac:spMk id="48" creationId="{C06D96F7-344F-CFD1-AFCA-F9F356D4C8E1}"/>
          </ac:spMkLst>
        </pc:spChg>
        <pc:spChg chg="mod">
          <ac:chgData name="Herzberg, Amir" userId="065951d4-4781-441f-ab30-2019f0b03826" providerId="ADAL" clId="{E15700A3-8A0C-4621-8976-D0CA461B6055}" dt="2023-02-02T15:53:53.528" v="1388"/>
          <ac:spMkLst>
            <pc:docMk/>
            <pc:sldMk cId="377352946" sldId="741"/>
            <ac:spMk id="53" creationId="{C6023D91-4A15-2EF5-9DCC-FE891951B149}"/>
          </ac:spMkLst>
        </pc:spChg>
        <pc:spChg chg="mod">
          <ac:chgData name="Herzberg, Amir" userId="065951d4-4781-441f-ab30-2019f0b03826" providerId="ADAL" clId="{E15700A3-8A0C-4621-8976-D0CA461B6055}" dt="2023-02-02T15:54:00.754" v="1390"/>
          <ac:spMkLst>
            <pc:docMk/>
            <pc:sldMk cId="377352946" sldId="741"/>
            <ac:spMk id="58" creationId="{58C42D84-5CFC-1B7B-B674-980FFA68CC2D}"/>
          </ac:spMkLst>
        </pc:spChg>
        <pc:spChg chg="mod">
          <ac:chgData name="Herzberg, Amir" userId="065951d4-4781-441f-ab30-2019f0b03826" providerId="ADAL" clId="{E15700A3-8A0C-4621-8976-D0CA461B6055}" dt="2023-02-02T15:54:17.566" v="1392"/>
          <ac:spMkLst>
            <pc:docMk/>
            <pc:sldMk cId="377352946" sldId="741"/>
            <ac:spMk id="63" creationId="{2528CE78-2E9A-ADD3-8F9B-E56C08CA0DE0}"/>
          </ac:spMkLst>
        </pc:spChg>
        <pc:grpChg chg="add mod">
          <ac:chgData name="Herzberg, Amir" userId="065951d4-4781-441f-ab30-2019f0b03826" providerId="ADAL" clId="{E15700A3-8A0C-4621-8976-D0CA461B6055}" dt="2023-02-02T15:48:38.150" v="1349" actId="164"/>
          <ac:grpSpMkLst>
            <pc:docMk/>
            <pc:sldMk cId="377352946" sldId="741"/>
            <ac:grpSpMk id="5" creationId="{CF282894-D043-898E-09E6-89A575348B33}"/>
          </ac:grpSpMkLst>
        </pc:grpChg>
        <pc:grpChg chg="add mod">
          <ac:chgData name="Herzberg, Amir" userId="065951d4-4781-441f-ab30-2019f0b03826" providerId="ADAL" clId="{E15700A3-8A0C-4621-8976-D0CA461B6055}" dt="2023-02-02T15:48:50.141" v="1351" actId="164"/>
          <ac:grpSpMkLst>
            <pc:docMk/>
            <pc:sldMk cId="377352946" sldId="741"/>
            <ac:grpSpMk id="7" creationId="{37CA211E-31E1-4CEE-6ABE-BA5BBAC8658E}"/>
          </ac:grpSpMkLst>
        </pc:grpChg>
        <pc:grpChg chg="add mod">
          <ac:chgData name="Herzberg, Amir" userId="065951d4-4781-441f-ab30-2019f0b03826" providerId="ADAL" clId="{E15700A3-8A0C-4621-8976-D0CA461B6055}" dt="2023-02-02T15:52:43.937" v="1379" actId="1076"/>
          <ac:grpSpMkLst>
            <pc:docMk/>
            <pc:sldMk cId="377352946" sldId="741"/>
            <ac:grpSpMk id="21" creationId="{480D54F8-8404-AD46-C936-C65FB9E0EC38}"/>
          </ac:grpSpMkLst>
        </pc:grpChg>
        <pc:grpChg chg="add mod">
          <ac:chgData name="Herzberg, Amir" userId="065951d4-4781-441f-ab30-2019f0b03826" providerId="ADAL" clId="{E15700A3-8A0C-4621-8976-D0CA461B6055}" dt="2023-02-02T15:53:14.721" v="1380" actId="14100"/>
          <ac:grpSpMkLst>
            <pc:docMk/>
            <pc:sldMk cId="377352946" sldId="741"/>
            <ac:grpSpMk id="22" creationId="{64C431CD-85F7-3A8D-7A54-AA4BE461CC31}"/>
          </ac:grpSpMkLst>
        </pc:grpChg>
        <pc:grpChg chg="add mod">
          <ac:chgData name="Herzberg, Amir" userId="065951d4-4781-441f-ab30-2019f0b03826" providerId="ADAL" clId="{E15700A3-8A0C-4621-8976-D0CA461B6055}" dt="2023-02-02T15:52:43.937" v="1379" actId="1076"/>
          <ac:grpSpMkLst>
            <pc:docMk/>
            <pc:sldMk cId="377352946" sldId="741"/>
            <ac:grpSpMk id="24" creationId="{6ACF0311-532C-1CB8-6E18-A2FEE84C40AC}"/>
          </ac:grpSpMkLst>
        </pc:grpChg>
        <pc:grpChg chg="mod">
          <ac:chgData name="Herzberg, Amir" userId="065951d4-4781-441f-ab30-2019f0b03826" providerId="ADAL" clId="{E15700A3-8A0C-4621-8976-D0CA461B6055}" dt="2023-02-02T15:51:41.640" v="1362"/>
          <ac:grpSpMkLst>
            <pc:docMk/>
            <pc:sldMk cId="377352946" sldId="741"/>
            <ac:grpSpMk id="25" creationId="{C75997A9-11FE-2C1B-0901-6F83AD849761}"/>
          </ac:grpSpMkLst>
        </pc:grpChg>
        <pc:grpChg chg="add mod">
          <ac:chgData name="Herzberg, Amir" userId="065951d4-4781-441f-ab30-2019f0b03826" providerId="ADAL" clId="{E15700A3-8A0C-4621-8976-D0CA461B6055}" dt="2023-02-02T16:02:49.560" v="1519" actId="1076"/>
          <ac:grpSpMkLst>
            <pc:docMk/>
            <pc:sldMk cId="377352946" sldId="741"/>
            <ac:grpSpMk id="29" creationId="{240716B9-80AB-817F-4546-E2C88BA4D75E}"/>
          </ac:grpSpMkLst>
        </pc:grpChg>
        <pc:grpChg chg="mod">
          <ac:chgData name="Herzberg, Amir" userId="065951d4-4781-441f-ab30-2019f0b03826" providerId="ADAL" clId="{E15700A3-8A0C-4621-8976-D0CA461B6055}" dt="2023-02-02T16:02:49.560" v="1519" actId="1076"/>
          <ac:grpSpMkLst>
            <pc:docMk/>
            <pc:sldMk cId="377352946" sldId="741"/>
            <ac:grpSpMk id="30" creationId="{1A2EC486-A255-1C4A-7136-AD82012FA1E9}"/>
          </ac:grpSpMkLst>
        </pc:grpChg>
        <pc:grpChg chg="add mod">
          <ac:chgData name="Herzberg, Amir" userId="065951d4-4781-441f-ab30-2019f0b03826" providerId="ADAL" clId="{E15700A3-8A0C-4621-8976-D0CA461B6055}" dt="2023-02-02T15:53:33.313" v="1383" actId="1076"/>
          <ac:grpSpMkLst>
            <pc:docMk/>
            <pc:sldMk cId="377352946" sldId="741"/>
            <ac:grpSpMk id="34" creationId="{99C63CB7-D736-F892-57B7-EF8F15A0DFE0}"/>
          </ac:grpSpMkLst>
        </pc:grpChg>
        <pc:grpChg chg="mod">
          <ac:chgData name="Herzberg, Amir" userId="065951d4-4781-441f-ab30-2019f0b03826" providerId="ADAL" clId="{E15700A3-8A0C-4621-8976-D0CA461B6055}" dt="2023-02-02T15:53:17.168" v="1381"/>
          <ac:grpSpMkLst>
            <pc:docMk/>
            <pc:sldMk cId="377352946" sldId="741"/>
            <ac:grpSpMk id="35" creationId="{A7EF2048-A928-7C05-5E95-0BBE11544E3A}"/>
          </ac:grpSpMkLst>
        </pc:grpChg>
        <pc:grpChg chg="add mod">
          <ac:chgData name="Herzberg, Amir" userId="065951d4-4781-441f-ab30-2019f0b03826" providerId="ADAL" clId="{E15700A3-8A0C-4621-8976-D0CA461B6055}" dt="2023-02-02T15:55:56.273" v="1408" actId="1076"/>
          <ac:grpSpMkLst>
            <pc:docMk/>
            <pc:sldMk cId="377352946" sldId="741"/>
            <ac:grpSpMk id="39" creationId="{10ABD4E7-E052-4525-FF7C-617901E6AE76}"/>
          </ac:grpSpMkLst>
        </pc:grpChg>
        <pc:grpChg chg="mod">
          <ac:chgData name="Herzberg, Amir" userId="065951d4-4781-441f-ab30-2019f0b03826" providerId="ADAL" clId="{E15700A3-8A0C-4621-8976-D0CA461B6055}" dt="2023-02-02T15:53:35.015" v="1384"/>
          <ac:grpSpMkLst>
            <pc:docMk/>
            <pc:sldMk cId="377352946" sldId="741"/>
            <ac:grpSpMk id="40" creationId="{DED5FABF-C77D-A234-C60A-CFD701DD63C6}"/>
          </ac:grpSpMkLst>
        </pc:grpChg>
        <pc:grpChg chg="add mod">
          <ac:chgData name="Herzberg, Amir" userId="065951d4-4781-441f-ab30-2019f0b03826" providerId="ADAL" clId="{E15700A3-8A0C-4621-8976-D0CA461B6055}" dt="2023-02-02T15:55:59.249" v="1409" actId="1076"/>
          <ac:grpSpMkLst>
            <pc:docMk/>
            <pc:sldMk cId="377352946" sldId="741"/>
            <ac:grpSpMk id="44" creationId="{3458FDA8-B622-F448-E42A-85F25A0F8A19}"/>
          </ac:grpSpMkLst>
        </pc:grpChg>
        <pc:grpChg chg="mod">
          <ac:chgData name="Herzberg, Amir" userId="065951d4-4781-441f-ab30-2019f0b03826" providerId="ADAL" clId="{E15700A3-8A0C-4621-8976-D0CA461B6055}" dt="2023-02-02T15:53:45.966" v="1386"/>
          <ac:grpSpMkLst>
            <pc:docMk/>
            <pc:sldMk cId="377352946" sldId="741"/>
            <ac:grpSpMk id="45" creationId="{6D74D86C-5CE1-EE34-EE6E-0F15876EF0F6}"/>
          </ac:grpSpMkLst>
        </pc:grpChg>
        <pc:grpChg chg="add mod">
          <ac:chgData name="Herzberg, Amir" userId="065951d4-4781-441f-ab30-2019f0b03826" providerId="ADAL" clId="{E15700A3-8A0C-4621-8976-D0CA461B6055}" dt="2023-02-02T15:53:58.691" v="1389" actId="1076"/>
          <ac:grpSpMkLst>
            <pc:docMk/>
            <pc:sldMk cId="377352946" sldId="741"/>
            <ac:grpSpMk id="49" creationId="{6A9DFF85-4FA1-1497-18A8-81ACFF5CFAB4}"/>
          </ac:grpSpMkLst>
        </pc:grpChg>
        <pc:grpChg chg="mod">
          <ac:chgData name="Herzberg, Amir" userId="065951d4-4781-441f-ab30-2019f0b03826" providerId="ADAL" clId="{E15700A3-8A0C-4621-8976-D0CA461B6055}" dt="2023-02-02T15:53:53.528" v="1388"/>
          <ac:grpSpMkLst>
            <pc:docMk/>
            <pc:sldMk cId="377352946" sldId="741"/>
            <ac:grpSpMk id="50" creationId="{787E3B93-B026-EEAE-88DB-23E3E0628C68}"/>
          </ac:grpSpMkLst>
        </pc:grpChg>
        <pc:grpChg chg="add mod">
          <ac:chgData name="Herzberg, Amir" userId="065951d4-4781-441f-ab30-2019f0b03826" providerId="ADAL" clId="{E15700A3-8A0C-4621-8976-D0CA461B6055}" dt="2023-02-02T15:55:22.497" v="1399" actId="1076"/>
          <ac:grpSpMkLst>
            <pc:docMk/>
            <pc:sldMk cId="377352946" sldId="741"/>
            <ac:grpSpMk id="54" creationId="{9DF0D0B9-9A88-2E0C-82A3-A5C23B9A0169}"/>
          </ac:grpSpMkLst>
        </pc:grpChg>
        <pc:grpChg chg="mod">
          <ac:chgData name="Herzberg, Amir" userId="065951d4-4781-441f-ab30-2019f0b03826" providerId="ADAL" clId="{E15700A3-8A0C-4621-8976-D0CA461B6055}" dt="2023-02-02T15:54:00.754" v="1390"/>
          <ac:grpSpMkLst>
            <pc:docMk/>
            <pc:sldMk cId="377352946" sldId="741"/>
            <ac:grpSpMk id="55" creationId="{F3E48248-A9F7-D48C-C576-2A4C35BF3326}"/>
          </ac:grpSpMkLst>
        </pc:grpChg>
        <pc:grpChg chg="add mod">
          <ac:chgData name="Herzberg, Amir" userId="065951d4-4781-441f-ab30-2019f0b03826" providerId="ADAL" clId="{E15700A3-8A0C-4621-8976-D0CA461B6055}" dt="2023-02-02T15:55:52.361" v="1407" actId="1076"/>
          <ac:grpSpMkLst>
            <pc:docMk/>
            <pc:sldMk cId="377352946" sldId="741"/>
            <ac:grpSpMk id="59" creationId="{DC2C4A24-3D84-B1D0-00EB-FD2D67B3E748}"/>
          </ac:grpSpMkLst>
        </pc:grpChg>
        <pc:grpChg chg="mod">
          <ac:chgData name="Herzberg, Amir" userId="065951d4-4781-441f-ab30-2019f0b03826" providerId="ADAL" clId="{E15700A3-8A0C-4621-8976-D0CA461B6055}" dt="2023-02-02T15:54:17.566" v="1392"/>
          <ac:grpSpMkLst>
            <pc:docMk/>
            <pc:sldMk cId="377352946" sldId="741"/>
            <ac:grpSpMk id="60" creationId="{18CD5C3A-63BF-3A17-1775-DA4E9D0547F7}"/>
          </ac:grpSpMkLst>
        </pc:grpChg>
        <pc:picChg chg="add mod">
          <ac:chgData name="Herzberg, Amir" userId="065951d4-4781-441f-ab30-2019f0b03826" providerId="ADAL" clId="{E15700A3-8A0C-4621-8976-D0CA461B6055}" dt="2023-01-30T20:43:42.726" v="1075" actId="164"/>
          <ac:picMkLst>
            <pc:docMk/>
            <pc:sldMk cId="377352946" sldId="741"/>
            <ac:picMk id="3" creationId="{BCC4FC56-F656-7149-7487-B33D33D1ABC7}"/>
          </ac:picMkLst>
        </pc:picChg>
        <pc:picChg chg="mod">
          <ac:chgData name="Herzberg, Amir" userId="065951d4-4781-441f-ab30-2019f0b03826" providerId="ADAL" clId="{E15700A3-8A0C-4621-8976-D0CA461B6055}" dt="2023-01-30T20:43:50.475" v="1079" actId="1076"/>
          <ac:picMkLst>
            <pc:docMk/>
            <pc:sldMk cId="377352946" sldId="741"/>
            <ac:picMk id="9" creationId="{2A4E5DFD-6427-6E84-AC46-EE1FA520C4E0}"/>
          </ac:picMkLst>
        </pc:picChg>
        <pc:picChg chg="add del mod">
          <ac:chgData name="Herzberg, Amir" userId="065951d4-4781-441f-ab30-2019f0b03826" providerId="ADAL" clId="{E15700A3-8A0C-4621-8976-D0CA461B6055}" dt="2023-02-02T15:47:18.346" v="1338" actId="478"/>
          <ac:picMkLst>
            <pc:docMk/>
            <pc:sldMk cId="377352946" sldId="741"/>
            <ac:picMk id="12" creationId="{C37210BD-AFEC-BDF3-2892-B2934F3A5F2F}"/>
          </ac:picMkLst>
        </pc:picChg>
        <pc:picChg chg="add del mod">
          <ac:chgData name="Herzberg, Amir" userId="065951d4-4781-441f-ab30-2019f0b03826" providerId="ADAL" clId="{E15700A3-8A0C-4621-8976-D0CA461B6055}" dt="2023-02-02T15:48:38.150" v="1349" actId="164"/>
          <ac:picMkLst>
            <pc:docMk/>
            <pc:sldMk cId="377352946" sldId="741"/>
            <ac:picMk id="16" creationId="{6627F542-DAAC-2BD4-F2CF-D7B734C30021}"/>
          </ac:picMkLst>
        </pc:picChg>
        <pc:picChg chg="add mod">
          <ac:chgData name="Herzberg, Amir" userId="065951d4-4781-441f-ab30-2019f0b03826" providerId="ADAL" clId="{E15700A3-8A0C-4621-8976-D0CA461B6055}" dt="2023-02-02T15:48:50.141" v="1351" actId="164"/>
          <ac:picMkLst>
            <pc:docMk/>
            <pc:sldMk cId="377352946" sldId="741"/>
            <ac:picMk id="19" creationId="{4BD96602-8E87-2137-81E8-CDD0242FD6E4}"/>
          </ac:picMkLst>
        </pc:picChg>
        <pc:picChg chg="add mod">
          <ac:chgData name="Herzberg, Amir" userId="065951d4-4781-441f-ab30-2019f0b03826" providerId="ADAL" clId="{E15700A3-8A0C-4621-8976-D0CA461B6055}" dt="2023-02-02T16:00:17.496" v="1482" actId="1076"/>
          <ac:picMkLst>
            <pc:docMk/>
            <pc:sldMk cId="377352946" sldId="741"/>
            <ac:picMk id="23" creationId="{F3C84211-4564-49E3-3C04-41BE90F5E504}"/>
          </ac:picMkLst>
        </pc:picChg>
        <pc:picChg chg="mod">
          <ac:chgData name="Herzberg, Amir" userId="065951d4-4781-441f-ab30-2019f0b03826" providerId="ADAL" clId="{E15700A3-8A0C-4621-8976-D0CA461B6055}" dt="2023-02-02T15:51:41.640" v="1362"/>
          <ac:picMkLst>
            <pc:docMk/>
            <pc:sldMk cId="377352946" sldId="741"/>
            <ac:picMk id="26" creationId="{5E06E313-38D6-D3BC-4407-C0664E65A2B5}"/>
          </ac:picMkLst>
        </pc:picChg>
        <pc:picChg chg="mod">
          <ac:chgData name="Herzberg, Amir" userId="065951d4-4781-441f-ab30-2019f0b03826" providerId="ADAL" clId="{E15700A3-8A0C-4621-8976-D0CA461B6055}" dt="2023-02-02T15:51:41.640" v="1362"/>
          <ac:picMkLst>
            <pc:docMk/>
            <pc:sldMk cId="377352946" sldId="741"/>
            <ac:picMk id="27" creationId="{F3FA2167-DDB4-B2EB-BDDB-0069CB561C9C}"/>
          </ac:picMkLst>
        </pc:picChg>
        <pc:picChg chg="mod">
          <ac:chgData name="Herzberg, Amir" userId="065951d4-4781-441f-ab30-2019f0b03826" providerId="ADAL" clId="{E15700A3-8A0C-4621-8976-D0CA461B6055}" dt="2023-02-02T16:02:49.560" v="1519" actId="1076"/>
          <ac:picMkLst>
            <pc:docMk/>
            <pc:sldMk cId="377352946" sldId="741"/>
            <ac:picMk id="31" creationId="{38F81B7D-BD3C-C861-123C-2DFE3C459762}"/>
          </ac:picMkLst>
        </pc:picChg>
        <pc:picChg chg="mod">
          <ac:chgData name="Herzberg, Amir" userId="065951d4-4781-441f-ab30-2019f0b03826" providerId="ADAL" clId="{E15700A3-8A0C-4621-8976-D0CA461B6055}" dt="2023-02-02T16:02:49.560" v="1519" actId="1076"/>
          <ac:picMkLst>
            <pc:docMk/>
            <pc:sldMk cId="377352946" sldId="741"/>
            <ac:picMk id="32" creationId="{72C3B259-6059-9437-706E-34DA80BBEA6F}"/>
          </ac:picMkLst>
        </pc:picChg>
        <pc:picChg chg="mod">
          <ac:chgData name="Herzberg, Amir" userId="065951d4-4781-441f-ab30-2019f0b03826" providerId="ADAL" clId="{E15700A3-8A0C-4621-8976-D0CA461B6055}" dt="2023-02-02T15:53:17.168" v="1381"/>
          <ac:picMkLst>
            <pc:docMk/>
            <pc:sldMk cId="377352946" sldId="741"/>
            <ac:picMk id="36" creationId="{B6810A5D-0262-C8C5-BF4E-89CEEBF167A8}"/>
          </ac:picMkLst>
        </pc:picChg>
        <pc:picChg chg="mod">
          <ac:chgData name="Herzberg, Amir" userId="065951d4-4781-441f-ab30-2019f0b03826" providerId="ADAL" clId="{E15700A3-8A0C-4621-8976-D0CA461B6055}" dt="2023-02-02T15:53:17.168" v="1381"/>
          <ac:picMkLst>
            <pc:docMk/>
            <pc:sldMk cId="377352946" sldId="741"/>
            <ac:picMk id="37" creationId="{E8D7106E-A848-221D-1CBD-C78174E560D2}"/>
          </ac:picMkLst>
        </pc:picChg>
        <pc:picChg chg="mod">
          <ac:chgData name="Herzberg, Amir" userId="065951d4-4781-441f-ab30-2019f0b03826" providerId="ADAL" clId="{E15700A3-8A0C-4621-8976-D0CA461B6055}" dt="2023-02-02T15:53:35.015" v="1384"/>
          <ac:picMkLst>
            <pc:docMk/>
            <pc:sldMk cId="377352946" sldId="741"/>
            <ac:picMk id="41" creationId="{558F1667-798C-D0B5-8226-B9F35030D974}"/>
          </ac:picMkLst>
        </pc:picChg>
        <pc:picChg chg="mod">
          <ac:chgData name="Herzberg, Amir" userId="065951d4-4781-441f-ab30-2019f0b03826" providerId="ADAL" clId="{E15700A3-8A0C-4621-8976-D0CA461B6055}" dt="2023-02-02T15:53:35.015" v="1384"/>
          <ac:picMkLst>
            <pc:docMk/>
            <pc:sldMk cId="377352946" sldId="741"/>
            <ac:picMk id="42" creationId="{91A0A4B2-E26E-9290-48A3-074270521056}"/>
          </ac:picMkLst>
        </pc:picChg>
        <pc:picChg chg="mod">
          <ac:chgData name="Herzberg, Amir" userId="065951d4-4781-441f-ab30-2019f0b03826" providerId="ADAL" clId="{E15700A3-8A0C-4621-8976-D0CA461B6055}" dt="2023-02-02T15:53:45.966" v="1386"/>
          <ac:picMkLst>
            <pc:docMk/>
            <pc:sldMk cId="377352946" sldId="741"/>
            <ac:picMk id="46" creationId="{3D33F5BB-43CD-8319-B529-85161049C892}"/>
          </ac:picMkLst>
        </pc:picChg>
        <pc:picChg chg="mod">
          <ac:chgData name="Herzberg, Amir" userId="065951d4-4781-441f-ab30-2019f0b03826" providerId="ADAL" clId="{E15700A3-8A0C-4621-8976-D0CA461B6055}" dt="2023-02-02T15:53:45.966" v="1386"/>
          <ac:picMkLst>
            <pc:docMk/>
            <pc:sldMk cId="377352946" sldId="741"/>
            <ac:picMk id="47" creationId="{F3959673-700E-3C00-D2F1-77AF7480C6A8}"/>
          </ac:picMkLst>
        </pc:picChg>
        <pc:picChg chg="mod">
          <ac:chgData name="Herzberg, Amir" userId="065951d4-4781-441f-ab30-2019f0b03826" providerId="ADAL" clId="{E15700A3-8A0C-4621-8976-D0CA461B6055}" dt="2023-02-02T15:53:53.528" v="1388"/>
          <ac:picMkLst>
            <pc:docMk/>
            <pc:sldMk cId="377352946" sldId="741"/>
            <ac:picMk id="51" creationId="{5CE8CA64-8271-AFF1-2DCE-AED95E484AA7}"/>
          </ac:picMkLst>
        </pc:picChg>
        <pc:picChg chg="mod">
          <ac:chgData name="Herzberg, Amir" userId="065951d4-4781-441f-ab30-2019f0b03826" providerId="ADAL" clId="{E15700A3-8A0C-4621-8976-D0CA461B6055}" dt="2023-02-02T15:53:53.528" v="1388"/>
          <ac:picMkLst>
            <pc:docMk/>
            <pc:sldMk cId="377352946" sldId="741"/>
            <ac:picMk id="52" creationId="{76619E42-0DBE-6F02-B6F6-B4E25050EC3B}"/>
          </ac:picMkLst>
        </pc:picChg>
        <pc:picChg chg="mod">
          <ac:chgData name="Herzberg, Amir" userId="065951d4-4781-441f-ab30-2019f0b03826" providerId="ADAL" clId="{E15700A3-8A0C-4621-8976-D0CA461B6055}" dt="2023-02-02T15:54:00.754" v="1390"/>
          <ac:picMkLst>
            <pc:docMk/>
            <pc:sldMk cId="377352946" sldId="741"/>
            <ac:picMk id="56" creationId="{030D06F0-B1B1-60C3-ACED-44D794D40A9D}"/>
          </ac:picMkLst>
        </pc:picChg>
        <pc:picChg chg="mod">
          <ac:chgData name="Herzberg, Amir" userId="065951d4-4781-441f-ab30-2019f0b03826" providerId="ADAL" clId="{E15700A3-8A0C-4621-8976-D0CA461B6055}" dt="2023-02-02T15:54:00.754" v="1390"/>
          <ac:picMkLst>
            <pc:docMk/>
            <pc:sldMk cId="377352946" sldId="741"/>
            <ac:picMk id="57" creationId="{AB401121-B246-2B81-1550-9542BE77F3D0}"/>
          </ac:picMkLst>
        </pc:picChg>
        <pc:picChg chg="mod">
          <ac:chgData name="Herzberg, Amir" userId="065951d4-4781-441f-ab30-2019f0b03826" providerId="ADAL" clId="{E15700A3-8A0C-4621-8976-D0CA461B6055}" dt="2023-02-02T15:54:17.566" v="1392"/>
          <ac:picMkLst>
            <pc:docMk/>
            <pc:sldMk cId="377352946" sldId="741"/>
            <ac:picMk id="61" creationId="{225330FB-B41D-4F7B-DE8F-E476104501B3}"/>
          </ac:picMkLst>
        </pc:picChg>
        <pc:picChg chg="mod">
          <ac:chgData name="Herzberg, Amir" userId="065951d4-4781-441f-ab30-2019f0b03826" providerId="ADAL" clId="{E15700A3-8A0C-4621-8976-D0CA461B6055}" dt="2023-02-02T15:54:17.566" v="1392"/>
          <ac:picMkLst>
            <pc:docMk/>
            <pc:sldMk cId="377352946" sldId="741"/>
            <ac:picMk id="62" creationId="{1546505E-AD12-C39C-1FF7-EC860EE892B1}"/>
          </ac:picMkLst>
        </pc:picChg>
        <pc:picChg chg="add mod">
          <ac:chgData name="Herzberg, Amir" userId="065951d4-4781-441f-ab30-2019f0b03826" providerId="ADAL" clId="{E15700A3-8A0C-4621-8976-D0CA461B6055}" dt="2023-02-02T16:00:28.211" v="1485" actId="1076"/>
          <ac:picMkLst>
            <pc:docMk/>
            <pc:sldMk cId="377352946" sldId="741"/>
            <ac:picMk id="83" creationId="{5BAA348A-35F7-6635-892F-8AA55A5AF9DE}"/>
          </ac:picMkLst>
        </pc:picChg>
        <pc:picChg chg="add del mod">
          <ac:chgData name="Herzberg, Amir" userId="065951d4-4781-441f-ab30-2019f0b03826" providerId="ADAL" clId="{E15700A3-8A0C-4621-8976-D0CA461B6055}" dt="2023-02-02T16:02:39.310" v="1516" actId="478"/>
          <ac:picMkLst>
            <pc:docMk/>
            <pc:sldMk cId="377352946" sldId="741"/>
            <ac:picMk id="84" creationId="{2B4BE669-CF33-2969-9696-59DB99AA92D6}"/>
          </ac:picMkLst>
        </pc:picChg>
        <pc:picChg chg="add mod">
          <ac:chgData name="Herzberg, Amir" userId="065951d4-4781-441f-ab30-2019f0b03826" providerId="ADAL" clId="{E15700A3-8A0C-4621-8976-D0CA461B6055}" dt="2023-02-02T16:00:37.888" v="1488" actId="571"/>
          <ac:picMkLst>
            <pc:docMk/>
            <pc:sldMk cId="377352946" sldId="741"/>
            <ac:picMk id="85" creationId="{9BACB45D-1E07-135D-144F-11D0E783C07C}"/>
          </ac:picMkLst>
        </pc:picChg>
        <pc:picChg chg="add del mod">
          <ac:chgData name="Herzberg, Amir" userId="065951d4-4781-441f-ab30-2019f0b03826" providerId="ADAL" clId="{E15700A3-8A0C-4621-8976-D0CA461B6055}" dt="2023-02-02T16:18:17.516" v="1532" actId="21"/>
          <ac:picMkLst>
            <pc:docMk/>
            <pc:sldMk cId="377352946" sldId="741"/>
            <ac:picMk id="86" creationId="{490389F6-A2C6-A02D-279C-ABC025580B6F}"/>
          </ac:picMkLst>
        </pc:picChg>
        <pc:picChg chg="add del mod">
          <ac:chgData name="Herzberg, Amir" userId="065951d4-4781-441f-ab30-2019f0b03826" providerId="ADAL" clId="{E15700A3-8A0C-4621-8976-D0CA461B6055}" dt="2023-02-02T16:18:17.516" v="1532" actId="21"/>
          <ac:picMkLst>
            <pc:docMk/>
            <pc:sldMk cId="377352946" sldId="741"/>
            <ac:picMk id="87" creationId="{87A68676-EC7D-084C-550B-14978D7C1852}"/>
          </ac:picMkLst>
        </pc:picChg>
        <pc:picChg chg="add del mod">
          <ac:chgData name="Herzberg, Amir" userId="065951d4-4781-441f-ab30-2019f0b03826" providerId="ADAL" clId="{E15700A3-8A0C-4621-8976-D0CA461B6055}" dt="2023-02-02T16:18:17.516" v="1532" actId="21"/>
          <ac:picMkLst>
            <pc:docMk/>
            <pc:sldMk cId="377352946" sldId="741"/>
            <ac:picMk id="90" creationId="{A111D35D-49EB-EA42-FA5C-78EA15BCA72B}"/>
          </ac:picMkLst>
        </pc:picChg>
        <pc:picChg chg="add del mod">
          <ac:chgData name="Herzberg, Amir" userId="065951d4-4781-441f-ab30-2019f0b03826" providerId="ADAL" clId="{E15700A3-8A0C-4621-8976-D0CA461B6055}" dt="2023-02-02T16:21:37.758" v="1548" actId="21"/>
          <ac:picMkLst>
            <pc:docMk/>
            <pc:sldMk cId="377352946" sldId="741"/>
            <ac:picMk id="91" creationId="{F9E072D7-7200-EAB0-10E9-99CA846253DB}"/>
          </ac:picMkLst>
        </pc:picChg>
        <pc:picChg chg="add del mod">
          <ac:chgData name="Herzberg, Amir" userId="065951d4-4781-441f-ab30-2019f0b03826" providerId="ADAL" clId="{E15700A3-8A0C-4621-8976-D0CA461B6055}" dt="2023-02-02T16:22:22.450" v="1551" actId="21"/>
          <ac:picMkLst>
            <pc:docMk/>
            <pc:sldMk cId="377352946" sldId="741"/>
            <ac:picMk id="92" creationId="{849E0D1A-51D1-75A1-DFD2-7E4AF97467C4}"/>
          </ac:picMkLst>
        </pc:picChg>
        <pc:picChg chg="add del mod">
          <ac:chgData name="Herzberg, Amir" userId="065951d4-4781-441f-ab30-2019f0b03826" providerId="ADAL" clId="{E15700A3-8A0C-4621-8976-D0CA461B6055}" dt="2023-02-02T16:22:22.450" v="1551" actId="21"/>
          <ac:picMkLst>
            <pc:docMk/>
            <pc:sldMk cId="377352946" sldId="741"/>
            <ac:picMk id="93" creationId="{9501ED46-5CF0-FA30-DE0D-D57AC3F5F06F}"/>
          </ac:picMkLst>
        </pc:picChg>
        <pc:picChg chg="add del mod">
          <ac:chgData name="Herzberg, Amir" userId="065951d4-4781-441f-ab30-2019f0b03826" providerId="ADAL" clId="{E15700A3-8A0C-4621-8976-D0CA461B6055}" dt="2023-02-02T16:21:37.758" v="1548" actId="21"/>
          <ac:picMkLst>
            <pc:docMk/>
            <pc:sldMk cId="377352946" sldId="741"/>
            <ac:picMk id="94" creationId="{6482D475-87D7-5B1B-0A12-7E4238572D41}"/>
          </ac:picMkLst>
        </pc:picChg>
        <pc:picChg chg="add del mod">
          <ac:chgData name="Herzberg, Amir" userId="065951d4-4781-441f-ab30-2019f0b03826" providerId="ADAL" clId="{E15700A3-8A0C-4621-8976-D0CA461B6055}" dt="2023-02-02T16:22:22.450" v="1551" actId="21"/>
          <ac:picMkLst>
            <pc:docMk/>
            <pc:sldMk cId="377352946" sldId="741"/>
            <ac:picMk id="95" creationId="{DDC29C0C-35F8-8931-3014-62E8F1782E70}"/>
          </ac:picMkLst>
        </pc:picChg>
        <pc:picChg chg="add del mod">
          <ac:chgData name="Herzberg, Amir" userId="065951d4-4781-441f-ab30-2019f0b03826" providerId="ADAL" clId="{E15700A3-8A0C-4621-8976-D0CA461B6055}" dt="2023-02-02T16:21:37.758" v="1548" actId="21"/>
          <ac:picMkLst>
            <pc:docMk/>
            <pc:sldMk cId="377352946" sldId="741"/>
            <ac:picMk id="96" creationId="{312A23FA-ED9F-8BDB-861A-84D3388BD2F5}"/>
          </ac:picMkLst>
        </pc:picChg>
        <pc:picChg chg="add del mod">
          <ac:chgData name="Herzberg, Amir" userId="065951d4-4781-441f-ab30-2019f0b03826" providerId="ADAL" clId="{E15700A3-8A0C-4621-8976-D0CA461B6055}" dt="2023-02-02T16:21:37.758" v="1548" actId="21"/>
          <ac:picMkLst>
            <pc:docMk/>
            <pc:sldMk cId="377352946" sldId="741"/>
            <ac:picMk id="97" creationId="{FD3677A5-E2F0-7FC1-1F84-AC7466F81BE1}"/>
          </ac:picMkLst>
        </pc:picChg>
        <pc:picChg chg="add del mod">
          <ac:chgData name="Herzberg, Amir" userId="065951d4-4781-441f-ab30-2019f0b03826" providerId="ADAL" clId="{E15700A3-8A0C-4621-8976-D0CA461B6055}" dt="2023-02-02T16:18:17.516" v="1532" actId="21"/>
          <ac:picMkLst>
            <pc:docMk/>
            <pc:sldMk cId="377352946" sldId="741"/>
            <ac:picMk id="98" creationId="{0CCD5E6E-F918-A8BA-C36F-CCCD40EB97EB}"/>
          </ac:picMkLst>
        </pc:picChg>
        <pc:picChg chg="add mod">
          <ac:chgData name="Herzberg, Amir" userId="065951d4-4781-441f-ab30-2019f0b03826" providerId="ADAL" clId="{E15700A3-8A0C-4621-8976-D0CA461B6055}" dt="2023-02-02T16:18:21.636" v="1533"/>
          <ac:picMkLst>
            <pc:docMk/>
            <pc:sldMk cId="377352946" sldId="741"/>
            <ac:picMk id="101" creationId="{46CBA5A2-3A74-D234-2736-0B6A44AC3F31}"/>
          </ac:picMkLst>
        </pc:picChg>
        <pc:picChg chg="add mod">
          <ac:chgData name="Herzberg, Amir" userId="065951d4-4781-441f-ab30-2019f0b03826" providerId="ADAL" clId="{E15700A3-8A0C-4621-8976-D0CA461B6055}" dt="2023-02-02T16:18:21.636" v="1533"/>
          <ac:picMkLst>
            <pc:docMk/>
            <pc:sldMk cId="377352946" sldId="741"/>
            <ac:picMk id="102" creationId="{742E5FFB-360D-AD29-AF09-FB5935B8651F}"/>
          </ac:picMkLst>
        </pc:picChg>
        <pc:picChg chg="add mod">
          <ac:chgData name="Herzberg, Amir" userId="065951d4-4781-441f-ab30-2019f0b03826" providerId="ADAL" clId="{E15700A3-8A0C-4621-8976-D0CA461B6055}" dt="2023-02-02T16:18:21.636" v="1533"/>
          <ac:picMkLst>
            <pc:docMk/>
            <pc:sldMk cId="377352946" sldId="741"/>
            <ac:picMk id="104" creationId="{2870BAB2-6A00-49DD-9D2C-E31000DBE6C7}"/>
          </ac:picMkLst>
        </pc:picChg>
        <pc:picChg chg="add mod">
          <ac:chgData name="Herzberg, Amir" userId="065951d4-4781-441f-ab30-2019f0b03826" providerId="ADAL" clId="{E15700A3-8A0C-4621-8976-D0CA461B6055}" dt="2023-02-02T16:18:21.636" v="1533"/>
          <ac:picMkLst>
            <pc:docMk/>
            <pc:sldMk cId="377352946" sldId="741"/>
            <ac:picMk id="105" creationId="{EBC1A4C7-1D79-6B75-4053-7344242C7B56}"/>
          </ac:picMkLst>
        </pc:picChg>
        <pc:picChg chg="add mod">
          <ac:chgData name="Herzberg, Amir" userId="065951d4-4781-441f-ab30-2019f0b03826" providerId="ADAL" clId="{E15700A3-8A0C-4621-8976-D0CA461B6055}" dt="2023-02-02T16:21:44.789" v="1549"/>
          <ac:picMkLst>
            <pc:docMk/>
            <pc:sldMk cId="377352946" sldId="741"/>
            <ac:picMk id="110" creationId="{E3E74D84-0A5D-C0AD-83FA-3D5C83E63940}"/>
          </ac:picMkLst>
        </pc:picChg>
        <pc:picChg chg="add mod">
          <ac:chgData name="Herzberg, Amir" userId="065951d4-4781-441f-ab30-2019f0b03826" providerId="ADAL" clId="{E15700A3-8A0C-4621-8976-D0CA461B6055}" dt="2023-02-02T16:21:44.789" v="1549"/>
          <ac:picMkLst>
            <pc:docMk/>
            <pc:sldMk cId="377352946" sldId="741"/>
            <ac:picMk id="111" creationId="{1864A397-ACFA-7294-1B89-7AC75DE92D9F}"/>
          </ac:picMkLst>
        </pc:picChg>
        <pc:picChg chg="add mod">
          <ac:chgData name="Herzberg, Amir" userId="065951d4-4781-441f-ab30-2019f0b03826" providerId="ADAL" clId="{E15700A3-8A0C-4621-8976-D0CA461B6055}" dt="2023-02-02T16:21:44.789" v="1549"/>
          <ac:picMkLst>
            <pc:docMk/>
            <pc:sldMk cId="377352946" sldId="741"/>
            <ac:picMk id="112" creationId="{00A07294-1226-EF5E-D46E-5C418806616B}"/>
          </ac:picMkLst>
        </pc:picChg>
        <pc:picChg chg="add mod">
          <ac:chgData name="Herzberg, Amir" userId="065951d4-4781-441f-ab30-2019f0b03826" providerId="ADAL" clId="{E15700A3-8A0C-4621-8976-D0CA461B6055}" dt="2023-02-02T16:21:44.789" v="1549"/>
          <ac:picMkLst>
            <pc:docMk/>
            <pc:sldMk cId="377352946" sldId="741"/>
            <ac:picMk id="113" creationId="{FFCFF0E6-2706-AC65-63A7-B062FC330CAF}"/>
          </ac:picMkLst>
        </pc:picChg>
        <pc:picChg chg="add mod">
          <ac:chgData name="Herzberg, Amir" userId="065951d4-4781-441f-ab30-2019f0b03826" providerId="ADAL" clId="{E15700A3-8A0C-4621-8976-D0CA461B6055}" dt="2023-02-02T16:22:25.320" v="1552"/>
          <ac:picMkLst>
            <pc:docMk/>
            <pc:sldMk cId="377352946" sldId="741"/>
            <ac:picMk id="118" creationId="{E39E5C18-7295-749B-2D4C-48D1BE74676E}"/>
          </ac:picMkLst>
        </pc:picChg>
        <pc:picChg chg="add mod">
          <ac:chgData name="Herzberg, Amir" userId="065951d4-4781-441f-ab30-2019f0b03826" providerId="ADAL" clId="{E15700A3-8A0C-4621-8976-D0CA461B6055}" dt="2023-02-02T16:22:25.320" v="1552"/>
          <ac:picMkLst>
            <pc:docMk/>
            <pc:sldMk cId="377352946" sldId="741"/>
            <ac:picMk id="119" creationId="{E20DFE93-A123-057C-1C93-4462FA9B1696}"/>
          </ac:picMkLst>
        </pc:picChg>
        <pc:picChg chg="add mod">
          <ac:chgData name="Herzberg, Amir" userId="065951d4-4781-441f-ab30-2019f0b03826" providerId="ADAL" clId="{E15700A3-8A0C-4621-8976-D0CA461B6055}" dt="2023-02-02T16:22:25.320" v="1552"/>
          <ac:picMkLst>
            <pc:docMk/>
            <pc:sldMk cId="377352946" sldId="741"/>
            <ac:picMk id="120" creationId="{C83E46D8-DD44-0DC8-C3CD-96C2C05A0335}"/>
          </ac:picMkLst>
        </pc:picChg>
        <pc:cxnChg chg="add mod">
          <ac:chgData name="Herzberg, Amir" userId="065951d4-4781-441f-ab30-2019f0b03826" providerId="ADAL" clId="{E15700A3-8A0C-4621-8976-D0CA461B6055}" dt="2023-02-02T15:55:10.344" v="1396" actId="208"/>
          <ac:cxnSpMkLst>
            <pc:docMk/>
            <pc:sldMk cId="377352946" sldId="741"/>
            <ac:cxnSpMk id="65" creationId="{3BC98C2D-AA74-EE68-AF96-D6C53365CDF8}"/>
          </ac:cxnSpMkLst>
        </pc:cxnChg>
        <pc:cxnChg chg="add del mod">
          <ac:chgData name="Herzberg, Amir" userId="065951d4-4781-441f-ab30-2019f0b03826" providerId="ADAL" clId="{E15700A3-8A0C-4621-8976-D0CA461B6055}" dt="2023-02-02T16:18:17.516" v="1532" actId="21"/>
          <ac:cxnSpMkLst>
            <pc:docMk/>
            <pc:sldMk cId="377352946" sldId="741"/>
            <ac:cxnSpMk id="66" creationId="{887A238B-5EDD-50BB-AA3E-30E4B36B3CCD}"/>
          </ac:cxnSpMkLst>
        </pc:cxnChg>
        <pc:cxnChg chg="add del mod">
          <ac:chgData name="Herzberg, Amir" userId="065951d4-4781-441f-ab30-2019f0b03826" providerId="ADAL" clId="{E15700A3-8A0C-4621-8976-D0CA461B6055}" dt="2023-02-02T16:21:37.758" v="1548" actId="21"/>
          <ac:cxnSpMkLst>
            <pc:docMk/>
            <pc:sldMk cId="377352946" sldId="741"/>
            <ac:cxnSpMk id="67" creationId="{77202AB3-0F08-92B1-6174-61930CDD7B8C}"/>
          </ac:cxnSpMkLst>
        </pc:cxnChg>
        <pc:cxnChg chg="add del mod">
          <ac:chgData name="Herzberg, Amir" userId="065951d4-4781-441f-ab30-2019f0b03826" providerId="ADAL" clId="{E15700A3-8A0C-4621-8976-D0CA461B6055}" dt="2023-02-02T16:22:22.450" v="1551" actId="21"/>
          <ac:cxnSpMkLst>
            <pc:docMk/>
            <pc:sldMk cId="377352946" sldId="741"/>
            <ac:cxnSpMk id="68" creationId="{7D40F0C8-C62A-379E-AF6C-88300D5F5971}"/>
          </ac:cxnSpMkLst>
        </pc:cxnChg>
        <pc:cxnChg chg="add del mod">
          <ac:chgData name="Herzberg, Amir" userId="065951d4-4781-441f-ab30-2019f0b03826" providerId="ADAL" clId="{E15700A3-8A0C-4621-8976-D0CA461B6055}" dt="2023-02-02T16:18:17.516" v="1532" actId="21"/>
          <ac:cxnSpMkLst>
            <pc:docMk/>
            <pc:sldMk cId="377352946" sldId="741"/>
            <ac:cxnSpMk id="69" creationId="{75ED5DED-004E-BEE4-5DA3-A2364580A104}"/>
          </ac:cxnSpMkLst>
        </pc:cxnChg>
        <pc:cxnChg chg="add del mod">
          <ac:chgData name="Herzberg, Amir" userId="065951d4-4781-441f-ab30-2019f0b03826" providerId="ADAL" clId="{E15700A3-8A0C-4621-8976-D0CA461B6055}" dt="2023-02-02T16:21:37.758" v="1548" actId="21"/>
          <ac:cxnSpMkLst>
            <pc:docMk/>
            <pc:sldMk cId="377352946" sldId="741"/>
            <ac:cxnSpMk id="71" creationId="{D4C29DD0-A71D-2E1F-C259-CB4135077206}"/>
          </ac:cxnSpMkLst>
        </pc:cxnChg>
        <pc:cxnChg chg="add del mod">
          <ac:chgData name="Herzberg, Amir" userId="065951d4-4781-441f-ab30-2019f0b03826" providerId="ADAL" clId="{E15700A3-8A0C-4621-8976-D0CA461B6055}" dt="2023-02-02T16:22:22.450" v="1551" actId="21"/>
          <ac:cxnSpMkLst>
            <pc:docMk/>
            <pc:sldMk cId="377352946" sldId="741"/>
            <ac:cxnSpMk id="72" creationId="{17CC9399-974E-F894-716A-19AB1A78218D}"/>
          </ac:cxnSpMkLst>
        </pc:cxnChg>
        <pc:cxnChg chg="add del mod">
          <ac:chgData name="Herzberg, Amir" userId="065951d4-4781-441f-ab30-2019f0b03826" providerId="ADAL" clId="{E15700A3-8A0C-4621-8976-D0CA461B6055}" dt="2023-02-02T16:21:37.758" v="1548" actId="21"/>
          <ac:cxnSpMkLst>
            <pc:docMk/>
            <pc:sldMk cId="377352946" sldId="741"/>
            <ac:cxnSpMk id="74" creationId="{63957097-E51E-C0B5-94A6-CDF89B16D77F}"/>
          </ac:cxnSpMkLst>
        </pc:cxnChg>
        <pc:cxnChg chg="add del mod">
          <ac:chgData name="Herzberg, Amir" userId="065951d4-4781-441f-ab30-2019f0b03826" providerId="ADAL" clId="{E15700A3-8A0C-4621-8976-D0CA461B6055}" dt="2023-02-02T16:21:37.758" v="1548" actId="21"/>
          <ac:cxnSpMkLst>
            <pc:docMk/>
            <pc:sldMk cId="377352946" sldId="741"/>
            <ac:cxnSpMk id="76" creationId="{7727D7E0-E4ED-1EBD-0445-BF15AED4B320}"/>
          </ac:cxnSpMkLst>
        </pc:cxnChg>
        <pc:cxnChg chg="add del mod">
          <ac:chgData name="Herzberg, Amir" userId="065951d4-4781-441f-ab30-2019f0b03826" providerId="ADAL" clId="{E15700A3-8A0C-4621-8976-D0CA461B6055}" dt="2023-02-02T16:22:22.450" v="1551" actId="21"/>
          <ac:cxnSpMkLst>
            <pc:docMk/>
            <pc:sldMk cId="377352946" sldId="741"/>
            <ac:cxnSpMk id="78" creationId="{9C96C2E3-546D-5C45-A374-D737FD2E4691}"/>
          </ac:cxnSpMkLst>
        </pc:cxnChg>
        <pc:cxnChg chg="add del mod">
          <ac:chgData name="Herzberg, Amir" userId="065951d4-4781-441f-ab30-2019f0b03826" providerId="ADAL" clId="{E15700A3-8A0C-4621-8976-D0CA461B6055}" dt="2023-02-02T15:57:48.676" v="1431" actId="478"/>
          <ac:cxnSpMkLst>
            <pc:docMk/>
            <pc:sldMk cId="377352946" sldId="741"/>
            <ac:cxnSpMk id="79" creationId="{D2E4723E-1956-7EED-FC15-55EE12D58461}"/>
          </ac:cxnSpMkLst>
        </pc:cxnChg>
        <pc:cxnChg chg="add del mod">
          <ac:chgData name="Herzberg, Amir" userId="065951d4-4781-441f-ab30-2019f0b03826" providerId="ADAL" clId="{E15700A3-8A0C-4621-8976-D0CA461B6055}" dt="2023-02-02T16:22:22.450" v="1551" actId="21"/>
          <ac:cxnSpMkLst>
            <pc:docMk/>
            <pc:sldMk cId="377352946" sldId="741"/>
            <ac:cxnSpMk id="81" creationId="{C9666C08-D216-D131-3440-795527C3DC6D}"/>
          </ac:cxnSpMkLst>
        </pc:cxnChg>
        <pc:cxnChg chg="add del mod">
          <ac:chgData name="Herzberg, Amir" userId="065951d4-4781-441f-ab30-2019f0b03826" providerId="ADAL" clId="{E15700A3-8A0C-4621-8976-D0CA461B6055}" dt="2023-02-02T16:18:17.516" v="1532" actId="21"/>
          <ac:cxnSpMkLst>
            <pc:docMk/>
            <pc:sldMk cId="377352946" sldId="741"/>
            <ac:cxnSpMk id="88" creationId="{D1339034-5489-EC37-393B-889160079A56}"/>
          </ac:cxnSpMkLst>
        </pc:cxnChg>
        <pc:cxnChg chg="add mod">
          <ac:chgData name="Herzberg, Amir" userId="065951d4-4781-441f-ab30-2019f0b03826" providerId="ADAL" clId="{E15700A3-8A0C-4621-8976-D0CA461B6055}" dt="2023-02-02T16:18:21.636" v="1533"/>
          <ac:cxnSpMkLst>
            <pc:docMk/>
            <pc:sldMk cId="377352946" sldId="741"/>
            <ac:cxnSpMk id="99" creationId="{C56B2BD8-EC63-29C8-3621-334057641261}"/>
          </ac:cxnSpMkLst>
        </pc:cxnChg>
        <pc:cxnChg chg="add del mod">
          <ac:chgData name="Herzberg, Amir" userId="065951d4-4781-441f-ab30-2019f0b03826" providerId="ADAL" clId="{E15700A3-8A0C-4621-8976-D0CA461B6055}" dt="2023-02-02T16:19:20.234" v="1536" actId="21"/>
          <ac:cxnSpMkLst>
            <pc:docMk/>
            <pc:sldMk cId="377352946" sldId="741"/>
            <ac:cxnSpMk id="100" creationId="{2AF4F15D-7909-A74C-8432-36547FB4A62F}"/>
          </ac:cxnSpMkLst>
        </pc:cxnChg>
        <pc:cxnChg chg="add mod">
          <ac:chgData name="Herzberg, Amir" userId="065951d4-4781-441f-ab30-2019f0b03826" providerId="ADAL" clId="{E15700A3-8A0C-4621-8976-D0CA461B6055}" dt="2023-02-02T16:18:21.636" v="1533"/>
          <ac:cxnSpMkLst>
            <pc:docMk/>
            <pc:sldMk cId="377352946" sldId="741"/>
            <ac:cxnSpMk id="103" creationId="{4C25AA43-7833-237E-4C34-D7ED81FD42CD}"/>
          </ac:cxnSpMkLst>
        </pc:cxnChg>
        <pc:cxnChg chg="add mod">
          <ac:chgData name="Herzberg, Amir" userId="065951d4-4781-441f-ab30-2019f0b03826" providerId="ADAL" clId="{E15700A3-8A0C-4621-8976-D0CA461B6055}" dt="2023-02-02T16:21:44.789" v="1549"/>
          <ac:cxnSpMkLst>
            <pc:docMk/>
            <pc:sldMk cId="377352946" sldId="741"/>
            <ac:cxnSpMk id="106" creationId="{0A68FDEF-B440-7F23-0828-C592F23E444C}"/>
          </ac:cxnSpMkLst>
        </pc:cxnChg>
        <pc:cxnChg chg="add mod">
          <ac:chgData name="Herzberg, Amir" userId="065951d4-4781-441f-ab30-2019f0b03826" providerId="ADAL" clId="{E15700A3-8A0C-4621-8976-D0CA461B6055}" dt="2023-02-02T16:21:44.789" v="1549"/>
          <ac:cxnSpMkLst>
            <pc:docMk/>
            <pc:sldMk cId="377352946" sldId="741"/>
            <ac:cxnSpMk id="107" creationId="{473A6549-3977-4341-6047-90CC21F275DE}"/>
          </ac:cxnSpMkLst>
        </pc:cxnChg>
        <pc:cxnChg chg="add mod">
          <ac:chgData name="Herzberg, Amir" userId="065951d4-4781-441f-ab30-2019f0b03826" providerId="ADAL" clId="{E15700A3-8A0C-4621-8976-D0CA461B6055}" dt="2023-02-02T16:21:44.789" v="1549"/>
          <ac:cxnSpMkLst>
            <pc:docMk/>
            <pc:sldMk cId="377352946" sldId="741"/>
            <ac:cxnSpMk id="108" creationId="{CF2FF377-26ED-4B27-4BA6-DB5E1AD46D57}"/>
          </ac:cxnSpMkLst>
        </pc:cxnChg>
        <pc:cxnChg chg="add mod">
          <ac:chgData name="Herzberg, Amir" userId="065951d4-4781-441f-ab30-2019f0b03826" providerId="ADAL" clId="{E15700A3-8A0C-4621-8976-D0CA461B6055}" dt="2023-02-02T16:21:44.789" v="1549"/>
          <ac:cxnSpMkLst>
            <pc:docMk/>
            <pc:sldMk cId="377352946" sldId="741"/>
            <ac:cxnSpMk id="109" creationId="{34C9EC75-6F2B-DB40-4B29-B4D0C59D0F31}"/>
          </ac:cxnSpMkLst>
        </pc:cxnChg>
        <pc:cxnChg chg="add mod">
          <ac:chgData name="Herzberg, Amir" userId="065951d4-4781-441f-ab30-2019f0b03826" providerId="ADAL" clId="{E15700A3-8A0C-4621-8976-D0CA461B6055}" dt="2023-02-02T16:22:25.320" v="1552"/>
          <ac:cxnSpMkLst>
            <pc:docMk/>
            <pc:sldMk cId="377352946" sldId="741"/>
            <ac:cxnSpMk id="114" creationId="{F64F7457-CBB5-C731-797A-9877794E0223}"/>
          </ac:cxnSpMkLst>
        </pc:cxnChg>
        <pc:cxnChg chg="add mod">
          <ac:chgData name="Herzberg, Amir" userId="065951d4-4781-441f-ab30-2019f0b03826" providerId="ADAL" clId="{E15700A3-8A0C-4621-8976-D0CA461B6055}" dt="2023-02-02T16:22:25.320" v="1552"/>
          <ac:cxnSpMkLst>
            <pc:docMk/>
            <pc:sldMk cId="377352946" sldId="741"/>
            <ac:cxnSpMk id="115" creationId="{BFD57D9E-7F0D-023C-FAEA-27EE72E7882C}"/>
          </ac:cxnSpMkLst>
        </pc:cxnChg>
        <pc:cxnChg chg="add mod">
          <ac:chgData name="Herzberg, Amir" userId="065951d4-4781-441f-ab30-2019f0b03826" providerId="ADAL" clId="{E15700A3-8A0C-4621-8976-D0CA461B6055}" dt="2023-02-02T16:22:25.320" v="1552"/>
          <ac:cxnSpMkLst>
            <pc:docMk/>
            <pc:sldMk cId="377352946" sldId="741"/>
            <ac:cxnSpMk id="116" creationId="{9B6B65FF-881F-CBE8-E31B-09C6E714C955}"/>
          </ac:cxnSpMkLst>
        </pc:cxnChg>
        <pc:cxnChg chg="add mod">
          <ac:chgData name="Herzberg, Amir" userId="065951d4-4781-441f-ab30-2019f0b03826" providerId="ADAL" clId="{E15700A3-8A0C-4621-8976-D0CA461B6055}" dt="2023-02-02T16:22:25.320" v="1552"/>
          <ac:cxnSpMkLst>
            <pc:docMk/>
            <pc:sldMk cId="377352946" sldId="741"/>
            <ac:cxnSpMk id="117" creationId="{E3045DC5-6B5A-4E6D-0668-4D672EA05256}"/>
          </ac:cxnSpMkLst>
        </pc:cxnChg>
      </pc:sldChg>
      <pc:sldChg chg="del">
        <pc:chgData name="Herzberg, Amir" userId="065951d4-4781-441f-ab30-2019f0b03826" providerId="ADAL" clId="{E15700A3-8A0C-4621-8976-D0CA461B6055}" dt="2023-01-30T14:55:21.361" v="91" actId="47"/>
        <pc:sldMkLst>
          <pc:docMk/>
          <pc:sldMk cId="2107748725" sldId="741"/>
        </pc:sldMkLst>
      </pc:sldChg>
      <pc:sldChg chg="modSp add mod">
        <pc:chgData name="Herzberg, Amir" userId="065951d4-4781-441f-ab30-2019f0b03826" providerId="ADAL" clId="{E15700A3-8A0C-4621-8976-D0CA461B6055}" dt="2023-02-02T16:57:51.373" v="2735" actId="20577"/>
        <pc:sldMkLst>
          <pc:docMk/>
          <pc:sldMk cId="4236321700" sldId="742"/>
        </pc:sldMkLst>
        <pc:spChg chg="mod">
          <ac:chgData name="Herzberg, Amir" userId="065951d4-4781-441f-ab30-2019f0b03826" providerId="ADAL" clId="{E15700A3-8A0C-4621-8976-D0CA461B6055}" dt="2023-02-02T16:57:51.373" v="2735" actId="20577"/>
          <ac:spMkLst>
            <pc:docMk/>
            <pc:sldMk cId="4236321700" sldId="742"/>
            <ac:spMk id="17" creationId="{00000000-0000-0000-0000-000000000000}"/>
          </ac:spMkLst>
        </pc:spChg>
      </pc:sldChg>
      <pc:sldChg chg="del">
        <pc:chgData name="Herzberg, Amir" userId="065951d4-4781-441f-ab30-2019f0b03826" providerId="ADAL" clId="{E15700A3-8A0C-4621-8976-D0CA461B6055}" dt="2023-01-30T14:55:21.361" v="91" actId="47"/>
        <pc:sldMkLst>
          <pc:docMk/>
          <pc:sldMk cId="1115148585" sldId="743"/>
        </pc:sldMkLst>
      </pc:sldChg>
      <pc:sldChg chg="modSp add mod">
        <pc:chgData name="Herzberg, Amir" userId="065951d4-4781-441f-ab30-2019f0b03826" providerId="ADAL" clId="{E15700A3-8A0C-4621-8976-D0CA461B6055}" dt="2023-02-06T15:29:09.148" v="3184" actId="20577"/>
        <pc:sldMkLst>
          <pc:docMk/>
          <pc:sldMk cId="2136636194" sldId="743"/>
        </pc:sldMkLst>
        <pc:spChg chg="mod">
          <ac:chgData name="Herzberg, Amir" userId="065951d4-4781-441f-ab30-2019f0b03826" providerId="ADAL" clId="{E15700A3-8A0C-4621-8976-D0CA461B6055}" dt="2023-02-02T16:54:19.380" v="2413" actId="20577"/>
          <ac:spMkLst>
            <pc:docMk/>
            <pc:sldMk cId="2136636194" sldId="743"/>
            <ac:spMk id="2" creationId="{00000000-0000-0000-0000-000000000000}"/>
          </ac:spMkLst>
        </pc:spChg>
        <pc:spChg chg="mod">
          <ac:chgData name="Herzberg, Amir" userId="065951d4-4781-441f-ab30-2019f0b03826" providerId="ADAL" clId="{E15700A3-8A0C-4621-8976-D0CA461B6055}" dt="2023-02-06T15:29:09.148" v="3184" actId="20577"/>
          <ac:spMkLst>
            <pc:docMk/>
            <pc:sldMk cId="2136636194" sldId="743"/>
            <ac:spMk id="17" creationId="{00000000-0000-0000-0000-000000000000}"/>
          </ac:spMkLst>
        </pc:spChg>
      </pc:sldChg>
      <pc:sldChg chg="del">
        <pc:chgData name="Herzberg, Amir" userId="065951d4-4781-441f-ab30-2019f0b03826" providerId="ADAL" clId="{E15700A3-8A0C-4621-8976-D0CA461B6055}" dt="2023-01-30T14:55:21.361" v="91" actId="47"/>
        <pc:sldMkLst>
          <pc:docMk/>
          <pc:sldMk cId="3406886387" sldId="745"/>
        </pc:sldMkLst>
      </pc:sldChg>
      <pc:sldChg chg="del">
        <pc:chgData name="Herzberg, Amir" userId="065951d4-4781-441f-ab30-2019f0b03826" providerId="ADAL" clId="{E15700A3-8A0C-4621-8976-D0CA461B6055}" dt="2023-01-30T14:55:21.361" v="91" actId="47"/>
        <pc:sldMkLst>
          <pc:docMk/>
          <pc:sldMk cId="623726117" sldId="746"/>
        </pc:sldMkLst>
      </pc:sldChg>
      <pc:sldChg chg="del">
        <pc:chgData name="Herzberg, Amir" userId="065951d4-4781-441f-ab30-2019f0b03826" providerId="ADAL" clId="{E15700A3-8A0C-4621-8976-D0CA461B6055}" dt="2023-01-30T14:55:21.361" v="91" actId="47"/>
        <pc:sldMkLst>
          <pc:docMk/>
          <pc:sldMk cId="3965867698" sldId="747"/>
        </pc:sldMkLst>
      </pc:sldChg>
      <pc:sldChg chg="del">
        <pc:chgData name="Herzberg, Amir" userId="065951d4-4781-441f-ab30-2019f0b03826" providerId="ADAL" clId="{E15700A3-8A0C-4621-8976-D0CA461B6055}" dt="2023-01-30T14:55:21.361" v="91" actId="47"/>
        <pc:sldMkLst>
          <pc:docMk/>
          <pc:sldMk cId="888887767" sldId="74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AutoShape 1"/>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p:cNvSpPr>
            <a:spLocks noGrp="1" noChangeArrowheads="1"/>
          </p:cNvSpPr>
          <p:nvPr>
            <p:ph type="hdr"/>
          </p:nvPr>
        </p:nvSpPr>
        <p:spPr bwMode="auto">
          <a:xfrm>
            <a:off x="0" y="0"/>
            <a:ext cx="316865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00" tIns="49680" rIns="99000" bIns="49680" numCol="1" anchor="t" anchorCtr="0" compatLnSpc="1">
            <a:prstTxWarp prst="textNoShape">
              <a:avLst/>
            </a:prstTxWarp>
          </a:bodyPr>
          <a:lstStyle>
            <a:lvl1pPr algn="r" rtl="1">
              <a:lnSpc>
                <a:spcPct val="100000"/>
              </a:lnSpc>
              <a:buSzPct val="45000"/>
              <a:buFont typeface="StarSymbol" charset="0"/>
              <a:buNone/>
              <a:tabLst>
                <a:tab pos="723900" algn="l"/>
                <a:tab pos="1447800" algn="l"/>
                <a:tab pos="2171700" algn="l"/>
                <a:tab pos="2895600" algn="l"/>
              </a:tabLst>
              <a:defRPr sz="1300">
                <a:solidFill>
                  <a:srgbClr val="000000"/>
                </a:solidFill>
                <a:latin typeface="Times New Roman" pitchFamily="18" charset="0"/>
                <a:cs typeface="Arial" charset="0"/>
              </a:defRPr>
            </a:lvl1pPr>
          </a:lstStyle>
          <a:p>
            <a:pPr>
              <a:defRPr/>
            </a:pPr>
            <a:endParaRPr lang="en-GB"/>
          </a:p>
        </p:txBody>
      </p:sp>
      <p:sp>
        <p:nvSpPr>
          <p:cNvPr id="3075" name="Rectangle 3"/>
          <p:cNvSpPr>
            <a:spLocks noGrp="1" noChangeArrowheads="1"/>
          </p:cNvSpPr>
          <p:nvPr>
            <p:ph type="dt"/>
          </p:nvPr>
        </p:nvSpPr>
        <p:spPr bwMode="auto">
          <a:xfrm>
            <a:off x="4143375" y="0"/>
            <a:ext cx="316865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00" tIns="49680" rIns="99000" bIns="49680" numCol="1" anchor="t" anchorCtr="0" compatLnSpc="1">
            <a:prstTxWarp prst="textNoShape">
              <a:avLst/>
            </a:prstTxWarp>
          </a:bodyPr>
          <a:lstStyle>
            <a:lvl1pPr algn="r" rtl="1">
              <a:lnSpc>
                <a:spcPct val="100000"/>
              </a:lnSpc>
              <a:buSzPct val="45000"/>
              <a:buFont typeface="StarSymbol" charset="0"/>
              <a:buNone/>
              <a:tabLst>
                <a:tab pos="723900" algn="l"/>
                <a:tab pos="1447800" algn="l"/>
                <a:tab pos="2171700" algn="l"/>
                <a:tab pos="2895600" algn="l"/>
              </a:tabLst>
              <a:defRPr sz="1300">
                <a:solidFill>
                  <a:srgbClr val="000000"/>
                </a:solidFill>
                <a:latin typeface="Times New Roman" pitchFamily="18" charset="0"/>
                <a:cs typeface="Arial" charset="0"/>
              </a:defRPr>
            </a:lvl1pPr>
          </a:lstStyle>
          <a:p>
            <a:pPr>
              <a:defRPr/>
            </a:pPr>
            <a:r>
              <a:rPr lang="en-GB"/>
              <a:t>04/10/06</a:t>
            </a:r>
          </a:p>
        </p:txBody>
      </p:sp>
      <p:sp>
        <p:nvSpPr>
          <p:cNvPr id="106501" name="Rectangle 4"/>
          <p:cNvSpPr>
            <a:spLocks noGrp="1" noRot="1" noChangeAspect="1" noChangeArrowheads="1"/>
          </p:cNvSpPr>
          <p:nvPr>
            <p:ph type="sldImg"/>
          </p:nvPr>
        </p:nvSpPr>
        <p:spPr bwMode="auto">
          <a:xfrm>
            <a:off x="1257300" y="720725"/>
            <a:ext cx="4799013" cy="35972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731838" y="4559300"/>
            <a:ext cx="5849937" cy="431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00" tIns="49680" rIns="99000" bIns="49680" numCol="1" anchor="t" anchorCtr="0" compatLnSpc="1">
            <a:prstTxWarp prst="textNoShape">
              <a:avLst/>
            </a:prstTxWarp>
          </a:bodyPr>
          <a:lstStyle/>
          <a:p>
            <a:pPr lvl="0"/>
            <a:endParaRPr lang="en-US" noProof="0"/>
          </a:p>
        </p:txBody>
      </p:sp>
      <p:sp>
        <p:nvSpPr>
          <p:cNvPr id="3078" name="Rectangle 6"/>
          <p:cNvSpPr>
            <a:spLocks noGrp="1" noChangeArrowheads="1"/>
          </p:cNvSpPr>
          <p:nvPr>
            <p:ph type="ftr"/>
          </p:nvPr>
        </p:nvSpPr>
        <p:spPr bwMode="auto">
          <a:xfrm>
            <a:off x="0" y="9120188"/>
            <a:ext cx="316865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00" tIns="49680" rIns="99000" bIns="49680" numCol="1" anchor="b" anchorCtr="0" compatLnSpc="1">
            <a:prstTxWarp prst="textNoShape">
              <a:avLst/>
            </a:prstTxWarp>
          </a:bodyPr>
          <a:lstStyle>
            <a:lvl1pPr algn="r" rtl="1">
              <a:lnSpc>
                <a:spcPct val="100000"/>
              </a:lnSpc>
              <a:buSzPct val="45000"/>
              <a:buFont typeface="StarSymbol" charset="0"/>
              <a:buNone/>
              <a:tabLst>
                <a:tab pos="723900" algn="l"/>
                <a:tab pos="1447800" algn="l"/>
                <a:tab pos="2171700" algn="l"/>
                <a:tab pos="2895600" algn="l"/>
              </a:tabLst>
              <a:defRPr sz="1300">
                <a:solidFill>
                  <a:srgbClr val="000000"/>
                </a:solidFill>
                <a:latin typeface="Times New Roman" pitchFamily="18" charset="0"/>
                <a:cs typeface="Arial" charset="0"/>
              </a:defRPr>
            </a:lvl1pPr>
          </a:lstStyle>
          <a:p>
            <a:pPr>
              <a:defRPr/>
            </a:pPr>
            <a:endParaRPr lang="en-GB"/>
          </a:p>
        </p:txBody>
      </p:sp>
      <p:sp>
        <p:nvSpPr>
          <p:cNvPr id="3079" name="Rectangle 7"/>
          <p:cNvSpPr>
            <a:spLocks noGrp="1" noChangeArrowheads="1"/>
          </p:cNvSpPr>
          <p:nvPr>
            <p:ph type="sldNum"/>
          </p:nvPr>
        </p:nvSpPr>
        <p:spPr bwMode="auto">
          <a:xfrm>
            <a:off x="4143375" y="9120188"/>
            <a:ext cx="316865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00" tIns="49680" rIns="99000" bIns="49680" numCol="1" anchor="b" anchorCtr="0" compatLnSpc="1">
            <a:prstTxWarp prst="textNoShape">
              <a:avLst/>
            </a:prstTxWarp>
          </a:bodyPr>
          <a:lstStyle>
            <a:lvl1pPr algn="r" rtl="1">
              <a:lnSpc>
                <a:spcPct val="100000"/>
              </a:lnSpc>
              <a:buSzPct val="45000"/>
              <a:buFont typeface="StarSymbol" charset="0"/>
              <a:buNone/>
              <a:tabLst>
                <a:tab pos="723900" algn="l"/>
                <a:tab pos="1447800" algn="l"/>
                <a:tab pos="2171700" algn="l"/>
                <a:tab pos="2895600" algn="l"/>
              </a:tabLst>
              <a:defRPr sz="1300">
                <a:solidFill>
                  <a:srgbClr val="000000"/>
                </a:solidFill>
                <a:latin typeface="Times New Roman" pitchFamily="18" charset="0"/>
                <a:cs typeface="Arial" charset="0"/>
              </a:defRPr>
            </a:lvl1pPr>
          </a:lstStyle>
          <a:p>
            <a:pPr>
              <a:defRPr/>
            </a:pPr>
            <a:fld id="{D83FFD13-F473-4626-9B9D-B10C7C2755B9}" type="slidenum">
              <a:rPr lang="he-IL"/>
              <a:pPr>
                <a:defRPr/>
              </a:pPr>
              <a:t>‹#›</a:t>
            </a:fld>
            <a:endParaRPr lang="en-GB"/>
          </a:p>
        </p:txBody>
      </p:sp>
    </p:spTree>
    <p:extLst>
      <p:ext uri="{BB962C8B-B14F-4D97-AF65-F5344CB8AC3E}">
        <p14:creationId xmlns:p14="http://schemas.microsoft.com/office/powerpoint/2010/main" val="2737397643"/>
      </p:ext>
    </p:extLst>
  </p:cSld>
  <p:clrMap bg1="lt1" tx1="dk1" bg2="lt2" tx2="dk2" accent1="accent1" accent2="accent2" accent3="accent3" accent4="accent4" accent5="accent5" accent6="accent6" hlink="hlink" folHlink="folHlink"/>
  <p:hf hdr="0" ftr="0"/>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find/cs/1/au:+Wheeler_D/0/1/0/all/0/1"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cve.mitre.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3"/>
          <p:cNvSpPr>
            <a:spLocks noGrp="1" noChangeArrowheads="1"/>
          </p:cNvSpPr>
          <p:nvPr>
            <p:ph type="dt" sz="quarter"/>
          </p:nvPr>
        </p:nvSpPr>
        <p:spPr>
          <a:noFill/>
        </p:spPr>
        <p:txBody>
          <a:bodyPr/>
          <a:lstStyle>
            <a:lvl1pPr eaLnBrk="0" hangingPunct="0">
              <a:tabLst>
                <a:tab pos="723900" algn="l"/>
                <a:tab pos="1447800" algn="l"/>
                <a:tab pos="2171700" algn="l"/>
                <a:tab pos="2895600" algn="l"/>
              </a:tabLst>
              <a:defRPr>
                <a:solidFill>
                  <a:schemeClr val="bg1"/>
                </a:solidFill>
                <a:latin typeface="Arial" pitchFamily="34" charset="0"/>
                <a:cs typeface="Arial" pitchFamily="34" charset="0"/>
              </a:defRPr>
            </a:lvl1pPr>
            <a:lvl2pPr marL="742950" indent="-285750" eaLnBrk="0" hangingPunct="0">
              <a:tabLst>
                <a:tab pos="723900" algn="l"/>
                <a:tab pos="1447800" algn="l"/>
                <a:tab pos="2171700" algn="l"/>
                <a:tab pos="2895600" algn="l"/>
              </a:tabLst>
              <a:defRPr>
                <a:solidFill>
                  <a:schemeClr val="bg1"/>
                </a:solidFill>
                <a:latin typeface="Arial" pitchFamily="34" charset="0"/>
                <a:cs typeface="Arial" pitchFamily="34" charset="0"/>
              </a:defRPr>
            </a:lvl2pPr>
            <a:lvl3pPr marL="1143000" indent="-228600" eaLnBrk="0" hangingPunct="0">
              <a:tabLst>
                <a:tab pos="723900" algn="l"/>
                <a:tab pos="1447800" algn="l"/>
                <a:tab pos="2171700" algn="l"/>
                <a:tab pos="2895600" algn="l"/>
              </a:tabLst>
              <a:defRPr>
                <a:solidFill>
                  <a:schemeClr val="bg1"/>
                </a:solidFill>
                <a:latin typeface="Arial" pitchFamily="34" charset="0"/>
                <a:cs typeface="Arial" pitchFamily="34" charset="0"/>
              </a:defRPr>
            </a:lvl3pPr>
            <a:lvl4pPr marL="1600200" indent="-228600" eaLnBrk="0" hangingPunct="0">
              <a:tabLst>
                <a:tab pos="723900" algn="l"/>
                <a:tab pos="1447800" algn="l"/>
                <a:tab pos="2171700" algn="l"/>
                <a:tab pos="2895600" algn="l"/>
              </a:tabLst>
              <a:defRPr>
                <a:solidFill>
                  <a:schemeClr val="bg1"/>
                </a:solidFill>
                <a:latin typeface="Arial" pitchFamily="34" charset="0"/>
                <a:cs typeface="Arial" pitchFamily="34" charset="0"/>
              </a:defRPr>
            </a:lvl4pPr>
            <a:lvl5pPr marL="2057400" indent="-228600" eaLnBrk="0" hangingPunct="0">
              <a:tabLst>
                <a:tab pos="723900" algn="l"/>
                <a:tab pos="1447800" algn="l"/>
                <a:tab pos="2171700" algn="l"/>
                <a:tab pos="2895600" algn="l"/>
              </a:tabLst>
              <a:defRPr>
                <a:solidFill>
                  <a:schemeClr val="bg1"/>
                </a:solidFill>
                <a:latin typeface="Arial" pitchFamily="34" charset="0"/>
                <a:cs typeface="Arial" pitchFamily="34" charset="0"/>
              </a:defRPr>
            </a:lvl5pPr>
            <a:lvl6pPr marL="2514600" indent="-228600"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Lst>
              <a:defRPr>
                <a:solidFill>
                  <a:schemeClr val="bg1"/>
                </a:solidFill>
                <a:latin typeface="Arial" pitchFamily="34" charset="0"/>
                <a:cs typeface="Arial" pitchFamily="34" charset="0"/>
              </a:defRPr>
            </a:lvl6pPr>
            <a:lvl7pPr marL="2971800" indent="-228600"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Lst>
              <a:defRPr>
                <a:solidFill>
                  <a:schemeClr val="bg1"/>
                </a:solidFill>
                <a:latin typeface="Arial" pitchFamily="34" charset="0"/>
                <a:cs typeface="Arial" pitchFamily="34" charset="0"/>
              </a:defRPr>
            </a:lvl7pPr>
            <a:lvl8pPr marL="3429000" indent="-228600"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Lst>
              <a:defRPr>
                <a:solidFill>
                  <a:schemeClr val="bg1"/>
                </a:solidFill>
                <a:latin typeface="Arial" pitchFamily="34" charset="0"/>
                <a:cs typeface="Arial" pitchFamily="34" charset="0"/>
              </a:defRPr>
            </a:lvl8pPr>
            <a:lvl9pPr marL="3886200" indent="-228600"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Lst>
              <a:defRPr>
                <a:solidFill>
                  <a:schemeClr val="bg1"/>
                </a:solidFill>
                <a:latin typeface="Arial" pitchFamily="34" charset="0"/>
                <a:cs typeface="Arial" pitchFamily="34" charset="0"/>
              </a:defRPr>
            </a:lvl9pPr>
          </a:lstStyle>
          <a:p>
            <a:pPr eaLnBrk="1" hangingPunct="1"/>
            <a:r>
              <a:rPr lang="en-GB">
                <a:solidFill>
                  <a:srgbClr val="000000"/>
                </a:solidFill>
                <a:latin typeface="Times New Roman" pitchFamily="18" charset="0"/>
              </a:rPr>
              <a:t>04/10/06</a:t>
            </a:r>
          </a:p>
        </p:txBody>
      </p:sp>
      <p:sp>
        <p:nvSpPr>
          <p:cNvPr id="107523" name="Rectangle 7"/>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itchFamily="34" charset="0"/>
                <a:cs typeface="Arial" pitchFamily="34" charset="0"/>
              </a:defRPr>
            </a:lvl1pPr>
            <a:lvl2pPr marL="742950" indent="-285750" eaLnBrk="0" hangingPunct="0">
              <a:tabLst>
                <a:tab pos="723900" algn="l"/>
                <a:tab pos="1447800" algn="l"/>
                <a:tab pos="2171700" algn="l"/>
                <a:tab pos="2895600" algn="l"/>
              </a:tabLst>
              <a:defRPr>
                <a:solidFill>
                  <a:schemeClr val="bg1"/>
                </a:solidFill>
                <a:latin typeface="Arial" pitchFamily="34" charset="0"/>
                <a:cs typeface="Arial" pitchFamily="34" charset="0"/>
              </a:defRPr>
            </a:lvl2pPr>
            <a:lvl3pPr marL="1143000" indent="-228600" eaLnBrk="0" hangingPunct="0">
              <a:tabLst>
                <a:tab pos="723900" algn="l"/>
                <a:tab pos="1447800" algn="l"/>
                <a:tab pos="2171700" algn="l"/>
                <a:tab pos="2895600" algn="l"/>
              </a:tabLst>
              <a:defRPr>
                <a:solidFill>
                  <a:schemeClr val="bg1"/>
                </a:solidFill>
                <a:latin typeface="Arial" pitchFamily="34" charset="0"/>
                <a:cs typeface="Arial" pitchFamily="34" charset="0"/>
              </a:defRPr>
            </a:lvl3pPr>
            <a:lvl4pPr marL="1600200" indent="-228600" eaLnBrk="0" hangingPunct="0">
              <a:tabLst>
                <a:tab pos="723900" algn="l"/>
                <a:tab pos="1447800" algn="l"/>
                <a:tab pos="2171700" algn="l"/>
                <a:tab pos="2895600" algn="l"/>
              </a:tabLst>
              <a:defRPr>
                <a:solidFill>
                  <a:schemeClr val="bg1"/>
                </a:solidFill>
                <a:latin typeface="Arial" pitchFamily="34" charset="0"/>
                <a:cs typeface="Arial" pitchFamily="34" charset="0"/>
              </a:defRPr>
            </a:lvl4pPr>
            <a:lvl5pPr marL="2057400" indent="-228600" eaLnBrk="0" hangingPunct="0">
              <a:tabLst>
                <a:tab pos="723900" algn="l"/>
                <a:tab pos="1447800" algn="l"/>
                <a:tab pos="2171700" algn="l"/>
                <a:tab pos="2895600" algn="l"/>
              </a:tabLst>
              <a:defRPr>
                <a:solidFill>
                  <a:schemeClr val="bg1"/>
                </a:solidFill>
                <a:latin typeface="Arial" pitchFamily="34" charset="0"/>
                <a:cs typeface="Arial" pitchFamily="34" charset="0"/>
              </a:defRPr>
            </a:lvl5pPr>
            <a:lvl6pPr marL="2514600" indent="-228600"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Lst>
              <a:defRPr>
                <a:solidFill>
                  <a:schemeClr val="bg1"/>
                </a:solidFill>
                <a:latin typeface="Arial" pitchFamily="34" charset="0"/>
                <a:cs typeface="Arial" pitchFamily="34" charset="0"/>
              </a:defRPr>
            </a:lvl6pPr>
            <a:lvl7pPr marL="2971800" indent="-228600"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Lst>
              <a:defRPr>
                <a:solidFill>
                  <a:schemeClr val="bg1"/>
                </a:solidFill>
                <a:latin typeface="Arial" pitchFamily="34" charset="0"/>
                <a:cs typeface="Arial" pitchFamily="34" charset="0"/>
              </a:defRPr>
            </a:lvl7pPr>
            <a:lvl8pPr marL="3429000" indent="-228600"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Lst>
              <a:defRPr>
                <a:solidFill>
                  <a:schemeClr val="bg1"/>
                </a:solidFill>
                <a:latin typeface="Arial" pitchFamily="34" charset="0"/>
                <a:cs typeface="Arial" pitchFamily="34" charset="0"/>
              </a:defRPr>
            </a:lvl8pPr>
            <a:lvl9pPr marL="3886200" indent="-228600"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Lst>
              <a:defRPr>
                <a:solidFill>
                  <a:schemeClr val="bg1"/>
                </a:solidFill>
                <a:latin typeface="Arial" pitchFamily="34" charset="0"/>
                <a:cs typeface="Arial" pitchFamily="34" charset="0"/>
              </a:defRPr>
            </a:lvl9pPr>
          </a:lstStyle>
          <a:p>
            <a:pPr eaLnBrk="1" hangingPunct="1"/>
            <a:fld id="{8471FCF9-D32A-4627-B664-E5877EDFABBF}" type="slidenum">
              <a:rPr lang="he-IL" smtClean="0">
                <a:solidFill>
                  <a:srgbClr val="000000"/>
                </a:solidFill>
                <a:latin typeface="Times New Roman" pitchFamily="18" charset="0"/>
              </a:rPr>
              <a:pPr eaLnBrk="1" hangingPunct="1"/>
              <a:t>1</a:t>
            </a:fld>
            <a:endParaRPr lang="en-GB">
              <a:solidFill>
                <a:srgbClr val="000000"/>
              </a:solidFill>
              <a:latin typeface="Times New Roman" pitchFamily="18" charset="0"/>
            </a:endParaRPr>
          </a:p>
        </p:txBody>
      </p:sp>
      <p:sp>
        <p:nvSpPr>
          <p:cNvPr id="107524" name="Text Box 1"/>
          <p:cNvSpPr txBox="1">
            <a:spLocks noChangeArrowheads="1"/>
          </p:cNvSpPr>
          <p:nvPr/>
        </p:nvSpPr>
        <p:spPr bwMode="auto">
          <a:xfrm>
            <a:off x="1258888" y="720725"/>
            <a:ext cx="4799012" cy="35988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bg1"/>
                </a:solidFill>
                <a:latin typeface="Arial" pitchFamily="34" charset="0"/>
                <a:cs typeface="Arial" pitchFamily="34" charset="0"/>
              </a:defRPr>
            </a:lvl1pPr>
            <a:lvl2pPr marL="742950" indent="-285750" eaLnBrk="0" hangingPunct="0">
              <a:defRPr>
                <a:solidFill>
                  <a:schemeClr val="bg1"/>
                </a:solidFill>
                <a:latin typeface="Arial" pitchFamily="34" charset="0"/>
                <a:cs typeface="Arial" pitchFamily="34" charset="0"/>
              </a:defRPr>
            </a:lvl2pPr>
            <a:lvl3pPr marL="1143000" indent="-228600" eaLnBrk="0" hangingPunct="0">
              <a:defRPr>
                <a:solidFill>
                  <a:schemeClr val="bg1"/>
                </a:solidFill>
                <a:latin typeface="Arial" pitchFamily="34" charset="0"/>
                <a:cs typeface="Arial" pitchFamily="34" charset="0"/>
              </a:defRPr>
            </a:lvl3pPr>
            <a:lvl4pPr marL="1600200" indent="-228600" eaLnBrk="0" hangingPunct="0">
              <a:defRPr>
                <a:solidFill>
                  <a:schemeClr val="bg1"/>
                </a:solidFill>
                <a:latin typeface="Arial" pitchFamily="34" charset="0"/>
                <a:cs typeface="Arial" pitchFamily="34" charset="0"/>
              </a:defRPr>
            </a:lvl4pPr>
            <a:lvl5pPr marL="2057400" indent="-228600" eaLnBrk="0" hangingPunct="0">
              <a:defRPr>
                <a:solidFill>
                  <a:schemeClr val="bg1"/>
                </a:solidFill>
                <a:latin typeface="Arial" pitchFamily="34" charset="0"/>
                <a:cs typeface="Arial" pitchFamily="34" charset="0"/>
              </a:defRPr>
            </a:lvl5pPr>
            <a:lvl6pPr marL="2514600" indent="-228600"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cs typeface="Arial" pitchFamily="34" charset="0"/>
              </a:defRPr>
            </a:lvl6pPr>
            <a:lvl7pPr marL="2971800" indent="-228600"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cs typeface="Arial" pitchFamily="34" charset="0"/>
              </a:defRPr>
            </a:lvl7pPr>
            <a:lvl8pPr marL="3429000" indent="-228600"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cs typeface="Arial" pitchFamily="34" charset="0"/>
              </a:defRPr>
            </a:lvl8pPr>
            <a:lvl9pPr marL="3886200" indent="-228600"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cs typeface="Arial" pitchFamily="34" charset="0"/>
              </a:defRPr>
            </a:lvl9pPr>
          </a:lstStyle>
          <a:p>
            <a:pPr eaLnBrk="1" hangingPunct="1"/>
            <a:endParaRPr lang="en-US"/>
          </a:p>
        </p:txBody>
      </p:sp>
      <p:sp>
        <p:nvSpPr>
          <p:cNvPr id="107525" name="Rectangle 2"/>
          <p:cNvSpPr>
            <a:spLocks noGrp="1" noChangeArrowheads="1"/>
          </p:cNvSpPr>
          <p:nvPr>
            <p:ph type="body"/>
          </p:nvPr>
        </p:nvSpPr>
        <p:spPr>
          <a:xfrm>
            <a:off x="731838" y="4559300"/>
            <a:ext cx="5851525" cy="43227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686518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1258888" y="720725"/>
            <a:ext cx="4795837" cy="3597275"/>
          </a:xfrm>
        </p:spPr>
      </p:sp>
      <p:sp>
        <p:nvSpPr>
          <p:cNvPr id="3" name="מציין מיקום של הערות 2"/>
          <p:cNvSpPr>
            <a:spLocks noGrp="1"/>
          </p:cNvSpPr>
          <p:nvPr>
            <p:ph type="body" idx="1"/>
          </p:nvPr>
        </p:nvSpPr>
        <p:spPr/>
        <p:txBody>
          <a:bodyPr/>
          <a:lstStyle/>
          <a:p>
            <a:r>
              <a:rPr lang="en-US" sz="1050" b="0" i="0" u="none" strike="noStrike" baseline="0" dirty="0">
                <a:ln>
                  <a:noFill/>
                </a:ln>
                <a:solidFill>
                  <a:srgbClr val="000000"/>
                </a:solidFill>
                <a:effectLst/>
                <a:latin typeface="Times New Roman" pitchFamily="18"/>
                <a:ea typeface="Arial Unicode MS" pitchFamily="2"/>
                <a:cs typeface="Tahoma" pitchFamily="2"/>
              </a:rPr>
              <a:t>Add details. </a:t>
            </a:r>
          </a:p>
          <a:p>
            <a:r>
              <a:rPr lang="en-US" sz="1050" b="0" i="0" u="none" strike="noStrike" baseline="0" dirty="0">
                <a:ln>
                  <a:noFill/>
                </a:ln>
                <a:solidFill>
                  <a:srgbClr val="000000"/>
                </a:solidFill>
                <a:effectLst/>
                <a:latin typeface="Times New Roman" pitchFamily="18"/>
                <a:ea typeface="Arial Unicode MS" pitchFamily="2"/>
                <a:cs typeface="Tahoma" pitchFamily="2"/>
              </a:rPr>
              <a:t>Exercise: mal-compiler (E,S) that will cause Wheeler method to use it and not (E’, S’), when wizard fails to detect bug in S. </a:t>
            </a:r>
          </a:p>
          <a:p>
            <a:r>
              <a:rPr lang="en-US" sz="1050" b="0" i="0" u="none" strike="noStrike" baseline="0" dirty="0">
                <a:ln>
                  <a:noFill/>
                </a:ln>
                <a:solidFill>
                  <a:srgbClr val="000000"/>
                </a:solidFill>
                <a:effectLst/>
                <a:latin typeface="Times New Roman" pitchFamily="18"/>
                <a:ea typeface="Arial Unicode MS" pitchFamily="2"/>
                <a:cs typeface="Tahoma" pitchFamily="2"/>
              </a:rPr>
              <a:t>Fully Countering Trusting Trust through Diverse Double-Compiling</a:t>
            </a:r>
          </a:p>
          <a:p>
            <a:r>
              <a:rPr lang="en-US" sz="1050" b="0" i="0" u="none" strike="noStrike" baseline="0" dirty="0">
                <a:ln>
                  <a:noFill/>
                </a:ln>
                <a:solidFill>
                  <a:srgbClr val="000000"/>
                </a:solidFill>
                <a:effectLst/>
                <a:latin typeface="Times New Roman" pitchFamily="18"/>
                <a:ea typeface="Arial Unicode MS" pitchFamily="2"/>
                <a:cs typeface="Tahoma" pitchFamily="2"/>
                <a:hlinkClick r:id="rId3"/>
              </a:rPr>
              <a:t>David A. Wheeler</a:t>
            </a:r>
            <a:endParaRPr lang="en-US" sz="1050" b="0" i="0" u="none" strike="noStrike" baseline="0" dirty="0">
              <a:ln>
                <a:noFill/>
              </a:ln>
              <a:solidFill>
                <a:srgbClr val="000000"/>
              </a:solidFill>
              <a:effectLst/>
              <a:latin typeface="Times New Roman" pitchFamily="18"/>
              <a:ea typeface="Arial Unicode MS" pitchFamily="2"/>
              <a:cs typeface="Tahoma" pitchFamily="2"/>
            </a:endParaRPr>
          </a:p>
          <a:p>
            <a:endParaRPr lang="en-US" dirty="0"/>
          </a:p>
        </p:txBody>
      </p:sp>
      <p:sp>
        <p:nvSpPr>
          <p:cNvPr id="4" name="מציין מיקום של מספר שקופית 3"/>
          <p:cNvSpPr>
            <a:spLocks noGrp="1"/>
          </p:cNvSpPr>
          <p:nvPr>
            <p:ph type="sldNum" sz="quarter" idx="10"/>
          </p:nvPr>
        </p:nvSpPr>
        <p:spPr/>
        <p:txBody>
          <a:bodyPr/>
          <a:lstStyle/>
          <a:p>
            <a:pPr lvl="0"/>
            <a:fld id="{80767393-CC1F-4878-BA5F-888F386023E3}" type="slidenum">
              <a:rPr lang="en-US" smtClean="0"/>
              <a:t>24</a:t>
            </a:fld>
            <a:endParaRPr lang="en-US"/>
          </a:p>
        </p:txBody>
      </p:sp>
    </p:spTree>
    <p:extLst>
      <p:ext uri="{BB962C8B-B14F-4D97-AF65-F5344CB8AC3E}">
        <p14:creationId xmlns:p14="http://schemas.microsoft.com/office/powerpoint/2010/main" val="2950080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5837" cy="3597275"/>
          </a:xfrm>
        </p:spPr>
      </p:sp>
      <p:sp>
        <p:nvSpPr>
          <p:cNvPr id="3" name="Notes Placeholder 2"/>
          <p:cNvSpPr>
            <a:spLocks noGrp="1"/>
          </p:cNvSpPr>
          <p:nvPr>
            <p:ph type="body" idx="1"/>
          </p:nvPr>
        </p:nvSpPr>
        <p:spPr/>
        <p:txBody>
          <a:bodyPr/>
          <a:lstStyle/>
          <a:p>
            <a:r>
              <a:rPr lang="en-US" dirty="0"/>
              <a:t> Vulnerabilities are {\</a:t>
            </a:r>
            <a:r>
              <a:rPr lang="en-US" dirty="0" err="1"/>
              <a:t>em</a:t>
            </a:r>
            <a:r>
              <a:rPr lang="en-US" dirty="0"/>
              <a:t> unintentional} weaknesses in a product (software or hardware) or in a system configuration, that can be {\</a:t>
            </a:r>
            <a:r>
              <a:rPr lang="en-US" dirty="0" err="1"/>
              <a:t>em</a:t>
            </a:r>
            <a:r>
              <a:rPr lang="en-US" dirty="0"/>
              <a:t> exploited} to attack the system or the users. Malware is a product - again, software or hardware - that was intentionally created or modified, to attack the system or its users. </a:t>
            </a:r>
          </a:p>
        </p:txBody>
      </p:sp>
      <p:sp>
        <p:nvSpPr>
          <p:cNvPr id="4" name="Date Placeholder 3"/>
          <p:cNvSpPr>
            <a:spLocks noGrp="1"/>
          </p:cNvSpPr>
          <p:nvPr>
            <p:ph type="dt"/>
          </p:nvPr>
        </p:nvSpPr>
        <p:spPr/>
        <p:txBody>
          <a:bodyPr/>
          <a:lstStyle/>
          <a:p>
            <a:pPr>
              <a:defRPr/>
            </a:pPr>
            <a:r>
              <a:rPr lang="en-GB"/>
              <a:t>04/10/06</a:t>
            </a:r>
          </a:p>
        </p:txBody>
      </p:sp>
      <p:sp>
        <p:nvSpPr>
          <p:cNvPr id="5" name="Slide Number Placeholder 4"/>
          <p:cNvSpPr>
            <a:spLocks noGrp="1"/>
          </p:cNvSpPr>
          <p:nvPr>
            <p:ph type="sldNum"/>
          </p:nvPr>
        </p:nvSpPr>
        <p:spPr/>
        <p:txBody>
          <a:bodyPr/>
          <a:lstStyle/>
          <a:p>
            <a:pPr>
              <a:defRPr/>
            </a:pPr>
            <a:fld id="{D83FFD13-F473-4626-9B9D-B10C7C2755B9}" type="slidenum">
              <a:rPr lang="he-IL" smtClean="0"/>
              <a:pPr>
                <a:defRPr/>
              </a:pPr>
              <a:t>2</a:t>
            </a:fld>
            <a:endParaRPr lang="en-GB"/>
          </a:p>
        </p:txBody>
      </p:sp>
    </p:spTree>
    <p:extLst>
      <p:ext uri="{BB962C8B-B14F-4D97-AF65-F5344CB8AC3E}">
        <p14:creationId xmlns:p14="http://schemas.microsoft.com/office/powerpoint/2010/main" val="2587469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5837" cy="3597275"/>
          </a:xfrm>
        </p:spPr>
      </p:sp>
      <p:sp>
        <p:nvSpPr>
          <p:cNvPr id="3" name="Notes Placeholder 2"/>
          <p:cNvSpPr>
            <a:spLocks noGrp="1"/>
          </p:cNvSpPr>
          <p:nvPr>
            <p:ph type="body" idx="1"/>
          </p:nvPr>
        </p:nvSpPr>
        <p:spPr/>
        <p:txBody>
          <a:bodyPr/>
          <a:lstStyle/>
          <a:p>
            <a:r>
              <a:rPr lang="en-US" dirty="0"/>
              <a:t>CVE = Common Vulnerability Exposures; CVE-</a:t>
            </a:r>
            <a:r>
              <a:rPr lang="en-US" dirty="0" err="1"/>
              <a:t>yyyy</a:t>
            </a:r>
            <a:r>
              <a:rPr lang="en-US" dirty="0"/>
              <a:t>-</a:t>
            </a:r>
            <a:r>
              <a:rPr lang="en-US" dirty="0" err="1"/>
              <a:t>nnnn</a:t>
            </a:r>
            <a:endParaRPr lang="en-US" dirty="0"/>
          </a:p>
          <a:p>
            <a:r>
              <a:rPr lang="en-US" dirty="0">
                <a:hlinkClick r:id="rId3"/>
              </a:rPr>
              <a:t>http://cve.mitre.org/</a:t>
            </a:r>
            <a:r>
              <a:rPr lang="en-US" dirty="0"/>
              <a:t>, https://www.cve.org/About/Metrics#PublishedCVERecords</a:t>
            </a:r>
          </a:p>
          <a:p>
            <a:r>
              <a:rPr lang="en-US" dirty="0"/>
              <a:t>http://nvd.nist.gov </a:t>
            </a:r>
          </a:p>
        </p:txBody>
      </p:sp>
      <p:sp>
        <p:nvSpPr>
          <p:cNvPr id="4" name="Date Placeholder 3"/>
          <p:cNvSpPr>
            <a:spLocks noGrp="1"/>
          </p:cNvSpPr>
          <p:nvPr>
            <p:ph type="dt"/>
          </p:nvPr>
        </p:nvSpPr>
        <p:spPr/>
        <p:txBody>
          <a:bodyPr/>
          <a:lstStyle/>
          <a:p>
            <a:pPr>
              <a:defRPr/>
            </a:pPr>
            <a:r>
              <a:rPr lang="en-GB"/>
              <a:t>04/10/06</a:t>
            </a:r>
          </a:p>
        </p:txBody>
      </p:sp>
      <p:sp>
        <p:nvSpPr>
          <p:cNvPr id="5" name="Slide Number Placeholder 4"/>
          <p:cNvSpPr>
            <a:spLocks noGrp="1"/>
          </p:cNvSpPr>
          <p:nvPr>
            <p:ph type="sldNum"/>
          </p:nvPr>
        </p:nvSpPr>
        <p:spPr/>
        <p:txBody>
          <a:bodyPr/>
          <a:lstStyle/>
          <a:p>
            <a:pPr>
              <a:defRPr/>
            </a:pPr>
            <a:fld id="{D83FFD13-F473-4626-9B9D-B10C7C2755B9}" type="slidenum">
              <a:rPr lang="he-IL" smtClean="0"/>
              <a:pPr>
                <a:defRPr/>
              </a:pPr>
              <a:t>3</a:t>
            </a:fld>
            <a:endParaRPr lang="en-GB"/>
          </a:p>
        </p:txBody>
      </p:sp>
    </p:spTree>
    <p:extLst>
      <p:ext uri="{BB962C8B-B14F-4D97-AF65-F5344CB8AC3E}">
        <p14:creationId xmlns:p14="http://schemas.microsoft.com/office/powerpoint/2010/main" val="153883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3"/>
          <p:cNvSpPr>
            <a:spLocks noGrp="1" noChangeArrowheads="1"/>
          </p:cNvSpPr>
          <p:nvPr>
            <p:ph type="dt" sz="quarter"/>
          </p:nvPr>
        </p:nvSpPr>
        <p:spPr>
          <a:noFill/>
        </p:spPr>
        <p:txBody>
          <a:bodyPr/>
          <a:lstStyle>
            <a:lvl1pPr eaLnBrk="0" hangingPunct="0">
              <a:tabLst>
                <a:tab pos="723900" algn="l"/>
                <a:tab pos="1447800" algn="l"/>
                <a:tab pos="2171700" algn="l"/>
                <a:tab pos="2895600" algn="l"/>
              </a:tabLst>
              <a:defRPr>
                <a:solidFill>
                  <a:schemeClr val="bg1"/>
                </a:solidFill>
                <a:latin typeface="Arial" pitchFamily="34" charset="0"/>
                <a:cs typeface="Arial" pitchFamily="34" charset="0"/>
              </a:defRPr>
            </a:lvl1pPr>
            <a:lvl2pPr marL="742950" indent="-285750" eaLnBrk="0" hangingPunct="0">
              <a:tabLst>
                <a:tab pos="723900" algn="l"/>
                <a:tab pos="1447800" algn="l"/>
                <a:tab pos="2171700" algn="l"/>
                <a:tab pos="2895600" algn="l"/>
              </a:tabLst>
              <a:defRPr>
                <a:solidFill>
                  <a:schemeClr val="bg1"/>
                </a:solidFill>
                <a:latin typeface="Arial" pitchFamily="34" charset="0"/>
                <a:cs typeface="Arial" pitchFamily="34" charset="0"/>
              </a:defRPr>
            </a:lvl2pPr>
            <a:lvl3pPr marL="1143000" indent="-228600" eaLnBrk="0" hangingPunct="0">
              <a:tabLst>
                <a:tab pos="723900" algn="l"/>
                <a:tab pos="1447800" algn="l"/>
                <a:tab pos="2171700" algn="l"/>
                <a:tab pos="2895600" algn="l"/>
              </a:tabLst>
              <a:defRPr>
                <a:solidFill>
                  <a:schemeClr val="bg1"/>
                </a:solidFill>
                <a:latin typeface="Arial" pitchFamily="34" charset="0"/>
                <a:cs typeface="Arial" pitchFamily="34" charset="0"/>
              </a:defRPr>
            </a:lvl3pPr>
            <a:lvl4pPr marL="1600200" indent="-228600" eaLnBrk="0" hangingPunct="0">
              <a:tabLst>
                <a:tab pos="723900" algn="l"/>
                <a:tab pos="1447800" algn="l"/>
                <a:tab pos="2171700" algn="l"/>
                <a:tab pos="2895600" algn="l"/>
              </a:tabLst>
              <a:defRPr>
                <a:solidFill>
                  <a:schemeClr val="bg1"/>
                </a:solidFill>
                <a:latin typeface="Arial" pitchFamily="34" charset="0"/>
                <a:cs typeface="Arial" pitchFamily="34" charset="0"/>
              </a:defRPr>
            </a:lvl4pPr>
            <a:lvl5pPr marL="2057400" indent="-228600" eaLnBrk="0" hangingPunct="0">
              <a:tabLst>
                <a:tab pos="723900" algn="l"/>
                <a:tab pos="1447800" algn="l"/>
                <a:tab pos="2171700" algn="l"/>
                <a:tab pos="2895600" algn="l"/>
              </a:tabLst>
              <a:defRPr>
                <a:solidFill>
                  <a:schemeClr val="bg1"/>
                </a:solidFill>
                <a:latin typeface="Arial" pitchFamily="34" charset="0"/>
                <a:cs typeface="Arial" pitchFamily="34" charset="0"/>
              </a:defRPr>
            </a:lvl5pPr>
            <a:lvl6pPr marL="2514600" indent="-228600"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Lst>
              <a:defRPr>
                <a:solidFill>
                  <a:schemeClr val="bg1"/>
                </a:solidFill>
                <a:latin typeface="Arial" pitchFamily="34" charset="0"/>
                <a:cs typeface="Arial" pitchFamily="34" charset="0"/>
              </a:defRPr>
            </a:lvl6pPr>
            <a:lvl7pPr marL="2971800" indent="-228600"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Lst>
              <a:defRPr>
                <a:solidFill>
                  <a:schemeClr val="bg1"/>
                </a:solidFill>
                <a:latin typeface="Arial" pitchFamily="34" charset="0"/>
                <a:cs typeface="Arial" pitchFamily="34" charset="0"/>
              </a:defRPr>
            </a:lvl7pPr>
            <a:lvl8pPr marL="3429000" indent="-228600"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Lst>
              <a:defRPr>
                <a:solidFill>
                  <a:schemeClr val="bg1"/>
                </a:solidFill>
                <a:latin typeface="Arial" pitchFamily="34" charset="0"/>
                <a:cs typeface="Arial" pitchFamily="34" charset="0"/>
              </a:defRPr>
            </a:lvl8pPr>
            <a:lvl9pPr marL="3886200" indent="-228600"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Lst>
              <a:defRPr>
                <a:solidFill>
                  <a:schemeClr val="bg1"/>
                </a:solidFill>
                <a:latin typeface="Arial" pitchFamily="34" charset="0"/>
                <a:cs typeface="Arial" pitchFamily="34" charset="0"/>
              </a:defRPr>
            </a:lvl9pPr>
          </a:lstStyle>
          <a:p>
            <a:pPr eaLnBrk="1" hangingPunct="1"/>
            <a:r>
              <a:rPr lang="en-GB">
                <a:solidFill>
                  <a:srgbClr val="000000"/>
                </a:solidFill>
                <a:latin typeface="Times New Roman" pitchFamily="18" charset="0"/>
              </a:rPr>
              <a:t>04/10/06</a:t>
            </a:r>
          </a:p>
        </p:txBody>
      </p:sp>
      <p:sp>
        <p:nvSpPr>
          <p:cNvPr id="109571" name="Rectangle 7"/>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itchFamily="34" charset="0"/>
                <a:cs typeface="Arial" pitchFamily="34" charset="0"/>
              </a:defRPr>
            </a:lvl1pPr>
            <a:lvl2pPr marL="742950" indent="-285750" eaLnBrk="0" hangingPunct="0">
              <a:tabLst>
                <a:tab pos="723900" algn="l"/>
                <a:tab pos="1447800" algn="l"/>
                <a:tab pos="2171700" algn="l"/>
                <a:tab pos="2895600" algn="l"/>
              </a:tabLst>
              <a:defRPr>
                <a:solidFill>
                  <a:schemeClr val="bg1"/>
                </a:solidFill>
                <a:latin typeface="Arial" pitchFamily="34" charset="0"/>
                <a:cs typeface="Arial" pitchFamily="34" charset="0"/>
              </a:defRPr>
            </a:lvl2pPr>
            <a:lvl3pPr marL="1143000" indent="-228600" eaLnBrk="0" hangingPunct="0">
              <a:tabLst>
                <a:tab pos="723900" algn="l"/>
                <a:tab pos="1447800" algn="l"/>
                <a:tab pos="2171700" algn="l"/>
                <a:tab pos="2895600" algn="l"/>
              </a:tabLst>
              <a:defRPr>
                <a:solidFill>
                  <a:schemeClr val="bg1"/>
                </a:solidFill>
                <a:latin typeface="Arial" pitchFamily="34" charset="0"/>
                <a:cs typeface="Arial" pitchFamily="34" charset="0"/>
              </a:defRPr>
            </a:lvl3pPr>
            <a:lvl4pPr marL="1600200" indent="-228600" eaLnBrk="0" hangingPunct="0">
              <a:tabLst>
                <a:tab pos="723900" algn="l"/>
                <a:tab pos="1447800" algn="l"/>
                <a:tab pos="2171700" algn="l"/>
                <a:tab pos="2895600" algn="l"/>
              </a:tabLst>
              <a:defRPr>
                <a:solidFill>
                  <a:schemeClr val="bg1"/>
                </a:solidFill>
                <a:latin typeface="Arial" pitchFamily="34" charset="0"/>
                <a:cs typeface="Arial" pitchFamily="34" charset="0"/>
              </a:defRPr>
            </a:lvl4pPr>
            <a:lvl5pPr marL="2057400" indent="-228600" eaLnBrk="0" hangingPunct="0">
              <a:tabLst>
                <a:tab pos="723900" algn="l"/>
                <a:tab pos="1447800" algn="l"/>
                <a:tab pos="2171700" algn="l"/>
                <a:tab pos="2895600" algn="l"/>
              </a:tabLst>
              <a:defRPr>
                <a:solidFill>
                  <a:schemeClr val="bg1"/>
                </a:solidFill>
                <a:latin typeface="Arial" pitchFamily="34" charset="0"/>
                <a:cs typeface="Arial" pitchFamily="34" charset="0"/>
              </a:defRPr>
            </a:lvl5pPr>
            <a:lvl6pPr marL="2514600" indent="-228600"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Lst>
              <a:defRPr>
                <a:solidFill>
                  <a:schemeClr val="bg1"/>
                </a:solidFill>
                <a:latin typeface="Arial" pitchFamily="34" charset="0"/>
                <a:cs typeface="Arial" pitchFamily="34" charset="0"/>
              </a:defRPr>
            </a:lvl6pPr>
            <a:lvl7pPr marL="2971800" indent="-228600"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Lst>
              <a:defRPr>
                <a:solidFill>
                  <a:schemeClr val="bg1"/>
                </a:solidFill>
                <a:latin typeface="Arial" pitchFamily="34" charset="0"/>
                <a:cs typeface="Arial" pitchFamily="34" charset="0"/>
              </a:defRPr>
            </a:lvl7pPr>
            <a:lvl8pPr marL="3429000" indent="-228600"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Lst>
              <a:defRPr>
                <a:solidFill>
                  <a:schemeClr val="bg1"/>
                </a:solidFill>
                <a:latin typeface="Arial" pitchFamily="34" charset="0"/>
                <a:cs typeface="Arial" pitchFamily="34" charset="0"/>
              </a:defRPr>
            </a:lvl8pPr>
            <a:lvl9pPr marL="3886200" indent="-228600" defTabSz="449263" eaLnBrk="0" fontAlgn="base" hangingPunct="0">
              <a:lnSpc>
                <a:spcPct val="93000"/>
              </a:lnSpc>
              <a:spcBef>
                <a:spcPct val="0"/>
              </a:spcBef>
              <a:spcAft>
                <a:spcPct val="0"/>
              </a:spcAft>
              <a:buClr>
                <a:srgbClr val="000000"/>
              </a:buClr>
              <a:buSzPct val="100000"/>
              <a:buFont typeface="Arial" pitchFamily="34" charset="0"/>
              <a:tabLst>
                <a:tab pos="723900" algn="l"/>
                <a:tab pos="1447800" algn="l"/>
                <a:tab pos="2171700" algn="l"/>
                <a:tab pos="2895600" algn="l"/>
              </a:tabLst>
              <a:defRPr>
                <a:solidFill>
                  <a:schemeClr val="bg1"/>
                </a:solidFill>
                <a:latin typeface="Arial" pitchFamily="34" charset="0"/>
                <a:cs typeface="Arial" pitchFamily="34" charset="0"/>
              </a:defRPr>
            </a:lvl9pPr>
          </a:lstStyle>
          <a:p>
            <a:pPr eaLnBrk="1" hangingPunct="1"/>
            <a:fld id="{206A9F61-ED1B-4D61-B9CE-2C8E6184DCC9}" type="slidenum">
              <a:rPr lang="he-IL" smtClean="0">
                <a:solidFill>
                  <a:srgbClr val="000000"/>
                </a:solidFill>
                <a:latin typeface="Times New Roman" pitchFamily="18" charset="0"/>
              </a:rPr>
              <a:pPr eaLnBrk="1" hangingPunct="1"/>
              <a:t>4</a:t>
            </a:fld>
            <a:endParaRPr lang="en-GB">
              <a:solidFill>
                <a:srgbClr val="000000"/>
              </a:solidFill>
              <a:latin typeface="Times New Roman" pitchFamily="18" charset="0"/>
            </a:endParaRPr>
          </a:p>
        </p:txBody>
      </p:sp>
      <p:sp>
        <p:nvSpPr>
          <p:cNvPr id="109572" name="Text Box 1"/>
          <p:cNvSpPr txBox="1">
            <a:spLocks noChangeArrowheads="1"/>
          </p:cNvSpPr>
          <p:nvPr/>
        </p:nvSpPr>
        <p:spPr bwMode="auto">
          <a:xfrm>
            <a:off x="992188" y="768350"/>
            <a:ext cx="5114925" cy="38369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bg1"/>
                </a:solidFill>
                <a:latin typeface="Arial" pitchFamily="34" charset="0"/>
                <a:cs typeface="Arial" pitchFamily="34" charset="0"/>
              </a:defRPr>
            </a:lvl1pPr>
            <a:lvl2pPr marL="742950" indent="-285750" eaLnBrk="0" hangingPunct="0">
              <a:defRPr>
                <a:solidFill>
                  <a:schemeClr val="bg1"/>
                </a:solidFill>
                <a:latin typeface="Arial" pitchFamily="34" charset="0"/>
                <a:cs typeface="Arial" pitchFamily="34" charset="0"/>
              </a:defRPr>
            </a:lvl2pPr>
            <a:lvl3pPr marL="1143000" indent="-228600" eaLnBrk="0" hangingPunct="0">
              <a:defRPr>
                <a:solidFill>
                  <a:schemeClr val="bg1"/>
                </a:solidFill>
                <a:latin typeface="Arial" pitchFamily="34" charset="0"/>
                <a:cs typeface="Arial" pitchFamily="34" charset="0"/>
              </a:defRPr>
            </a:lvl3pPr>
            <a:lvl4pPr marL="1600200" indent="-228600" eaLnBrk="0" hangingPunct="0">
              <a:defRPr>
                <a:solidFill>
                  <a:schemeClr val="bg1"/>
                </a:solidFill>
                <a:latin typeface="Arial" pitchFamily="34" charset="0"/>
                <a:cs typeface="Arial" pitchFamily="34" charset="0"/>
              </a:defRPr>
            </a:lvl4pPr>
            <a:lvl5pPr marL="2057400" indent="-228600" eaLnBrk="0" hangingPunct="0">
              <a:defRPr>
                <a:solidFill>
                  <a:schemeClr val="bg1"/>
                </a:solidFill>
                <a:latin typeface="Arial" pitchFamily="34" charset="0"/>
                <a:cs typeface="Arial" pitchFamily="34" charset="0"/>
              </a:defRPr>
            </a:lvl5pPr>
            <a:lvl6pPr marL="2514600" indent="-228600"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cs typeface="Arial" pitchFamily="34" charset="0"/>
              </a:defRPr>
            </a:lvl6pPr>
            <a:lvl7pPr marL="2971800" indent="-228600"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cs typeface="Arial" pitchFamily="34" charset="0"/>
              </a:defRPr>
            </a:lvl7pPr>
            <a:lvl8pPr marL="3429000" indent="-228600"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cs typeface="Arial" pitchFamily="34" charset="0"/>
              </a:defRPr>
            </a:lvl8pPr>
            <a:lvl9pPr marL="3886200" indent="-228600"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cs typeface="Arial" pitchFamily="34" charset="0"/>
              </a:defRPr>
            </a:lvl9pPr>
          </a:lstStyle>
          <a:p>
            <a:pPr eaLnBrk="1" hangingPunct="1"/>
            <a:endParaRPr lang="en-US"/>
          </a:p>
        </p:txBody>
      </p:sp>
      <p:sp>
        <p:nvSpPr>
          <p:cNvPr id="109573" name="Text Box 2"/>
          <p:cNvSpPr>
            <a:spLocks noGrp="1" noChangeArrowheads="1"/>
          </p:cNvSpPr>
          <p:nvPr>
            <p:ph type="body"/>
          </p:nvPr>
        </p:nvSpPr>
        <p:spPr>
          <a:xfrm>
            <a:off x="709613" y="4860925"/>
            <a:ext cx="5680075" cy="4605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0" marR="0" lvl="0" indent="0" algn="l" defTabSz="449263" rtl="0" eaLnBrk="1" fontAlgn="base" latinLnBrk="0" hangingPunct="1">
              <a:lnSpc>
                <a:spcPct val="100000"/>
              </a:lnSpc>
              <a:spcBef>
                <a:spcPts val="450"/>
              </a:spcBef>
              <a:spcAft>
                <a:spcPct val="0"/>
              </a:spcAft>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200" b="1" i="0" kern="1200" dirty="0">
                <a:solidFill>
                  <a:srgbClr val="000000"/>
                </a:solidFill>
                <a:effectLst/>
                <a:latin typeface="Times New Roman" pitchFamily="18" charset="0"/>
                <a:ea typeface="+mn-ea"/>
                <a:cs typeface="+mn-cs"/>
              </a:rPr>
              <a:t>Familiarity breeds contempt: the honeymoon effect and the role of legacy code in zero-day vulnerabilities</a:t>
            </a:r>
          </a:p>
          <a:p>
            <a:pPr eaLnBrk="1" hangingPunct="1">
              <a:spcBef>
                <a:spcPts val="450"/>
              </a:spcBef>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latin typeface="Arial" pitchFamily="34" charset="0"/>
              <a:cs typeface="Arial" pitchFamily="34" charset="0"/>
            </a:endParaRPr>
          </a:p>
          <a:p>
            <a:pPr eaLnBrk="1" hangingPunct="1">
              <a:spcBef>
                <a:spcPts val="450"/>
              </a:spcBef>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Arial" pitchFamily="34" charset="0"/>
                <a:cs typeface="Arial" pitchFamily="34" charset="0"/>
              </a:rPr>
              <a:t>It is sometimes surprising to find that computer systems are so insecure, both in common design and implementations, and also in their actual deployment and management. But this is actually the possible unavoidable result of human nature and market forces, or: usability (which beats security every time…) and economical cost-effectiveness, profit maximization considerations. </a:t>
            </a:r>
          </a:p>
        </p:txBody>
      </p:sp>
    </p:spTree>
    <p:extLst>
      <p:ext uri="{BB962C8B-B14F-4D97-AF65-F5344CB8AC3E}">
        <p14:creationId xmlns:p14="http://schemas.microsoft.com/office/powerpoint/2010/main" val="69043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5837" cy="3597275"/>
          </a:xfrm>
        </p:spPr>
      </p:sp>
      <p:sp>
        <p:nvSpPr>
          <p:cNvPr id="3" name="Notes Placeholder 2"/>
          <p:cNvSpPr>
            <a:spLocks noGrp="1"/>
          </p:cNvSpPr>
          <p:nvPr>
            <p:ph type="body" idx="1"/>
          </p:nvPr>
        </p:nvSpPr>
        <p:spPr/>
        <p:txBody>
          <a:bodyPr/>
          <a:lstStyle/>
          <a:p>
            <a:r>
              <a:rPr lang="en-US" dirty="0"/>
              <a:t>Patch, circumvent and/or fixed release. </a:t>
            </a:r>
          </a:p>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GB" dirty="0">
                <a:latin typeface="Arial" pitchFamily="34" charset="0"/>
                <a:cs typeface="Arial" pitchFamily="34" charset="0"/>
              </a:rPr>
              <a:t>The main problem is the time since discovering a vulnerability, until a patch is in place. And this time cannot be too small, since a patch needs to be carefully tested – it is very common to introduce new bugs (and vulnerabilities) when fixing newly-found bugs (vulnerability or otherwise). </a:t>
            </a:r>
          </a:p>
          <a:p>
            <a:endParaRPr lang="en-US" dirty="0"/>
          </a:p>
          <a:p>
            <a:endParaRPr lang="en-US" dirty="0"/>
          </a:p>
        </p:txBody>
      </p:sp>
      <p:sp>
        <p:nvSpPr>
          <p:cNvPr id="4" name="Date Placeholder 3"/>
          <p:cNvSpPr>
            <a:spLocks noGrp="1"/>
          </p:cNvSpPr>
          <p:nvPr>
            <p:ph type="dt"/>
          </p:nvPr>
        </p:nvSpPr>
        <p:spPr/>
        <p:txBody>
          <a:bodyPr/>
          <a:lstStyle/>
          <a:p>
            <a:pPr>
              <a:defRPr/>
            </a:pPr>
            <a:r>
              <a:rPr lang="en-GB"/>
              <a:t>04/10/06</a:t>
            </a:r>
          </a:p>
        </p:txBody>
      </p:sp>
      <p:sp>
        <p:nvSpPr>
          <p:cNvPr id="5" name="Slide Number Placeholder 4"/>
          <p:cNvSpPr>
            <a:spLocks noGrp="1"/>
          </p:cNvSpPr>
          <p:nvPr>
            <p:ph type="sldNum"/>
          </p:nvPr>
        </p:nvSpPr>
        <p:spPr/>
        <p:txBody>
          <a:bodyPr/>
          <a:lstStyle/>
          <a:p>
            <a:pPr>
              <a:defRPr/>
            </a:pPr>
            <a:fld id="{D83FFD13-F473-4626-9B9D-B10C7C2755B9}" type="slidenum">
              <a:rPr lang="he-IL" smtClean="0"/>
              <a:pPr>
                <a:defRPr/>
              </a:pPr>
              <a:t>5</a:t>
            </a:fld>
            <a:endParaRPr lang="en-GB"/>
          </a:p>
        </p:txBody>
      </p:sp>
    </p:spTree>
    <p:extLst>
      <p:ext uri="{BB962C8B-B14F-4D97-AF65-F5344CB8AC3E}">
        <p14:creationId xmlns:p14="http://schemas.microsoft.com/office/powerpoint/2010/main" val="2937771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5837" cy="3597275"/>
          </a:xfrm>
        </p:spPr>
      </p:sp>
      <p:sp>
        <p:nvSpPr>
          <p:cNvPr id="3" name="Notes Placeholder 2"/>
          <p:cNvSpPr>
            <a:spLocks noGrp="1"/>
          </p:cNvSpPr>
          <p:nvPr>
            <p:ph type="body" idx="1"/>
          </p:nvPr>
        </p:nvSpPr>
        <p:spPr/>
        <p:txBody>
          <a:bodyPr/>
          <a:lstStyle/>
          <a:p>
            <a:r>
              <a:rPr lang="en-US" dirty="0"/>
              <a:t>Also: is there (moral/legal) liability to damages due to public disclosure? Non-disclosure?</a:t>
            </a:r>
          </a:p>
        </p:txBody>
      </p:sp>
      <p:sp>
        <p:nvSpPr>
          <p:cNvPr id="4" name="Date Placeholder 3"/>
          <p:cNvSpPr>
            <a:spLocks noGrp="1"/>
          </p:cNvSpPr>
          <p:nvPr>
            <p:ph type="dt"/>
          </p:nvPr>
        </p:nvSpPr>
        <p:spPr/>
        <p:txBody>
          <a:bodyPr/>
          <a:lstStyle/>
          <a:p>
            <a:pPr>
              <a:defRPr/>
            </a:pPr>
            <a:r>
              <a:rPr lang="en-GB"/>
              <a:t>04/10/06</a:t>
            </a:r>
          </a:p>
        </p:txBody>
      </p:sp>
      <p:sp>
        <p:nvSpPr>
          <p:cNvPr id="5" name="Slide Number Placeholder 4"/>
          <p:cNvSpPr>
            <a:spLocks noGrp="1"/>
          </p:cNvSpPr>
          <p:nvPr>
            <p:ph type="sldNum"/>
          </p:nvPr>
        </p:nvSpPr>
        <p:spPr/>
        <p:txBody>
          <a:bodyPr/>
          <a:lstStyle/>
          <a:p>
            <a:pPr>
              <a:defRPr/>
            </a:pPr>
            <a:fld id="{D83FFD13-F473-4626-9B9D-B10C7C2755B9}" type="slidenum">
              <a:rPr lang="he-IL" smtClean="0"/>
              <a:pPr>
                <a:defRPr/>
              </a:pPr>
              <a:t>6</a:t>
            </a:fld>
            <a:endParaRPr lang="en-GB"/>
          </a:p>
        </p:txBody>
      </p:sp>
    </p:spTree>
    <p:extLst>
      <p:ext uri="{BB962C8B-B14F-4D97-AF65-F5344CB8AC3E}">
        <p14:creationId xmlns:p14="http://schemas.microsoft.com/office/powerpoint/2010/main" val="255699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5837" cy="3597275"/>
          </a:xfrm>
        </p:spPr>
      </p:sp>
      <p:sp>
        <p:nvSpPr>
          <p:cNvPr id="3" name="Notes Placeholder 2"/>
          <p:cNvSpPr>
            <a:spLocks noGrp="1"/>
          </p:cNvSpPr>
          <p:nvPr>
            <p:ph type="body" idx="1"/>
          </p:nvPr>
        </p:nvSpPr>
        <p:spPr/>
        <p:txBody>
          <a:bodyPr/>
          <a:lstStyle/>
          <a:p>
            <a:r>
              <a:rPr lang="en-US" dirty="0"/>
              <a:t>Also: is there (moral/legal) liability to damages due to public disclosure? Non-disclosure?</a:t>
            </a:r>
          </a:p>
        </p:txBody>
      </p:sp>
      <p:sp>
        <p:nvSpPr>
          <p:cNvPr id="4" name="Date Placeholder 3"/>
          <p:cNvSpPr>
            <a:spLocks noGrp="1"/>
          </p:cNvSpPr>
          <p:nvPr>
            <p:ph type="dt"/>
          </p:nvPr>
        </p:nvSpPr>
        <p:spPr/>
        <p:txBody>
          <a:bodyPr/>
          <a:lstStyle/>
          <a:p>
            <a:pPr>
              <a:defRPr/>
            </a:pPr>
            <a:r>
              <a:rPr lang="en-GB"/>
              <a:t>04/10/06</a:t>
            </a:r>
          </a:p>
        </p:txBody>
      </p:sp>
      <p:sp>
        <p:nvSpPr>
          <p:cNvPr id="5" name="Slide Number Placeholder 4"/>
          <p:cNvSpPr>
            <a:spLocks noGrp="1"/>
          </p:cNvSpPr>
          <p:nvPr>
            <p:ph type="sldNum"/>
          </p:nvPr>
        </p:nvSpPr>
        <p:spPr/>
        <p:txBody>
          <a:bodyPr/>
          <a:lstStyle/>
          <a:p>
            <a:pPr>
              <a:defRPr/>
            </a:pPr>
            <a:fld id="{D83FFD13-F473-4626-9B9D-B10C7C2755B9}" type="slidenum">
              <a:rPr lang="he-IL" smtClean="0"/>
              <a:pPr>
                <a:defRPr/>
              </a:pPr>
              <a:t>7</a:t>
            </a:fld>
            <a:endParaRPr lang="en-GB"/>
          </a:p>
        </p:txBody>
      </p:sp>
    </p:spTree>
    <p:extLst>
      <p:ext uri="{BB962C8B-B14F-4D97-AF65-F5344CB8AC3E}">
        <p14:creationId xmlns:p14="http://schemas.microsoft.com/office/powerpoint/2010/main" val="1000230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5837" cy="3597275"/>
          </a:xfrm>
        </p:spPr>
      </p:sp>
      <p:sp>
        <p:nvSpPr>
          <p:cNvPr id="3" name="Notes Placeholder 2"/>
          <p:cNvSpPr>
            <a:spLocks noGrp="1"/>
          </p:cNvSpPr>
          <p:nvPr>
            <p:ph type="body" idx="1"/>
          </p:nvPr>
        </p:nvSpPr>
        <p:spPr/>
        <p:txBody>
          <a:bodyPr/>
          <a:lstStyle/>
          <a:p>
            <a:r>
              <a:rPr lang="en-US" dirty="0"/>
              <a:t>Also: is there (moral/legal) liability to damages due to public disclosure? Non-disclosure?</a:t>
            </a:r>
          </a:p>
        </p:txBody>
      </p:sp>
      <p:sp>
        <p:nvSpPr>
          <p:cNvPr id="4" name="Date Placeholder 3"/>
          <p:cNvSpPr>
            <a:spLocks noGrp="1"/>
          </p:cNvSpPr>
          <p:nvPr>
            <p:ph type="dt"/>
          </p:nvPr>
        </p:nvSpPr>
        <p:spPr/>
        <p:txBody>
          <a:bodyPr/>
          <a:lstStyle/>
          <a:p>
            <a:pPr>
              <a:defRPr/>
            </a:pPr>
            <a:r>
              <a:rPr lang="en-GB"/>
              <a:t>04/10/06</a:t>
            </a:r>
          </a:p>
        </p:txBody>
      </p:sp>
      <p:sp>
        <p:nvSpPr>
          <p:cNvPr id="5" name="Slide Number Placeholder 4"/>
          <p:cNvSpPr>
            <a:spLocks noGrp="1"/>
          </p:cNvSpPr>
          <p:nvPr>
            <p:ph type="sldNum"/>
          </p:nvPr>
        </p:nvSpPr>
        <p:spPr/>
        <p:txBody>
          <a:bodyPr/>
          <a:lstStyle/>
          <a:p>
            <a:pPr>
              <a:defRPr/>
            </a:pPr>
            <a:fld id="{D83FFD13-F473-4626-9B9D-B10C7C2755B9}" type="slidenum">
              <a:rPr lang="he-IL" smtClean="0"/>
              <a:pPr>
                <a:defRPr/>
              </a:pPr>
              <a:t>8</a:t>
            </a:fld>
            <a:endParaRPr lang="en-GB"/>
          </a:p>
        </p:txBody>
      </p:sp>
    </p:spTree>
    <p:extLst>
      <p:ext uri="{BB962C8B-B14F-4D97-AF65-F5344CB8AC3E}">
        <p14:creationId xmlns:p14="http://schemas.microsoft.com/office/powerpoint/2010/main" val="1355637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5837" cy="359727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p:nvPr>
        </p:nvSpPr>
        <p:spPr/>
        <p:txBody>
          <a:bodyPr/>
          <a:lstStyle/>
          <a:p>
            <a:pPr>
              <a:defRPr/>
            </a:pPr>
            <a:r>
              <a:rPr lang="en-GB"/>
              <a:t>04/10/06</a:t>
            </a:r>
          </a:p>
        </p:txBody>
      </p:sp>
      <p:sp>
        <p:nvSpPr>
          <p:cNvPr id="5" name="Slide Number Placeholder 4"/>
          <p:cNvSpPr>
            <a:spLocks noGrp="1"/>
          </p:cNvSpPr>
          <p:nvPr>
            <p:ph type="sldNum"/>
          </p:nvPr>
        </p:nvSpPr>
        <p:spPr/>
        <p:txBody>
          <a:bodyPr/>
          <a:lstStyle/>
          <a:p>
            <a:pPr>
              <a:defRPr/>
            </a:pPr>
            <a:fld id="{D83FFD13-F473-4626-9B9D-B10C7C2755B9}" type="slidenum">
              <a:rPr lang="he-IL" smtClean="0"/>
              <a:pPr>
                <a:defRPr/>
              </a:pPr>
              <a:t>13</a:t>
            </a:fld>
            <a:endParaRPr lang="en-GB"/>
          </a:p>
        </p:txBody>
      </p:sp>
    </p:spTree>
    <p:extLst>
      <p:ext uri="{BB962C8B-B14F-4D97-AF65-F5344CB8AC3E}">
        <p14:creationId xmlns:p14="http://schemas.microsoft.com/office/powerpoint/2010/main" val="241870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r>
              <a:rPr lang="en-US"/>
              <a:t>21/04/15</a:t>
            </a:r>
            <a:endParaRPr lang="en-GB"/>
          </a:p>
        </p:txBody>
      </p:sp>
      <p:sp>
        <p:nvSpPr>
          <p:cNvPr id="5" name="Rectangle 4"/>
          <p:cNvSpPr>
            <a:spLocks noGrp="1" noChangeArrowheads="1"/>
          </p:cNvSpPr>
          <p:nvPr>
            <p:ph type="ftr" idx="11"/>
          </p:nvPr>
        </p:nvSpPr>
        <p:spPr>
          <a:ln/>
        </p:spPr>
        <p:txBody>
          <a:bodyPr/>
          <a:lstStyle>
            <a:lvl1pPr>
              <a:defRPr/>
            </a:lvl1pPr>
          </a:lstStyle>
          <a:p>
            <a:pPr>
              <a:defRPr/>
            </a:pPr>
            <a:r>
              <a:rPr lang="en-GB" dirty="0"/>
              <a:t>© Amir Herzberg, University of Connecticut</a:t>
            </a:r>
          </a:p>
        </p:txBody>
      </p:sp>
      <p:sp>
        <p:nvSpPr>
          <p:cNvPr id="6" name="Rectangle 5"/>
          <p:cNvSpPr>
            <a:spLocks noGrp="1" noChangeArrowheads="1"/>
          </p:cNvSpPr>
          <p:nvPr>
            <p:ph type="sldNum" idx="12"/>
          </p:nvPr>
        </p:nvSpPr>
        <p:spPr>
          <a:ln/>
        </p:spPr>
        <p:txBody>
          <a:bodyPr/>
          <a:lstStyle>
            <a:lvl1pPr>
              <a:defRPr/>
            </a:lvl1pPr>
          </a:lstStyle>
          <a:p>
            <a:pPr>
              <a:defRPr/>
            </a:pPr>
            <a:fld id="{89DAD70B-9EAD-4E38-BE7D-F299281FA383}" type="slidenum">
              <a:rPr lang="he-IL"/>
              <a:pPr>
                <a:defRPr/>
              </a:pPr>
              <a:t>‹#›</a:t>
            </a:fld>
            <a:endParaRPr lang="en-GB"/>
          </a:p>
        </p:txBody>
      </p:sp>
    </p:spTree>
    <p:extLst>
      <p:ext uri="{BB962C8B-B14F-4D97-AF65-F5344CB8AC3E}">
        <p14:creationId xmlns:p14="http://schemas.microsoft.com/office/powerpoint/2010/main" val="296798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r>
              <a:rPr lang="en-US"/>
              <a:t>21/04/15</a:t>
            </a:r>
            <a:endParaRPr lang="en-GB"/>
          </a:p>
        </p:txBody>
      </p:sp>
      <p:sp>
        <p:nvSpPr>
          <p:cNvPr id="5" name="Rectangle 4"/>
          <p:cNvSpPr>
            <a:spLocks noGrp="1" noChangeArrowheads="1"/>
          </p:cNvSpPr>
          <p:nvPr>
            <p:ph type="ftr" idx="11"/>
          </p:nvPr>
        </p:nvSpPr>
        <p:spPr>
          <a:ln/>
        </p:spPr>
        <p:txBody>
          <a:bodyPr/>
          <a:lstStyle>
            <a:lvl1pPr>
              <a:defRPr/>
            </a:lvl1pPr>
          </a:lstStyle>
          <a:p>
            <a:pPr>
              <a:defRPr/>
            </a:pPr>
            <a:r>
              <a:rPr lang="en-GB"/>
              <a:t>Amir Herzberg</a:t>
            </a:r>
          </a:p>
        </p:txBody>
      </p:sp>
      <p:sp>
        <p:nvSpPr>
          <p:cNvPr id="6" name="Rectangle 5"/>
          <p:cNvSpPr>
            <a:spLocks noGrp="1" noChangeArrowheads="1"/>
          </p:cNvSpPr>
          <p:nvPr>
            <p:ph type="sldNum" idx="12"/>
          </p:nvPr>
        </p:nvSpPr>
        <p:spPr>
          <a:ln/>
        </p:spPr>
        <p:txBody>
          <a:bodyPr/>
          <a:lstStyle>
            <a:lvl1pPr>
              <a:defRPr/>
            </a:lvl1pPr>
          </a:lstStyle>
          <a:p>
            <a:pPr>
              <a:defRPr/>
            </a:pPr>
            <a:fld id="{1C03575B-26E4-4C1F-B962-38F7E8B7314F}" type="slidenum">
              <a:rPr lang="he-IL"/>
              <a:pPr>
                <a:defRPr/>
              </a:pPr>
              <a:t>‹#›</a:t>
            </a:fld>
            <a:endParaRPr lang="en-GB"/>
          </a:p>
        </p:txBody>
      </p:sp>
    </p:spTree>
    <p:extLst>
      <p:ext uri="{BB962C8B-B14F-4D97-AF65-F5344CB8AC3E}">
        <p14:creationId xmlns:p14="http://schemas.microsoft.com/office/powerpoint/2010/main" val="108142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938" y="277813"/>
            <a:ext cx="2073275" cy="5815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938" y="277813"/>
            <a:ext cx="6070600" cy="5815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r>
              <a:rPr lang="en-US"/>
              <a:t>21/04/15</a:t>
            </a:r>
            <a:endParaRPr lang="en-GB"/>
          </a:p>
        </p:txBody>
      </p:sp>
      <p:sp>
        <p:nvSpPr>
          <p:cNvPr id="5" name="Rectangle 4"/>
          <p:cNvSpPr>
            <a:spLocks noGrp="1" noChangeArrowheads="1"/>
          </p:cNvSpPr>
          <p:nvPr>
            <p:ph type="ftr" idx="11"/>
          </p:nvPr>
        </p:nvSpPr>
        <p:spPr>
          <a:ln/>
        </p:spPr>
        <p:txBody>
          <a:bodyPr/>
          <a:lstStyle>
            <a:lvl1pPr>
              <a:defRPr/>
            </a:lvl1pPr>
          </a:lstStyle>
          <a:p>
            <a:pPr>
              <a:defRPr/>
            </a:pPr>
            <a:r>
              <a:rPr lang="en-GB"/>
              <a:t>Amir Herzberg</a:t>
            </a:r>
          </a:p>
        </p:txBody>
      </p:sp>
      <p:sp>
        <p:nvSpPr>
          <p:cNvPr id="6" name="Rectangle 5"/>
          <p:cNvSpPr>
            <a:spLocks noGrp="1" noChangeArrowheads="1"/>
          </p:cNvSpPr>
          <p:nvPr>
            <p:ph type="sldNum" idx="12"/>
          </p:nvPr>
        </p:nvSpPr>
        <p:spPr>
          <a:ln/>
        </p:spPr>
        <p:txBody>
          <a:bodyPr/>
          <a:lstStyle>
            <a:lvl1pPr>
              <a:defRPr/>
            </a:lvl1pPr>
          </a:lstStyle>
          <a:p>
            <a:pPr>
              <a:defRPr/>
            </a:pPr>
            <a:fld id="{D4C10F9C-8B45-4405-BE8B-2CF4C925B7C0}" type="slidenum">
              <a:rPr lang="he-IL"/>
              <a:pPr>
                <a:defRPr/>
              </a:pPr>
              <a:t>‹#›</a:t>
            </a:fld>
            <a:endParaRPr lang="en-GB"/>
          </a:p>
        </p:txBody>
      </p:sp>
    </p:spTree>
    <p:extLst>
      <p:ext uri="{BB962C8B-B14F-4D97-AF65-F5344CB8AC3E}">
        <p14:creationId xmlns:p14="http://schemas.microsoft.com/office/powerpoint/2010/main" val="2453893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938" y="277813"/>
            <a:ext cx="8296275" cy="777875"/>
          </a:xfrm>
        </p:spPr>
        <p:txBody>
          <a:bodyPr/>
          <a:lstStyle/>
          <a:p>
            <a:r>
              <a:rPr lang="en-US"/>
              <a:t>Click to edit Master title style</a:t>
            </a:r>
          </a:p>
        </p:txBody>
      </p:sp>
      <p:sp>
        <p:nvSpPr>
          <p:cNvPr id="3" name="Text Placeholder 2"/>
          <p:cNvSpPr>
            <a:spLocks noGrp="1"/>
          </p:cNvSpPr>
          <p:nvPr>
            <p:ph type="body" sz="half" idx="1"/>
          </p:nvPr>
        </p:nvSpPr>
        <p:spPr>
          <a:xfrm>
            <a:off x="457200" y="1149350"/>
            <a:ext cx="4032250" cy="4943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850" y="1149350"/>
            <a:ext cx="4033838" cy="4943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r>
              <a:rPr lang="en-US"/>
              <a:t>21/04/15</a:t>
            </a:r>
            <a:endParaRPr lang="en-GB"/>
          </a:p>
        </p:txBody>
      </p:sp>
      <p:sp>
        <p:nvSpPr>
          <p:cNvPr id="6" name="Rectangle 4"/>
          <p:cNvSpPr>
            <a:spLocks noGrp="1" noChangeArrowheads="1"/>
          </p:cNvSpPr>
          <p:nvPr>
            <p:ph type="ftr" idx="11"/>
          </p:nvPr>
        </p:nvSpPr>
        <p:spPr>
          <a:ln/>
        </p:spPr>
        <p:txBody>
          <a:bodyPr/>
          <a:lstStyle>
            <a:lvl1pPr>
              <a:defRPr/>
            </a:lvl1pPr>
          </a:lstStyle>
          <a:p>
            <a:pPr>
              <a:defRPr/>
            </a:pPr>
            <a:r>
              <a:rPr lang="en-GB"/>
              <a:t>Amir Herzberg</a:t>
            </a:r>
          </a:p>
        </p:txBody>
      </p:sp>
      <p:sp>
        <p:nvSpPr>
          <p:cNvPr id="7" name="Rectangle 5"/>
          <p:cNvSpPr>
            <a:spLocks noGrp="1" noChangeArrowheads="1"/>
          </p:cNvSpPr>
          <p:nvPr>
            <p:ph type="sldNum" idx="12"/>
          </p:nvPr>
        </p:nvSpPr>
        <p:spPr>
          <a:ln/>
        </p:spPr>
        <p:txBody>
          <a:bodyPr/>
          <a:lstStyle>
            <a:lvl1pPr>
              <a:defRPr/>
            </a:lvl1pPr>
          </a:lstStyle>
          <a:p>
            <a:pPr>
              <a:defRPr/>
            </a:pPr>
            <a:fld id="{79F6DE6A-1010-4A0B-A55C-3CA298F3420E}" type="slidenum">
              <a:rPr lang="he-IL"/>
              <a:pPr>
                <a:defRPr/>
              </a:pPr>
              <a:t>‹#›</a:t>
            </a:fld>
            <a:endParaRPr lang="en-GB"/>
          </a:p>
        </p:txBody>
      </p:sp>
    </p:spTree>
    <p:extLst>
      <p:ext uri="{BB962C8B-B14F-4D97-AF65-F5344CB8AC3E}">
        <p14:creationId xmlns:p14="http://schemas.microsoft.com/office/powerpoint/2010/main" val="1573133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idx="10"/>
          </p:nvPr>
        </p:nvSpPr>
        <p:spPr>
          <a:ln/>
        </p:spPr>
        <p:txBody>
          <a:bodyPr/>
          <a:lstStyle>
            <a:lvl1pPr>
              <a:defRPr/>
            </a:lvl1pPr>
          </a:lstStyle>
          <a:p>
            <a:pPr>
              <a:defRPr/>
            </a:pPr>
            <a:r>
              <a:rPr lang="en-US"/>
              <a:t>21/04/15</a:t>
            </a:r>
            <a:endParaRPr lang="en-GB"/>
          </a:p>
        </p:txBody>
      </p:sp>
      <p:sp>
        <p:nvSpPr>
          <p:cNvPr id="5" name="Rectangle 3"/>
          <p:cNvSpPr>
            <a:spLocks noGrp="1" noChangeArrowheads="1"/>
          </p:cNvSpPr>
          <p:nvPr>
            <p:ph type="ftr" idx="11"/>
          </p:nvPr>
        </p:nvSpPr>
        <p:spPr>
          <a:ln/>
        </p:spPr>
        <p:txBody>
          <a:bodyPr/>
          <a:lstStyle>
            <a:lvl1pPr>
              <a:defRPr/>
            </a:lvl1pPr>
          </a:lstStyle>
          <a:p>
            <a:pPr>
              <a:defRPr/>
            </a:pPr>
            <a:r>
              <a:rPr lang="en-GB"/>
              <a:t>Amir Herzberg</a:t>
            </a:r>
          </a:p>
        </p:txBody>
      </p:sp>
      <p:sp>
        <p:nvSpPr>
          <p:cNvPr id="6" name="Rectangle 4"/>
          <p:cNvSpPr>
            <a:spLocks noGrp="1" noChangeArrowheads="1"/>
          </p:cNvSpPr>
          <p:nvPr>
            <p:ph type="sldNum" idx="12"/>
          </p:nvPr>
        </p:nvSpPr>
        <p:spPr>
          <a:ln/>
        </p:spPr>
        <p:txBody>
          <a:bodyPr/>
          <a:lstStyle>
            <a:lvl1pPr>
              <a:defRPr/>
            </a:lvl1pPr>
          </a:lstStyle>
          <a:p>
            <a:pPr>
              <a:defRPr/>
            </a:pPr>
            <a:fld id="{08FAF3B2-2FC1-4B7B-9AF2-A902673B897A}" type="slidenum">
              <a:rPr lang="he-IL"/>
              <a:pPr>
                <a:defRPr/>
              </a:pPr>
              <a:t>‹#›</a:t>
            </a:fld>
            <a:endParaRPr lang="en-GB"/>
          </a:p>
        </p:txBody>
      </p:sp>
    </p:spTree>
    <p:extLst>
      <p:ext uri="{BB962C8B-B14F-4D97-AF65-F5344CB8AC3E}">
        <p14:creationId xmlns:p14="http://schemas.microsoft.com/office/powerpoint/2010/main" val="1321485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idx="10"/>
          </p:nvPr>
        </p:nvSpPr>
        <p:spPr>
          <a:ln/>
        </p:spPr>
        <p:txBody>
          <a:bodyPr/>
          <a:lstStyle>
            <a:lvl1pPr>
              <a:defRPr/>
            </a:lvl1pPr>
          </a:lstStyle>
          <a:p>
            <a:pPr>
              <a:defRPr/>
            </a:pPr>
            <a:r>
              <a:rPr lang="en-US"/>
              <a:t>21/04/15</a:t>
            </a:r>
            <a:endParaRPr lang="en-GB" dirty="0"/>
          </a:p>
        </p:txBody>
      </p:sp>
      <p:sp>
        <p:nvSpPr>
          <p:cNvPr id="5" name="Rectangle 3"/>
          <p:cNvSpPr>
            <a:spLocks noGrp="1" noChangeArrowheads="1"/>
          </p:cNvSpPr>
          <p:nvPr>
            <p:ph type="ftr" idx="11"/>
          </p:nvPr>
        </p:nvSpPr>
        <p:spPr>
          <a:ln/>
        </p:spPr>
        <p:txBody>
          <a:bodyPr/>
          <a:lstStyle>
            <a:lvl1pPr>
              <a:defRPr/>
            </a:lvl1pPr>
          </a:lstStyle>
          <a:p>
            <a:pPr>
              <a:defRPr/>
            </a:pPr>
            <a:r>
              <a:rPr lang="en-GB"/>
              <a:t>Amir Herzberg</a:t>
            </a:r>
          </a:p>
        </p:txBody>
      </p:sp>
      <p:sp>
        <p:nvSpPr>
          <p:cNvPr id="6" name="Rectangle 4"/>
          <p:cNvSpPr>
            <a:spLocks noGrp="1" noChangeArrowheads="1"/>
          </p:cNvSpPr>
          <p:nvPr>
            <p:ph type="sldNum" idx="12"/>
          </p:nvPr>
        </p:nvSpPr>
        <p:spPr>
          <a:ln/>
        </p:spPr>
        <p:txBody>
          <a:bodyPr/>
          <a:lstStyle>
            <a:lvl1pPr>
              <a:defRPr/>
            </a:lvl1pPr>
          </a:lstStyle>
          <a:p>
            <a:pPr>
              <a:defRPr/>
            </a:pPr>
            <a:fld id="{FF5ACB05-C7B9-4839-83DD-8C13AAC088FD}" type="slidenum">
              <a:rPr lang="he-IL"/>
              <a:pPr>
                <a:defRPr/>
              </a:pPr>
              <a:t>‹#›</a:t>
            </a:fld>
            <a:endParaRPr lang="en-GB"/>
          </a:p>
        </p:txBody>
      </p:sp>
    </p:spTree>
    <p:extLst>
      <p:ext uri="{BB962C8B-B14F-4D97-AF65-F5344CB8AC3E}">
        <p14:creationId xmlns:p14="http://schemas.microsoft.com/office/powerpoint/2010/main" val="3898755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idx="10"/>
          </p:nvPr>
        </p:nvSpPr>
        <p:spPr>
          <a:xfrm>
            <a:off x="467544" y="6237312"/>
            <a:ext cx="2132013" cy="455612"/>
          </a:xfrm>
          <a:ln/>
        </p:spPr>
        <p:txBody>
          <a:bodyPr/>
          <a:lstStyle>
            <a:lvl1pPr>
              <a:defRPr/>
            </a:lvl1pPr>
          </a:lstStyle>
          <a:p>
            <a:pPr>
              <a:defRPr/>
            </a:pPr>
            <a:r>
              <a:rPr lang="en-US"/>
              <a:t>21/04/15</a:t>
            </a:r>
            <a:endParaRPr lang="en-GB" dirty="0"/>
          </a:p>
        </p:txBody>
      </p:sp>
      <p:sp>
        <p:nvSpPr>
          <p:cNvPr id="5" name="Rectangle 3"/>
          <p:cNvSpPr>
            <a:spLocks noGrp="1" noChangeArrowheads="1"/>
          </p:cNvSpPr>
          <p:nvPr>
            <p:ph type="ftr" idx="11"/>
          </p:nvPr>
        </p:nvSpPr>
        <p:spPr>
          <a:ln/>
        </p:spPr>
        <p:txBody>
          <a:bodyPr/>
          <a:lstStyle>
            <a:lvl1pPr>
              <a:defRPr/>
            </a:lvl1pPr>
          </a:lstStyle>
          <a:p>
            <a:pPr>
              <a:defRPr/>
            </a:pPr>
            <a:r>
              <a:rPr lang="en-GB"/>
              <a:t>Amir Herzberg</a:t>
            </a:r>
          </a:p>
        </p:txBody>
      </p:sp>
      <p:sp>
        <p:nvSpPr>
          <p:cNvPr id="6" name="Rectangle 4"/>
          <p:cNvSpPr>
            <a:spLocks noGrp="1" noChangeArrowheads="1"/>
          </p:cNvSpPr>
          <p:nvPr>
            <p:ph type="sldNum" idx="12"/>
          </p:nvPr>
        </p:nvSpPr>
        <p:spPr>
          <a:ln/>
        </p:spPr>
        <p:txBody>
          <a:bodyPr/>
          <a:lstStyle>
            <a:lvl1pPr>
              <a:defRPr/>
            </a:lvl1pPr>
          </a:lstStyle>
          <a:p>
            <a:pPr>
              <a:defRPr/>
            </a:pPr>
            <a:fld id="{77F28598-AF8E-4662-8C47-6A12A65B5A64}" type="slidenum">
              <a:rPr lang="he-IL"/>
              <a:pPr>
                <a:defRPr/>
              </a:pPr>
              <a:t>‹#›</a:t>
            </a:fld>
            <a:endParaRPr lang="en-GB"/>
          </a:p>
        </p:txBody>
      </p:sp>
    </p:spTree>
    <p:extLst>
      <p:ext uri="{BB962C8B-B14F-4D97-AF65-F5344CB8AC3E}">
        <p14:creationId xmlns:p14="http://schemas.microsoft.com/office/powerpoint/2010/main" val="2230604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188" y="1412875"/>
            <a:ext cx="4037012"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412875"/>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idx="10"/>
          </p:nvPr>
        </p:nvSpPr>
        <p:spPr>
          <a:ln/>
        </p:spPr>
        <p:txBody>
          <a:bodyPr/>
          <a:lstStyle>
            <a:lvl1pPr>
              <a:defRPr/>
            </a:lvl1pPr>
          </a:lstStyle>
          <a:p>
            <a:pPr>
              <a:defRPr/>
            </a:pPr>
            <a:r>
              <a:rPr lang="en-US"/>
              <a:t>21/04/15</a:t>
            </a:r>
            <a:endParaRPr lang="en-GB" dirty="0"/>
          </a:p>
        </p:txBody>
      </p:sp>
      <p:sp>
        <p:nvSpPr>
          <p:cNvPr id="6" name="Rectangle 3"/>
          <p:cNvSpPr>
            <a:spLocks noGrp="1" noChangeArrowheads="1"/>
          </p:cNvSpPr>
          <p:nvPr>
            <p:ph type="ftr" idx="11"/>
          </p:nvPr>
        </p:nvSpPr>
        <p:spPr>
          <a:ln/>
        </p:spPr>
        <p:txBody>
          <a:bodyPr/>
          <a:lstStyle>
            <a:lvl1pPr>
              <a:defRPr/>
            </a:lvl1pPr>
          </a:lstStyle>
          <a:p>
            <a:pPr>
              <a:defRPr/>
            </a:pPr>
            <a:r>
              <a:rPr lang="en-GB"/>
              <a:t>Amir Herzberg</a:t>
            </a:r>
          </a:p>
        </p:txBody>
      </p:sp>
      <p:sp>
        <p:nvSpPr>
          <p:cNvPr id="7" name="Rectangle 4"/>
          <p:cNvSpPr>
            <a:spLocks noGrp="1" noChangeArrowheads="1"/>
          </p:cNvSpPr>
          <p:nvPr>
            <p:ph type="sldNum" idx="12"/>
          </p:nvPr>
        </p:nvSpPr>
        <p:spPr>
          <a:ln/>
        </p:spPr>
        <p:txBody>
          <a:bodyPr/>
          <a:lstStyle>
            <a:lvl1pPr>
              <a:defRPr/>
            </a:lvl1pPr>
          </a:lstStyle>
          <a:p>
            <a:pPr>
              <a:defRPr/>
            </a:pPr>
            <a:fld id="{A1EA109F-08C1-49AA-8127-F97E2D2876C7}" type="slidenum">
              <a:rPr lang="he-IL"/>
              <a:pPr>
                <a:defRPr/>
              </a:pPr>
              <a:t>‹#›</a:t>
            </a:fld>
            <a:endParaRPr lang="en-GB"/>
          </a:p>
        </p:txBody>
      </p:sp>
    </p:spTree>
    <p:extLst>
      <p:ext uri="{BB962C8B-B14F-4D97-AF65-F5344CB8AC3E}">
        <p14:creationId xmlns:p14="http://schemas.microsoft.com/office/powerpoint/2010/main" val="2127752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3"/>
          <p:cNvSpPr>
            <a:spLocks noGrp="1" noChangeArrowheads="1"/>
          </p:cNvSpPr>
          <p:nvPr>
            <p:ph type="ftr" idx="11"/>
          </p:nvPr>
        </p:nvSpPr>
        <p:spPr>
          <a:ln/>
        </p:spPr>
        <p:txBody>
          <a:bodyPr/>
          <a:lstStyle>
            <a:lvl1pPr>
              <a:defRPr/>
            </a:lvl1pPr>
          </a:lstStyle>
          <a:p>
            <a:pPr>
              <a:defRPr/>
            </a:pPr>
            <a:r>
              <a:rPr lang="en-GB"/>
              <a:t>Amir Herzberg</a:t>
            </a:r>
          </a:p>
        </p:txBody>
      </p:sp>
      <p:sp>
        <p:nvSpPr>
          <p:cNvPr id="9" name="Rectangle 4"/>
          <p:cNvSpPr>
            <a:spLocks noGrp="1" noChangeArrowheads="1"/>
          </p:cNvSpPr>
          <p:nvPr>
            <p:ph type="sldNum" idx="12"/>
          </p:nvPr>
        </p:nvSpPr>
        <p:spPr>
          <a:ln/>
        </p:spPr>
        <p:txBody>
          <a:bodyPr/>
          <a:lstStyle>
            <a:lvl1pPr>
              <a:defRPr/>
            </a:lvl1pPr>
          </a:lstStyle>
          <a:p>
            <a:pPr>
              <a:defRPr/>
            </a:pPr>
            <a:fld id="{DBBBF56B-984D-4FD3-90AA-59F62DE2738E}" type="slidenum">
              <a:rPr lang="he-IL"/>
              <a:pPr>
                <a:defRPr/>
              </a:pPr>
              <a:t>‹#›</a:t>
            </a:fld>
            <a:endParaRPr lang="en-GB"/>
          </a:p>
        </p:txBody>
      </p:sp>
    </p:spTree>
    <p:extLst>
      <p:ext uri="{BB962C8B-B14F-4D97-AF65-F5344CB8AC3E}">
        <p14:creationId xmlns:p14="http://schemas.microsoft.com/office/powerpoint/2010/main" val="380905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idx="10"/>
          </p:nvPr>
        </p:nvSpPr>
        <p:spPr>
          <a:ln/>
        </p:spPr>
        <p:txBody>
          <a:bodyPr/>
          <a:lstStyle>
            <a:lvl1pPr>
              <a:defRPr/>
            </a:lvl1pPr>
          </a:lstStyle>
          <a:p>
            <a:pPr>
              <a:defRPr/>
            </a:pPr>
            <a:r>
              <a:rPr lang="en-US"/>
              <a:t>21/04/15</a:t>
            </a:r>
            <a:endParaRPr lang="en-GB" dirty="0"/>
          </a:p>
        </p:txBody>
      </p:sp>
      <p:sp>
        <p:nvSpPr>
          <p:cNvPr id="4" name="Rectangle 3"/>
          <p:cNvSpPr>
            <a:spLocks noGrp="1" noChangeArrowheads="1"/>
          </p:cNvSpPr>
          <p:nvPr>
            <p:ph type="ftr" idx="11"/>
          </p:nvPr>
        </p:nvSpPr>
        <p:spPr>
          <a:ln/>
        </p:spPr>
        <p:txBody>
          <a:bodyPr/>
          <a:lstStyle>
            <a:lvl1pPr>
              <a:defRPr/>
            </a:lvl1pPr>
          </a:lstStyle>
          <a:p>
            <a:pPr>
              <a:defRPr/>
            </a:pPr>
            <a:r>
              <a:rPr lang="en-GB"/>
              <a:t>Amir Herzberg</a:t>
            </a:r>
          </a:p>
        </p:txBody>
      </p:sp>
      <p:sp>
        <p:nvSpPr>
          <p:cNvPr id="5" name="Rectangle 4"/>
          <p:cNvSpPr>
            <a:spLocks noGrp="1" noChangeArrowheads="1"/>
          </p:cNvSpPr>
          <p:nvPr>
            <p:ph type="sldNum" idx="12"/>
          </p:nvPr>
        </p:nvSpPr>
        <p:spPr>
          <a:ln/>
        </p:spPr>
        <p:txBody>
          <a:bodyPr/>
          <a:lstStyle>
            <a:lvl1pPr>
              <a:defRPr/>
            </a:lvl1pPr>
          </a:lstStyle>
          <a:p>
            <a:pPr>
              <a:defRPr/>
            </a:pPr>
            <a:fld id="{CC276292-9049-4A51-ACE0-54226E8476CA}" type="slidenum">
              <a:rPr lang="he-IL"/>
              <a:pPr>
                <a:defRPr/>
              </a:pPr>
              <a:t>‹#›</a:t>
            </a:fld>
            <a:endParaRPr lang="en-GB"/>
          </a:p>
        </p:txBody>
      </p:sp>
    </p:spTree>
    <p:extLst>
      <p:ext uri="{BB962C8B-B14F-4D97-AF65-F5344CB8AC3E}">
        <p14:creationId xmlns:p14="http://schemas.microsoft.com/office/powerpoint/2010/main" val="2747236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idx="10"/>
          </p:nvPr>
        </p:nvSpPr>
        <p:spPr>
          <a:ln/>
        </p:spPr>
        <p:txBody>
          <a:bodyPr/>
          <a:lstStyle>
            <a:lvl1pPr>
              <a:defRPr/>
            </a:lvl1pPr>
          </a:lstStyle>
          <a:p>
            <a:pPr>
              <a:defRPr/>
            </a:pPr>
            <a:r>
              <a:rPr lang="en-US"/>
              <a:t>21/04/15</a:t>
            </a:r>
            <a:endParaRPr lang="en-GB" dirty="0"/>
          </a:p>
        </p:txBody>
      </p:sp>
      <p:sp>
        <p:nvSpPr>
          <p:cNvPr id="3" name="Rectangle 3"/>
          <p:cNvSpPr>
            <a:spLocks noGrp="1" noChangeArrowheads="1"/>
          </p:cNvSpPr>
          <p:nvPr>
            <p:ph type="ftr" idx="11"/>
          </p:nvPr>
        </p:nvSpPr>
        <p:spPr>
          <a:ln/>
        </p:spPr>
        <p:txBody>
          <a:bodyPr/>
          <a:lstStyle>
            <a:lvl1pPr>
              <a:defRPr/>
            </a:lvl1pPr>
          </a:lstStyle>
          <a:p>
            <a:pPr>
              <a:defRPr/>
            </a:pPr>
            <a:r>
              <a:rPr lang="en-GB"/>
              <a:t>Amir Herzberg</a:t>
            </a:r>
          </a:p>
        </p:txBody>
      </p:sp>
      <p:sp>
        <p:nvSpPr>
          <p:cNvPr id="4" name="Rectangle 4"/>
          <p:cNvSpPr>
            <a:spLocks noGrp="1" noChangeArrowheads="1"/>
          </p:cNvSpPr>
          <p:nvPr>
            <p:ph type="sldNum" idx="12"/>
          </p:nvPr>
        </p:nvSpPr>
        <p:spPr>
          <a:ln/>
        </p:spPr>
        <p:txBody>
          <a:bodyPr/>
          <a:lstStyle>
            <a:lvl1pPr>
              <a:defRPr/>
            </a:lvl1pPr>
          </a:lstStyle>
          <a:p>
            <a:pPr>
              <a:defRPr/>
            </a:pPr>
            <a:fld id="{B52445B4-3D1A-4C38-B991-02D066DE73A6}" type="slidenum">
              <a:rPr lang="he-IL"/>
              <a:pPr>
                <a:defRPr/>
              </a:pPr>
              <a:t>‹#›</a:t>
            </a:fld>
            <a:endParaRPr lang="en-GB"/>
          </a:p>
        </p:txBody>
      </p:sp>
    </p:spTree>
    <p:extLst>
      <p:ext uri="{BB962C8B-B14F-4D97-AF65-F5344CB8AC3E}">
        <p14:creationId xmlns:p14="http://schemas.microsoft.com/office/powerpoint/2010/main" val="358607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r>
              <a:rPr lang="en-US"/>
              <a:t>21/04/15</a:t>
            </a:r>
            <a:endParaRPr lang="en-GB"/>
          </a:p>
        </p:txBody>
      </p:sp>
      <p:sp>
        <p:nvSpPr>
          <p:cNvPr id="5" name="Rectangle 4"/>
          <p:cNvSpPr>
            <a:spLocks noGrp="1" noChangeArrowheads="1"/>
          </p:cNvSpPr>
          <p:nvPr>
            <p:ph type="ftr" idx="11"/>
          </p:nvPr>
        </p:nvSpPr>
        <p:spPr>
          <a:ln/>
        </p:spPr>
        <p:txBody>
          <a:bodyPr/>
          <a:lstStyle>
            <a:lvl1pPr>
              <a:defRPr/>
            </a:lvl1pPr>
          </a:lstStyle>
          <a:p>
            <a:pPr>
              <a:defRPr/>
            </a:pPr>
            <a:r>
              <a:rPr lang="en-GB" dirty="0"/>
              <a:t>© Amir Herzberg, University of Connecticut</a:t>
            </a:r>
          </a:p>
        </p:txBody>
      </p:sp>
      <p:sp>
        <p:nvSpPr>
          <p:cNvPr id="6" name="Rectangle 5"/>
          <p:cNvSpPr>
            <a:spLocks noGrp="1" noChangeArrowheads="1"/>
          </p:cNvSpPr>
          <p:nvPr>
            <p:ph type="sldNum" idx="12"/>
          </p:nvPr>
        </p:nvSpPr>
        <p:spPr>
          <a:ln/>
        </p:spPr>
        <p:txBody>
          <a:bodyPr/>
          <a:lstStyle>
            <a:lvl1pPr>
              <a:defRPr/>
            </a:lvl1pPr>
          </a:lstStyle>
          <a:p>
            <a:pPr>
              <a:defRPr/>
            </a:pPr>
            <a:fld id="{BB03B993-EC34-4821-9D6F-7BE7EDE7EA0D}" type="slidenum">
              <a:rPr lang="he-IL"/>
              <a:pPr>
                <a:defRPr/>
              </a:pPr>
              <a:t>‹#›</a:t>
            </a:fld>
            <a:endParaRPr lang="en-GB"/>
          </a:p>
        </p:txBody>
      </p:sp>
    </p:spTree>
    <p:extLst>
      <p:ext uri="{BB962C8B-B14F-4D97-AF65-F5344CB8AC3E}">
        <p14:creationId xmlns:p14="http://schemas.microsoft.com/office/powerpoint/2010/main" val="16598370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3"/>
          <p:cNvSpPr>
            <a:spLocks noGrp="1" noChangeArrowheads="1"/>
          </p:cNvSpPr>
          <p:nvPr>
            <p:ph type="ftr" idx="11"/>
          </p:nvPr>
        </p:nvSpPr>
        <p:spPr>
          <a:ln/>
        </p:spPr>
        <p:txBody>
          <a:bodyPr/>
          <a:lstStyle>
            <a:lvl1pPr>
              <a:defRPr/>
            </a:lvl1pPr>
          </a:lstStyle>
          <a:p>
            <a:pPr>
              <a:defRPr/>
            </a:pPr>
            <a:r>
              <a:rPr lang="en-GB"/>
              <a:t>Amir Herzberg</a:t>
            </a:r>
          </a:p>
        </p:txBody>
      </p:sp>
      <p:sp>
        <p:nvSpPr>
          <p:cNvPr id="7" name="Rectangle 4"/>
          <p:cNvSpPr>
            <a:spLocks noGrp="1" noChangeArrowheads="1"/>
          </p:cNvSpPr>
          <p:nvPr>
            <p:ph type="sldNum" idx="12"/>
          </p:nvPr>
        </p:nvSpPr>
        <p:spPr>
          <a:ln/>
        </p:spPr>
        <p:txBody>
          <a:bodyPr/>
          <a:lstStyle>
            <a:lvl1pPr>
              <a:defRPr/>
            </a:lvl1pPr>
          </a:lstStyle>
          <a:p>
            <a:pPr>
              <a:defRPr/>
            </a:pPr>
            <a:fld id="{5BE94325-7EFA-46D0-9AC7-7C25F724DB45}" type="slidenum">
              <a:rPr lang="he-IL"/>
              <a:pPr>
                <a:defRPr/>
              </a:pPr>
              <a:t>‹#›</a:t>
            </a:fld>
            <a:endParaRPr lang="en-GB"/>
          </a:p>
        </p:txBody>
      </p:sp>
    </p:spTree>
    <p:extLst>
      <p:ext uri="{BB962C8B-B14F-4D97-AF65-F5344CB8AC3E}">
        <p14:creationId xmlns:p14="http://schemas.microsoft.com/office/powerpoint/2010/main" val="2422396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3"/>
          <p:cNvSpPr>
            <a:spLocks noGrp="1" noChangeArrowheads="1"/>
          </p:cNvSpPr>
          <p:nvPr>
            <p:ph type="ftr" idx="11"/>
          </p:nvPr>
        </p:nvSpPr>
        <p:spPr>
          <a:ln/>
        </p:spPr>
        <p:txBody>
          <a:bodyPr/>
          <a:lstStyle>
            <a:lvl1pPr>
              <a:defRPr/>
            </a:lvl1pPr>
          </a:lstStyle>
          <a:p>
            <a:pPr>
              <a:defRPr/>
            </a:pPr>
            <a:r>
              <a:rPr lang="en-GB"/>
              <a:t>Amir Herzberg</a:t>
            </a:r>
          </a:p>
        </p:txBody>
      </p:sp>
      <p:sp>
        <p:nvSpPr>
          <p:cNvPr id="7" name="Rectangle 4"/>
          <p:cNvSpPr>
            <a:spLocks noGrp="1" noChangeArrowheads="1"/>
          </p:cNvSpPr>
          <p:nvPr>
            <p:ph type="sldNum" idx="12"/>
          </p:nvPr>
        </p:nvSpPr>
        <p:spPr>
          <a:ln/>
        </p:spPr>
        <p:txBody>
          <a:bodyPr/>
          <a:lstStyle>
            <a:lvl1pPr>
              <a:defRPr/>
            </a:lvl1pPr>
          </a:lstStyle>
          <a:p>
            <a:pPr>
              <a:defRPr/>
            </a:pPr>
            <a:fld id="{6DA64FB1-3ECA-47CE-B414-9961A3FA7F85}" type="slidenum">
              <a:rPr lang="he-IL"/>
              <a:pPr>
                <a:defRPr/>
              </a:pPr>
              <a:t>‹#›</a:t>
            </a:fld>
            <a:endParaRPr lang="en-GB"/>
          </a:p>
        </p:txBody>
      </p:sp>
    </p:spTree>
    <p:extLst>
      <p:ext uri="{BB962C8B-B14F-4D97-AF65-F5344CB8AC3E}">
        <p14:creationId xmlns:p14="http://schemas.microsoft.com/office/powerpoint/2010/main" val="846046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idx="11"/>
          </p:nvPr>
        </p:nvSpPr>
        <p:spPr>
          <a:ln/>
        </p:spPr>
        <p:txBody>
          <a:bodyPr/>
          <a:lstStyle>
            <a:lvl1pPr>
              <a:defRPr/>
            </a:lvl1pPr>
          </a:lstStyle>
          <a:p>
            <a:pPr>
              <a:defRPr/>
            </a:pPr>
            <a:r>
              <a:rPr lang="en-GB"/>
              <a:t>Amir Herzberg</a:t>
            </a:r>
          </a:p>
        </p:txBody>
      </p:sp>
      <p:sp>
        <p:nvSpPr>
          <p:cNvPr id="6" name="Rectangle 4"/>
          <p:cNvSpPr>
            <a:spLocks noGrp="1" noChangeArrowheads="1"/>
          </p:cNvSpPr>
          <p:nvPr>
            <p:ph type="sldNum" idx="12"/>
          </p:nvPr>
        </p:nvSpPr>
        <p:spPr>
          <a:ln/>
        </p:spPr>
        <p:txBody>
          <a:bodyPr/>
          <a:lstStyle>
            <a:lvl1pPr>
              <a:defRPr/>
            </a:lvl1pPr>
          </a:lstStyle>
          <a:p>
            <a:pPr>
              <a:defRPr/>
            </a:pPr>
            <a:fld id="{0700F349-04A4-4C6E-9963-69D38E27F26B}" type="slidenum">
              <a:rPr lang="he-IL"/>
              <a:pPr>
                <a:defRPr/>
              </a:pPr>
              <a:t>‹#›</a:t>
            </a:fld>
            <a:endParaRPr lang="en-GB"/>
          </a:p>
        </p:txBody>
      </p:sp>
    </p:spTree>
    <p:extLst>
      <p:ext uri="{BB962C8B-B14F-4D97-AF65-F5344CB8AC3E}">
        <p14:creationId xmlns:p14="http://schemas.microsoft.com/office/powerpoint/2010/main" val="2729999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3388" y="333375"/>
            <a:ext cx="2055812" cy="5603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1188" y="333375"/>
            <a:ext cx="6019800" cy="5603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idx="11"/>
          </p:nvPr>
        </p:nvSpPr>
        <p:spPr>
          <a:ln/>
        </p:spPr>
        <p:txBody>
          <a:bodyPr/>
          <a:lstStyle>
            <a:lvl1pPr>
              <a:defRPr/>
            </a:lvl1pPr>
          </a:lstStyle>
          <a:p>
            <a:pPr>
              <a:defRPr/>
            </a:pPr>
            <a:r>
              <a:rPr lang="en-GB"/>
              <a:t>Amir Herzberg</a:t>
            </a:r>
          </a:p>
        </p:txBody>
      </p:sp>
      <p:sp>
        <p:nvSpPr>
          <p:cNvPr id="6" name="Rectangle 4"/>
          <p:cNvSpPr>
            <a:spLocks noGrp="1" noChangeArrowheads="1"/>
          </p:cNvSpPr>
          <p:nvPr>
            <p:ph type="sldNum" idx="12"/>
          </p:nvPr>
        </p:nvSpPr>
        <p:spPr>
          <a:ln/>
        </p:spPr>
        <p:txBody>
          <a:bodyPr/>
          <a:lstStyle>
            <a:lvl1pPr>
              <a:defRPr/>
            </a:lvl1pPr>
          </a:lstStyle>
          <a:p>
            <a:pPr>
              <a:defRPr/>
            </a:pPr>
            <a:fld id="{5ECD496E-306A-4B89-BEEF-254002BA87AD}" type="slidenum">
              <a:rPr lang="he-IL"/>
              <a:pPr>
                <a:defRPr/>
              </a:pPr>
              <a:t>‹#›</a:t>
            </a:fld>
            <a:endParaRPr lang="en-GB"/>
          </a:p>
        </p:txBody>
      </p:sp>
    </p:spTree>
    <p:extLst>
      <p:ext uri="{BB962C8B-B14F-4D97-AF65-F5344CB8AC3E}">
        <p14:creationId xmlns:p14="http://schemas.microsoft.com/office/powerpoint/2010/main" val="39139573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11188" y="333375"/>
            <a:ext cx="7621587" cy="863600"/>
          </a:xfrm>
        </p:spPr>
        <p:txBody>
          <a:bodyPr/>
          <a:lstStyle/>
          <a:p>
            <a:r>
              <a:rPr lang="en-US"/>
              <a:t>Click to edit Master title style</a:t>
            </a:r>
          </a:p>
        </p:txBody>
      </p:sp>
      <p:sp>
        <p:nvSpPr>
          <p:cNvPr id="3" name="Rectangle 2"/>
          <p:cNvSpPr>
            <a:spLocks noGrp="1" noChangeArrowheads="1"/>
          </p:cNvSpPr>
          <p:nvPr>
            <p:ph type="dt" idx="10"/>
          </p:nvPr>
        </p:nvSpPr>
        <p:spPr>
          <a:ln/>
        </p:spPr>
        <p:txBody>
          <a:bodyPr/>
          <a:lstStyle>
            <a:lvl1pPr>
              <a:defRPr/>
            </a:lvl1pPr>
          </a:lstStyle>
          <a:p>
            <a:pPr>
              <a:defRPr/>
            </a:pPr>
            <a:r>
              <a:rPr lang="en-US"/>
              <a:t>21/04/15</a:t>
            </a:r>
            <a:endParaRPr lang="en-GB" dirty="0"/>
          </a:p>
        </p:txBody>
      </p:sp>
      <p:sp>
        <p:nvSpPr>
          <p:cNvPr id="4" name="Rectangle 3"/>
          <p:cNvSpPr>
            <a:spLocks noGrp="1" noChangeArrowheads="1"/>
          </p:cNvSpPr>
          <p:nvPr>
            <p:ph type="ftr" idx="11"/>
          </p:nvPr>
        </p:nvSpPr>
        <p:spPr>
          <a:ln/>
        </p:spPr>
        <p:txBody>
          <a:bodyPr/>
          <a:lstStyle>
            <a:lvl1pPr>
              <a:defRPr/>
            </a:lvl1pPr>
          </a:lstStyle>
          <a:p>
            <a:pPr>
              <a:defRPr/>
            </a:pPr>
            <a:r>
              <a:rPr lang="en-GB"/>
              <a:t>Amir Herzberg</a:t>
            </a:r>
          </a:p>
        </p:txBody>
      </p:sp>
      <p:sp>
        <p:nvSpPr>
          <p:cNvPr id="5" name="Rectangle 4"/>
          <p:cNvSpPr>
            <a:spLocks noGrp="1" noChangeArrowheads="1"/>
          </p:cNvSpPr>
          <p:nvPr>
            <p:ph type="sldNum" idx="12"/>
          </p:nvPr>
        </p:nvSpPr>
        <p:spPr>
          <a:ln/>
        </p:spPr>
        <p:txBody>
          <a:bodyPr/>
          <a:lstStyle>
            <a:lvl1pPr>
              <a:defRPr/>
            </a:lvl1pPr>
          </a:lstStyle>
          <a:p>
            <a:pPr>
              <a:defRPr/>
            </a:pPr>
            <a:fld id="{46D2B50E-BB82-451A-8CD6-62567DB382DF}" type="slidenum">
              <a:rPr lang="he-IL"/>
              <a:pPr>
                <a:defRPr/>
              </a:pPr>
              <a:t>‹#›</a:t>
            </a:fld>
            <a:endParaRPr lang="en-GB"/>
          </a:p>
        </p:txBody>
      </p:sp>
    </p:spTree>
    <p:extLst>
      <p:ext uri="{BB962C8B-B14F-4D97-AF65-F5344CB8AC3E}">
        <p14:creationId xmlns:p14="http://schemas.microsoft.com/office/powerpoint/2010/main" val="64215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21/04/15</a:t>
            </a:r>
            <a:endParaRPr lang="en-GB"/>
          </a:p>
        </p:txBody>
      </p:sp>
      <p:sp>
        <p:nvSpPr>
          <p:cNvPr id="5" name="Rectangle 4"/>
          <p:cNvSpPr>
            <a:spLocks noGrp="1" noChangeArrowheads="1"/>
          </p:cNvSpPr>
          <p:nvPr>
            <p:ph type="ftr" idx="11"/>
          </p:nvPr>
        </p:nvSpPr>
        <p:spPr>
          <a:ln/>
        </p:spPr>
        <p:txBody>
          <a:bodyPr/>
          <a:lstStyle>
            <a:lvl1pPr>
              <a:defRPr/>
            </a:lvl1pPr>
          </a:lstStyle>
          <a:p>
            <a:pPr>
              <a:defRPr/>
            </a:pPr>
            <a:r>
              <a:rPr lang="en-GB"/>
              <a:t>Amir Herzberg</a:t>
            </a:r>
          </a:p>
        </p:txBody>
      </p:sp>
      <p:sp>
        <p:nvSpPr>
          <p:cNvPr id="6" name="Rectangle 5"/>
          <p:cNvSpPr>
            <a:spLocks noGrp="1" noChangeArrowheads="1"/>
          </p:cNvSpPr>
          <p:nvPr>
            <p:ph type="sldNum" idx="12"/>
          </p:nvPr>
        </p:nvSpPr>
        <p:spPr>
          <a:ln/>
        </p:spPr>
        <p:txBody>
          <a:bodyPr/>
          <a:lstStyle>
            <a:lvl1pPr>
              <a:defRPr/>
            </a:lvl1pPr>
          </a:lstStyle>
          <a:p>
            <a:pPr>
              <a:defRPr/>
            </a:pPr>
            <a:fld id="{9F8DFD3F-9056-4169-AEC6-820FB390E1F4}" type="slidenum">
              <a:rPr lang="he-IL"/>
              <a:pPr>
                <a:defRPr/>
              </a:pPr>
              <a:t>‹#›</a:t>
            </a:fld>
            <a:endParaRPr lang="en-GB"/>
          </a:p>
        </p:txBody>
      </p:sp>
    </p:spTree>
    <p:extLst>
      <p:ext uri="{BB962C8B-B14F-4D97-AF65-F5344CB8AC3E}">
        <p14:creationId xmlns:p14="http://schemas.microsoft.com/office/powerpoint/2010/main" val="1032137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9350"/>
            <a:ext cx="403225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850" y="1149350"/>
            <a:ext cx="4033838"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r>
              <a:rPr lang="en-US"/>
              <a:t>21/04/15</a:t>
            </a:r>
            <a:endParaRPr lang="en-GB"/>
          </a:p>
        </p:txBody>
      </p:sp>
      <p:sp>
        <p:nvSpPr>
          <p:cNvPr id="6" name="Rectangle 4"/>
          <p:cNvSpPr>
            <a:spLocks noGrp="1" noChangeArrowheads="1"/>
          </p:cNvSpPr>
          <p:nvPr>
            <p:ph type="ftr" idx="11"/>
          </p:nvPr>
        </p:nvSpPr>
        <p:spPr>
          <a:ln/>
        </p:spPr>
        <p:txBody>
          <a:bodyPr/>
          <a:lstStyle>
            <a:lvl1pPr>
              <a:defRPr/>
            </a:lvl1pPr>
          </a:lstStyle>
          <a:p>
            <a:pPr>
              <a:defRPr/>
            </a:pPr>
            <a:r>
              <a:rPr lang="en-GB"/>
              <a:t>Amir Herzberg</a:t>
            </a:r>
          </a:p>
        </p:txBody>
      </p:sp>
      <p:sp>
        <p:nvSpPr>
          <p:cNvPr id="7" name="Rectangle 5"/>
          <p:cNvSpPr>
            <a:spLocks noGrp="1" noChangeArrowheads="1"/>
          </p:cNvSpPr>
          <p:nvPr>
            <p:ph type="sldNum" idx="12"/>
          </p:nvPr>
        </p:nvSpPr>
        <p:spPr>
          <a:ln/>
        </p:spPr>
        <p:txBody>
          <a:bodyPr/>
          <a:lstStyle>
            <a:lvl1pPr>
              <a:defRPr/>
            </a:lvl1pPr>
          </a:lstStyle>
          <a:p>
            <a:pPr>
              <a:defRPr/>
            </a:pPr>
            <a:fld id="{93FF2041-68C7-44EA-A67C-C541EAD7895C}" type="slidenum">
              <a:rPr lang="he-IL"/>
              <a:pPr>
                <a:defRPr/>
              </a:pPr>
              <a:t>‹#›</a:t>
            </a:fld>
            <a:endParaRPr lang="en-GB"/>
          </a:p>
        </p:txBody>
      </p:sp>
    </p:spTree>
    <p:extLst>
      <p:ext uri="{BB962C8B-B14F-4D97-AF65-F5344CB8AC3E}">
        <p14:creationId xmlns:p14="http://schemas.microsoft.com/office/powerpoint/2010/main" val="414731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r>
              <a:rPr lang="en-US"/>
              <a:t>21/04/15</a:t>
            </a:r>
            <a:endParaRPr lang="en-GB"/>
          </a:p>
        </p:txBody>
      </p:sp>
      <p:sp>
        <p:nvSpPr>
          <p:cNvPr id="8" name="Rectangle 4"/>
          <p:cNvSpPr>
            <a:spLocks noGrp="1" noChangeArrowheads="1"/>
          </p:cNvSpPr>
          <p:nvPr>
            <p:ph type="ftr" idx="11"/>
          </p:nvPr>
        </p:nvSpPr>
        <p:spPr>
          <a:ln/>
        </p:spPr>
        <p:txBody>
          <a:bodyPr/>
          <a:lstStyle>
            <a:lvl1pPr>
              <a:defRPr/>
            </a:lvl1pPr>
          </a:lstStyle>
          <a:p>
            <a:pPr>
              <a:defRPr/>
            </a:pPr>
            <a:r>
              <a:rPr lang="en-GB"/>
              <a:t>Amir Herzberg</a:t>
            </a:r>
          </a:p>
        </p:txBody>
      </p:sp>
      <p:sp>
        <p:nvSpPr>
          <p:cNvPr id="9" name="Rectangle 5"/>
          <p:cNvSpPr>
            <a:spLocks noGrp="1" noChangeArrowheads="1"/>
          </p:cNvSpPr>
          <p:nvPr>
            <p:ph type="sldNum" idx="12"/>
          </p:nvPr>
        </p:nvSpPr>
        <p:spPr>
          <a:ln/>
        </p:spPr>
        <p:txBody>
          <a:bodyPr/>
          <a:lstStyle>
            <a:lvl1pPr>
              <a:defRPr/>
            </a:lvl1pPr>
          </a:lstStyle>
          <a:p>
            <a:pPr>
              <a:defRPr/>
            </a:pPr>
            <a:fld id="{2ED99A00-5A73-4AC1-BD37-B2E1F5C20FEE}" type="slidenum">
              <a:rPr lang="he-IL"/>
              <a:pPr>
                <a:defRPr/>
              </a:pPr>
              <a:t>‹#›</a:t>
            </a:fld>
            <a:endParaRPr lang="en-GB"/>
          </a:p>
        </p:txBody>
      </p:sp>
    </p:spTree>
    <p:extLst>
      <p:ext uri="{BB962C8B-B14F-4D97-AF65-F5344CB8AC3E}">
        <p14:creationId xmlns:p14="http://schemas.microsoft.com/office/powerpoint/2010/main" val="3833270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r>
              <a:rPr lang="en-US"/>
              <a:t>21/04/15</a:t>
            </a:r>
            <a:endParaRPr lang="en-GB"/>
          </a:p>
        </p:txBody>
      </p:sp>
      <p:sp>
        <p:nvSpPr>
          <p:cNvPr id="4" name="Rectangle 4"/>
          <p:cNvSpPr>
            <a:spLocks noGrp="1" noChangeArrowheads="1"/>
          </p:cNvSpPr>
          <p:nvPr>
            <p:ph type="ftr" idx="11"/>
          </p:nvPr>
        </p:nvSpPr>
        <p:spPr>
          <a:ln/>
        </p:spPr>
        <p:txBody>
          <a:bodyPr/>
          <a:lstStyle>
            <a:lvl1pPr>
              <a:defRPr/>
            </a:lvl1pPr>
          </a:lstStyle>
          <a:p>
            <a:pPr>
              <a:defRPr/>
            </a:pPr>
            <a:r>
              <a:rPr lang="en-GB"/>
              <a:t>Amir Herzberg</a:t>
            </a:r>
          </a:p>
        </p:txBody>
      </p:sp>
      <p:sp>
        <p:nvSpPr>
          <p:cNvPr id="5" name="Rectangle 5"/>
          <p:cNvSpPr>
            <a:spLocks noGrp="1" noChangeArrowheads="1"/>
          </p:cNvSpPr>
          <p:nvPr>
            <p:ph type="sldNum" idx="12"/>
          </p:nvPr>
        </p:nvSpPr>
        <p:spPr>
          <a:ln/>
        </p:spPr>
        <p:txBody>
          <a:bodyPr/>
          <a:lstStyle>
            <a:lvl1pPr>
              <a:defRPr/>
            </a:lvl1pPr>
          </a:lstStyle>
          <a:p>
            <a:pPr>
              <a:defRPr/>
            </a:pPr>
            <a:fld id="{3F3183CB-7D40-4F31-845D-FCCBBB35DA41}" type="slidenum">
              <a:rPr lang="he-IL"/>
              <a:pPr>
                <a:defRPr/>
              </a:pPr>
              <a:t>‹#›</a:t>
            </a:fld>
            <a:endParaRPr lang="en-GB"/>
          </a:p>
        </p:txBody>
      </p:sp>
    </p:spTree>
    <p:extLst>
      <p:ext uri="{BB962C8B-B14F-4D97-AF65-F5344CB8AC3E}">
        <p14:creationId xmlns:p14="http://schemas.microsoft.com/office/powerpoint/2010/main" val="2921603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21/04/15</a:t>
            </a:r>
            <a:endParaRPr lang="en-GB"/>
          </a:p>
        </p:txBody>
      </p:sp>
      <p:sp>
        <p:nvSpPr>
          <p:cNvPr id="3" name="Rectangle 4"/>
          <p:cNvSpPr>
            <a:spLocks noGrp="1" noChangeArrowheads="1"/>
          </p:cNvSpPr>
          <p:nvPr>
            <p:ph type="ftr" idx="11"/>
          </p:nvPr>
        </p:nvSpPr>
        <p:spPr>
          <a:ln/>
        </p:spPr>
        <p:txBody>
          <a:bodyPr/>
          <a:lstStyle>
            <a:lvl1pPr>
              <a:defRPr/>
            </a:lvl1pPr>
          </a:lstStyle>
          <a:p>
            <a:pPr>
              <a:defRPr/>
            </a:pPr>
            <a:r>
              <a:rPr lang="en-GB"/>
              <a:t>Amir Herzberg</a:t>
            </a:r>
          </a:p>
        </p:txBody>
      </p:sp>
      <p:sp>
        <p:nvSpPr>
          <p:cNvPr id="4" name="Rectangle 5"/>
          <p:cNvSpPr>
            <a:spLocks noGrp="1" noChangeArrowheads="1"/>
          </p:cNvSpPr>
          <p:nvPr>
            <p:ph type="sldNum" idx="12"/>
          </p:nvPr>
        </p:nvSpPr>
        <p:spPr>
          <a:ln/>
        </p:spPr>
        <p:txBody>
          <a:bodyPr/>
          <a:lstStyle>
            <a:lvl1pPr>
              <a:defRPr/>
            </a:lvl1pPr>
          </a:lstStyle>
          <a:p>
            <a:pPr>
              <a:defRPr/>
            </a:pPr>
            <a:fld id="{AA753750-69B9-4A37-8D42-3A9530193CA4}" type="slidenum">
              <a:rPr lang="he-IL"/>
              <a:pPr>
                <a:defRPr/>
              </a:pPr>
              <a:t>‹#›</a:t>
            </a:fld>
            <a:endParaRPr lang="en-GB"/>
          </a:p>
        </p:txBody>
      </p:sp>
    </p:spTree>
    <p:extLst>
      <p:ext uri="{BB962C8B-B14F-4D97-AF65-F5344CB8AC3E}">
        <p14:creationId xmlns:p14="http://schemas.microsoft.com/office/powerpoint/2010/main" val="87353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21/04/15</a:t>
            </a:r>
            <a:endParaRPr lang="en-GB"/>
          </a:p>
        </p:txBody>
      </p:sp>
      <p:sp>
        <p:nvSpPr>
          <p:cNvPr id="6" name="Rectangle 4"/>
          <p:cNvSpPr>
            <a:spLocks noGrp="1" noChangeArrowheads="1"/>
          </p:cNvSpPr>
          <p:nvPr>
            <p:ph type="ftr" idx="11"/>
          </p:nvPr>
        </p:nvSpPr>
        <p:spPr>
          <a:ln/>
        </p:spPr>
        <p:txBody>
          <a:bodyPr/>
          <a:lstStyle>
            <a:lvl1pPr>
              <a:defRPr/>
            </a:lvl1pPr>
          </a:lstStyle>
          <a:p>
            <a:pPr>
              <a:defRPr/>
            </a:pPr>
            <a:r>
              <a:rPr lang="en-GB"/>
              <a:t>Amir Herzberg</a:t>
            </a:r>
          </a:p>
        </p:txBody>
      </p:sp>
      <p:sp>
        <p:nvSpPr>
          <p:cNvPr id="7" name="Rectangle 5"/>
          <p:cNvSpPr>
            <a:spLocks noGrp="1" noChangeArrowheads="1"/>
          </p:cNvSpPr>
          <p:nvPr>
            <p:ph type="sldNum" idx="12"/>
          </p:nvPr>
        </p:nvSpPr>
        <p:spPr>
          <a:ln/>
        </p:spPr>
        <p:txBody>
          <a:bodyPr/>
          <a:lstStyle>
            <a:lvl1pPr>
              <a:defRPr/>
            </a:lvl1pPr>
          </a:lstStyle>
          <a:p>
            <a:pPr>
              <a:defRPr/>
            </a:pPr>
            <a:fld id="{3FBD9E61-4053-45A6-8FAE-C7D36FECEA9D}" type="slidenum">
              <a:rPr lang="he-IL"/>
              <a:pPr>
                <a:defRPr/>
              </a:pPr>
              <a:t>‹#›</a:t>
            </a:fld>
            <a:endParaRPr lang="en-GB"/>
          </a:p>
        </p:txBody>
      </p:sp>
    </p:spTree>
    <p:extLst>
      <p:ext uri="{BB962C8B-B14F-4D97-AF65-F5344CB8AC3E}">
        <p14:creationId xmlns:p14="http://schemas.microsoft.com/office/powerpoint/2010/main" val="263924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21/04/15</a:t>
            </a:r>
            <a:endParaRPr lang="en-GB"/>
          </a:p>
        </p:txBody>
      </p:sp>
      <p:sp>
        <p:nvSpPr>
          <p:cNvPr id="6" name="Rectangle 4"/>
          <p:cNvSpPr>
            <a:spLocks noGrp="1" noChangeArrowheads="1"/>
          </p:cNvSpPr>
          <p:nvPr>
            <p:ph type="ftr" idx="11"/>
          </p:nvPr>
        </p:nvSpPr>
        <p:spPr>
          <a:ln/>
        </p:spPr>
        <p:txBody>
          <a:bodyPr/>
          <a:lstStyle>
            <a:lvl1pPr>
              <a:defRPr/>
            </a:lvl1pPr>
          </a:lstStyle>
          <a:p>
            <a:pPr>
              <a:defRPr/>
            </a:pPr>
            <a:r>
              <a:rPr lang="en-GB"/>
              <a:t>Amir Herzberg</a:t>
            </a:r>
          </a:p>
        </p:txBody>
      </p:sp>
      <p:sp>
        <p:nvSpPr>
          <p:cNvPr id="7" name="Rectangle 5"/>
          <p:cNvSpPr>
            <a:spLocks noGrp="1" noChangeArrowheads="1"/>
          </p:cNvSpPr>
          <p:nvPr>
            <p:ph type="sldNum" idx="12"/>
          </p:nvPr>
        </p:nvSpPr>
        <p:spPr>
          <a:ln/>
        </p:spPr>
        <p:txBody>
          <a:bodyPr/>
          <a:lstStyle>
            <a:lvl1pPr>
              <a:defRPr/>
            </a:lvl1pPr>
          </a:lstStyle>
          <a:p>
            <a:pPr>
              <a:defRPr/>
            </a:pPr>
            <a:fld id="{F3E344E1-B61B-4877-8640-4CF164F92D0F}" type="slidenum">
              <a:rPr lang="he-IL"/>
              <a:pPr>
                <a:defRPr/>
              </a:pPr>
              <a:t>‹#›</a:t>
            </a:fld>
            <a:endParaRPr lang="en-GB"/>
          </a:p>
        </p:txBody>
      </p:sp>
    </p:spTree>
    <p:extLst>
      <p:ext uri="{BB962C8B-B14F-4D97-AF65-F5344CB8AC3E}">
        <p14:creationId xmlns:p14="http://schemas.microsoft.com/office/powerpoint/2010/main" val="144850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88938" y="277813"/>
            <a:ext cx="8296275"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149350"/>
            <a:ext cx="8218488" cy="494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p:txBody>
      </p:sp>
      <p:sp>
        <p:nvSpPr>
          <p:cNvPr id="2" name="Rectangle 3"/>
          <p:cNvSpPr>
            <a:spLocks noGrp="1" noChangeArrowheads="1"/>
          </p:cNvSpPr>
          <p:nvPr>
            <p:ph type="dt"/>
          </p:nvPr>
        </p:nvSpPr>
        <p:spPr bwMode="auto">
          <a:xfrm>
            <a:off x="457200" y="6243638"/>
            <a:ext cx="21320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nSpc>
                <a:spcPct val="100000"/>
              </a:lnSpc>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mj-lt"/>
                <a:cs typeface="Arial" charset="0"/>
              </a:defRPr>
            </a:lvl1pPr>
          </a:lstStyle>
          <a:p>
            <a:pPr>
              <a:defRPr/>
            </a:pPr>
            <a:r>
              <a:rPr lang="en-US"/>
              <a:t>21/04/15</a:t>
            </a:r>
            <a:endParaRPr lang="en-GB"/>
          </a:p>
        </p:txBody>
      </p:sp>
      <p:sp>
        <p:nvSpPr>
          <p:cNvPr id="1028" name="Rectangle 4"/>
          <p:cNvSpPr>
            <a:spLocks noGrp="1" noChangeArrowheads="1"/>
          </p:cNvSpPr>
          <p:nvPr>
            <p:ph type="ftr"/>
          </p:nvPr>
        </p:nvSpPr>
        <p:spPr bwMode="auto">
          <a:xfrm>
            <a:off x="3124200" y="6248400"/>
            <a:ext cx="28940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ctr">
              <a:lnSpc>
                <a:spcPct val="100000"/>
              </a:lnSpc>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mj-lt"/>
                <a:cs typeface="Arial" charset="0"/>
              </a:defRPr>
            </a:lvl1pPr>
          </a:lstStyle>
          <a:p>
            <a:pPr>
              <a:defRPr/>
            </a:pPr>
            <a:r>
              <a:rPr lang="en-GB" dirty="0"/>
              <a:t>© Amir Herzberg, University of Connecticut</a:t>
            </a:r>
          </a:p>
        </p:txBody>
      </p:sp>
      <p:sp>
        <p:nvSpPr>
          <p:cNvPr id="1029" name="Rectangle 5"/>
          <p:cNvSpPr>
            <a:spLocks noGrp="1" noChangeArrowheads="1"/>
          </p:cNvSpPr>
          <p:nvPr>
            <p:ph type="sldNum"/>
          </p:nvPr>
        </p:nvSpPr>
        <p:spPr bwMode="auto">
          <a:xfrm>
            <a:off x="6553200" y="6243638"/>
            <a:ext cx="21320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lnSpc>
                <a:spcPct val="100000"/>
              </a:lnSpc>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mj-lt"/>
                <a:cs typeface="Arial" charset="0"/>
              </a:defRPr>
            </a:lvl1pPr>
          </a:lstStyle>
          <a:p>
            <a:pPr>
              <a:defRPr/>
            </a:pPr>
            <a:fld id="{854EA188-BFC4-4B1A-ACA6-C8D36E953B7A}" type="slidenum">
              <a:rPr lang="he-IL"/>
              <a:pPr>
                <a:defRPr/>
              </a:pPr>
              <a:t>‹#›</a:t>
            </a:fld>
            <a:endParaRPr lang="en-GB"/>
          </a:p>
        </p:txBody>
      </p:sp>
      <p:sp>
        <p:nvSpPr>
          <p:cNvPr id="1031" name="Freeform 6"/>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80">
            <a:solidFill>
              <a:srgbClr val="CC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2" name="Line 7"/>
          <p:cNvSpPr>
            <a:spLocks noChangeShapeType="1"/>
          </p:cNvSpPr>
          <p:nvPr/>
        </p:nvSpPr>
        <p:spPr bwMode="auto">
          <a:xfrm>
            <a:off x="457200" y="6172200"/>
            <a:ext cx="8229600" cy="1588"/>
          </a:xfrm>
          <a:prstGeom prst="line">
            <a:avLst/>
          </a:prstGeom>
          <a:noFill/>
          <a:ln w="19080">
            <a:solidFill>
              <a:srgbClr val="CC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dt="0"/>
  <p:txStyles>
    <p:titleStyle>
      <a:lvl1pPr algn="l" defTabSz="449263" rtl="0" eaLnBrk="0" fontAlgn="base" hangingPunct="0">
        <a:lnSpc>
          <a:spcPct val="95000"/>
        </a:lnSpc>
        <a:spcBef>
          <a:spcPct val="0"/>
        </a:spcBef>
        <a:spcAft>
          <a:spcPct val="0"/>
        </a:spcAft>
        <a:buClr>
          <a:srgbClr val="006633"/>
        </a:buClr>
        <a:buSzPct val="100000"/>
        <a:buFont typeface="Garamond" pitchFamily="18" charset="0"/>
        <a:defRPr sz="4200">
          <a:solidFill>
            <a:srgbClr val="006633"/>
          </a:solidFill>
          <a:latin typeface="+mj-lt"/>
          <a:ea typeface="+mj-ea"/>
          <a:cs typeface="+mj-cs"/>
        </a:defRPr>
      </a:lvl1pPr>
      <a:lvl2pPr algn="l" defTabSz="449263" rtl="0" eaLnBrk="0" fontAlgn="base" hangingPunct="0">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2pPr>
      <a:lvl3pPr algn="l" defTabSz="449263" rtl="0" eaLnBrk="0" fontAlgn="base" hangingPunct="0">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3pPr>
      <a:lvl4pPr algn="l" defTabSz="449263" rtl="0" eaLnBrk="0" fontAlgn="base" hangingPunct="0">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4pPr>
      <a:lvl5pPr algn="l" defTabSz="449263" rtl="0" eaLnBrk="0" fontAlgn="base" hangingPunct="0">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5pPr>
      <a:lvl6pPr marL="457200" algn="l" defTabSz="449263" rtl="0" fontAlgn="base">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6pPr>
      <a:lvl7pPr marL="914400" algn="l" defTabSz="449263" rtl="0" fontAlgn="base">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7pPr>
      <a:lvl8pPr marL="1371600" algn="l" defTabSz="449263" rtl="0" fontAlgn="base">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8pPr>
      <a:lvl9pPr marL="1828800" algn="l" defTabSz="449263" rtl="0" fontAlgn="base">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9pPr>
    </p:titleStyle>
    <p:bodyStyle>
      <a:lvl1pPr marL="341313" indent="-341313" algn="l" defTabSz="449263" rtl="0" eaLnBrk="0" fontAlgn="base" hangingPunct="0">
        <a:lnSpc>
          <a:spcPct val="93000"/>
        </a:lnSpc>
        <a:spcBef>
          <a:spcPts val="750"/>
        </a:spcBef>
        <a:spcAft>
          <a:spcPct val="0"/>
        </a:spcAft>
        <a:buClr>
          <a:srgbClr val="CC9900"/>
        </a:buClr>
        <a:buSzPct val="65000"/>
        <a:buFont typeface="Wingdings" pitchFamily="2" charset="2"/>
        <a:buChar char=""/>
        <a:defRPr sz="2600">
          <a:solidFill>
            <a:srgbClr val="000000"/>
          </a:solidFill>
          <a:latin typeface="+mn-lt"/>
          <a:ea typeface="+mn-ea"/>
          <a:cs typeface="+mn-cs"/>
        </a:defRPr>
      </a:lvl1pPr>
      <a:lvl2pPr marL="668338" indent="-325438" algn="l" defTabSz="449263" rtl="0" eaLnBrk="0" fontAlgn="base" hangingPunct="0">
        <a:lnSpc>
          <a:spcPct val="93000"/>
        </a:lnSpc>
        <a:spcBef>
          <a:spcPts val="650"/>
        </a:spcBef>
        <a:spcAft>
          <a:spcPct val="0"/>
        </a:spcAft>
        <a:buClr>
          <a:srgbClr val="3B812F"/>
        </a:buClr>
        <a:buSzPct val="60000"/>
        <a:buFont typeface="Wingdings" pitchFamily="2" charset="2"/>
        <a:buChar char=""/>
        <a:defRPr sz="2400">
          <a:solidFill>
            <a:srgbClr val="000000"/>
          </a:solidFill>
          <a:latin typeface="+mn-lt"/>
          <a:cs typeface="+mn-cs"/>
        </a:defRPr>
      </a:lvl2pPr>
      <a:lvl3pPr marL="1020763" indent="-349250" algn="l" defTabSz="449263" rtl="0" eaLnBrk="0" fontAlgn="base" hangingPunct="0">
        <a:lnSpc>
          <a:spcPct val="93000"/>
        </a:lnSpc>
        <a:spcBef>
          <a:spcPts val="550"/>
        </a:spcBef>
        <a:spcAft>
          <a:spcPct val="0"/>
        </a:spcAft>
        <a:buClr>
          <a:srgbClr val="CC9900"/>
        </a:buClr>
        <a:buSzPct val="65000"/>
        <a:buFont typeface="Wingdings" pitchFamily="2" charset="2"/>
        <a:buChar char=""/>
        <a:defRPr sz="2200">
          <a:solidFill>
            <a:srgbClr val="000000"/>
          </a:solidFill>
          <a:latin typeface="+mn-lt"/>
          <a:cs typeface="+mn-cs"/>
        </a:defRPr>
      </a:lvl3pPr>
      <a:lvl4pPr marL="1338263" indent="-314325" algn="l" defTabSz="449263" rtl="0" eaLnBrk="0" fontAlgn="base" hangingPunct="0">
        <a:lnSpc>
          <a:spcPct val="93000"/>
        </a:lnSpc>
        <a:spcBef>
          <a:spcPts val="500"/>
        </a:spcBef>
        <a:spcAft>
          <a:spcPct val="0"/>
        </a:spcAft>
        <a:buClr>
          <a:srgbClr val="3B812F"/>
        </a:buClr>
        <a:buSzPct val="70000"/>
        <a:buFont typeface="Wingdings" pitchFamily="2" charset="2"/>
        <a:buChar char=""/>
        <a:defRPr sz="2000">
          <a:solidFill>
            <a:srgbClr val="000000"/>
          </a:solidFill>
          <a:latin typeface="+mn-lt"/>
          <a:cs typeface="+mn-cs"/>
        </a:defRPr>
      </a:lvl4pPr>
      <a:lvl5pPr marL="1679575" indent="-338138" algn="l" defTabSz="449263" rtl="0" eaLnBrk="0" fontAlgn="base" hangingPunct="0">
        <a:lnSpc>
          <a:spcPct val="93000"/>
        </a:lnSpc>
        <a:spcBef>
          <a:spcPts val="500"/>
        </a:spcBef>
        <a:spcAft>
          <a:spcPct val="0"/>
        </a:spcAft>
        <a:buClr>
          <a:srgbClr val="3B812F"/>
        </a:buClr>
        <a:buSzPct val="75000"/>
        <a:buFont typeface="Wingdings" pitchFamily="2" charset="2"/>
        <a:buChar char=""/>
        <a:defRPr sz="2000">
          <a:solidFill>
            <a:srgbClr val="000000"/>
          </a:solidFill>
          <a:latin typeface="+mn-lt"/>
          <a:cs typeface="+mn-cs"/>
        </a:defRPr>
      </a:lvl5pPr>
      <a:lvl6pPr marL="2136775" indent="-338138" algn="l" defTabSz="449263" rtl="0" fontAlgn="base">
        <a:lnSpc>
          <a:spcPct val="93000"/>
        </a:lnSpc>
        <a:spcBef>
          <a:spcPts val="500"/>
        </a:spcBef>
        <a:spcAft>
          <a:spcPct val="0"/>
        </a:spcAft>
        <a:buClr>
          <a:srgbClr val="3B812F"/>
        </a:buClr>
        <a:buSzPct val="75000"/>
        <a:buFont typeface="Wingdings" pitchFamily="2" charset="2"/>
        <a:buChar char=""/>
        <a:defRPr sz="2000">
          <a:solidFill>
            <a:srgbClr val="000000"/>
          </a:solidFill>
          <a:latin typeface="+mn-lt"/>
          <a:cs typeface="+mn-cs"/>
        </a:defRPr>
      </a:lvl6pPr>
      <a:lvl7pPr marL="2593975" indent="-338138" algn="l" defTabSz="449263" rtl="0" fontAlgn="base">
        <a:lnSpc>
          <a:spcPct val="93000"/>
        </a:lnSpc>
        <a:spcBef>
          <a:spcPts val="500"/>
        </a:spcBef>
        <a:spcAft>
          <a:spcPct val="0"/>
        </a:spcAft>
        <a:buClr>
          <a:srgbClr val="3B812F"/>
        </a:buClr>
        <a:buSzPct val="75000"/>
        <a:buFont typeface="Wingdings" pitchFamily="2" charset="2"/>
        <a:buChar char=""/>
        <a:defRPr sz="2000">
          <a:solidFill>
            <a:srgbClr val="000000"/>
          </a:solidFill>
          <a:latin typeface="+mn-lt"/>
          <a:cs typeface="+mn-cs"/>
        </a:defRPr>
      </a:lvl7pPr>
      <a:lvl8pPr marL="3051175" indent="-338138" algn="l" defTabSz="449263" rtl="0" fontAlgn="base">
        <a:lnSpc>
          <a:spcPct val="93000"/>
        </a:lnSpc>
        <a:spcBef>
          <a:spcPts val="500"/>
        </a:spcBef>
        <a:spcAft>
          <a:spcPct val="0"/>
        </a:spcAft>
        <a:buClr>
          <a:srgbClr val="3B812F"/>
        </a:buClr>
        <a:buSzPct val="75000"/>
        <a:buFont typeface="Wingdings" pitchFamily="2" charset="2"/>
        <a:buChar char=""/>
        <a:defRPr sz="2000">
          <a:solidFill>
            <a:srgbClr val="000000"/>
          </a:solidFill>
          <a:latin typeface="+mn-lt"/>
          <a:cs typeface="+mn-cs"/>
        </a:defRPr>
      </a:lvl8pPr>
      <a:lvl9pPr marL="3508375" indent="-338138" algn="l" defTabSz="449263" rtl="0" fontAlgn="base">
        <a:lnSpc>
          <a:spcPct val="93000"/>
        </a:lnSpc>
        <a:spcBef>
          <a:spcPts val="500"/>
        </a:spcBef>
        <a:spcAft>
          <a:spcPct val="0"/>
        </a:spcAft>
        <a:buClr>
          <a:srgbClr val="3B812F"/>
        </a:buClr>
        <a:buSzPct val="75000"/>
        <a:buFont typeface="Wingdings" pitchFamily="2" charset="2"/>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11188" y="333375"/>
            <a:ext cx="762158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2" name="Rectangle 2"/>
          <p:cNvSpPr>
            <a:spLocks noGrp="1" noChangeArrowheads="1"/>
          </p:cNvSpPr>
          <p:nvPr>
            <p:ph type="dt"/>
          </p:nvPr>
        </p:nvSpPr>
        <p:spPr bwMode="auto">
          <a:xfrm>
            <a:off x="457200" y="6243638"/>
            <a:ext cx="21320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rtl="1">
              <a:lnSpc>
                <a:spcPct val="100000"/>
              </a:lnSpc>
              <a:buFont typeface="Garamond" pitchFamily="18" charset="0"/>
              <a:buNone/>
              <a:tabLst>
                <a:tab pos="723900" algn="l"/>
                <a:tab pos="1447800" algn="l"/>
              </a:tabLst>
              <a:defRPr sz="1200">
                <a:solidFill>
                  <a:srgbClr val="000000"/>
                </a:solidFill>
                <a:latin typeface="+mj-lt"/>
                <a:cs typeface="Arial" charset="0"/>
              </a:defRPr>
            </a:lvl1pPr>
          </a:lstStyle>
          <a:p>
            <a:pPr>
              <a:defRPr/>
            </a:pPr>
            <a:r>
              <a:rPr lang="en-US"/>
              <a:t>21/04/15</a:t>
            </a:r>
            <a:endParaRPr lang="en-GB"/>
          </a:p>
        </p:txBody>
      </p:sp>
      <p:sp>
        <p:nvSpPr>
          <p:cNvPr id="2051" name="Rectangle 3"/>
          <p:cNvSpPr>
            <a:spLocks noGrp="1" noChangeArrowheads="1"/>
          </p:cNvSpPr>
          <p:nvPr>
            <p:ph type="ftr"/>
          </p:nvPr>
        </p:nvSpPr>
        <p:spPr bwMode="auto">
          <a:xfrm>
            <a:off x="3124200" y="6243638"/>
            <a:ext cx="28940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ctr" rtl="1">
              <a:lnSpc>
                <a:spcPct val="100000"/>
              </a:lnSpc>
              <a:buFont typeface="Garamond" pitchFamily="18" charset="0"/>
              <a:buNone/>
              <a:tabLst>
                <a:tab pos="723900" algn="l"/>
                <a:tab pos="1447800" algn="l"/>
                <a:tab pos="2171700" algn="l"/>
                <a:tab pos="2895600" algn="l"/>
              </a:tabLst>
              <a:defRPr sz="1200">
                <a:solidFill>
                  <a:srgbClr val="000000"/>
                </a:solidFill>
                <a:latin typeface="+mj-lt"/>
                <a:cs typeface="Arial" charset="0"/>
              </a:defRPr>
            </a:lvl1pPr>
          </a:lstStyle>
          <a:p>
            <a:pPr>
              <a:defRPr/>
            </a:pPr>
            <a:r>
              <a:rPr lang="en-GB"/>
              <a:t>Amir Herzberg</a:t>
            </a:r>
          </a:p>
        </p:txBody>
      </p:sp>
      <p:sp>
        <p:nvSpPr>
          <p:cNvPr id="2052" name="Rectangle 4"/>
          <p:cNvSpPr>
            <a:spLocks noGrp="1" noChangeArrowheads="1"/>
          </p:cNvSpPr>
          <p:nvPr>
            <p:ph type="sldNum"/>
          </p:nvPr>
        </p:nvSpPr>
        <p:spPr bwMode="auto">
          <a:xfrm>
            <a:off x="6553200" y="6243638"/>
            <a:ext cx="21320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rtl="1">
              <a:lnSpc>
                <a:spcPct val="100000"/>
              </a:lnSpc>
              <a:buFont typeface="Garamond" pitchFamily="18" charset="0"/>
              <a:buNone/>
              <a:tabLst>
                <a:tab pos="723900" algn="l"/>
                <a:tab pos="1447800" algn="l"/>
              </a:tabLst>
              <a:defRPr sz="1200">
                <a:solidFill>
                  <a:srgbClr val="000000"/>
                </a:solidFill>
                <a:latin typeface="+mj-lt"/>
                <a:cs typeface="Arial" charset="0"/>
              </a:defRPr>
            </a:lvl1pPr>
          </a:lstStyle>
          <a:p>
            <a:pPr>
              <a:defRPr/>
            </a:pPr>
            <a:fld id="{41072FEE-93F1-41B4-A50F-F03DC71657CA}" type="slidenum">
              <a:rPr lang="he-IL"/>
              <a:pPr>
                <a:defRPr/>
              </a:pPr>
              <a:t>‹#›</a:t>
            </a:fld>
            <a:endParaRPr lang="en-GB"/>
          </a:p>
        </p:txBody>
      </p:sp>
      <p:sp>
        <p:nvSpPr>
          <p:cNvPr id="2054" name="Freeform 5"/>
          <p:cNvSpPr>
            <a:spLocks noChangeArrowheads="1"/>
          </p:cNvSpPr>
          <p:nvPr/>
        </p:nvSpPr>
        <p:spPr bwMode="auto">
          <a:xfrm>
            <a:off x="468313" y="1196975"/>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560">
            <a:solidFill>
              <a:srgbClr val="CC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p:cNvSpPr>
            <a:spLocks noGrp="1" noChangeArrowheads="1"/>
          </p:cNvSpPr>
          <p:nvPr>
            <p:ph type="body" idx="1"/>
          </p:nvPr>
        </p:nvSpPr>
        <p:spPr bwMode="auto">
          <a:xfrm>
            <a:off x="611188" y="1412875"/>
            <a:ext cx="8228012"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defTabSz="449263" rtl="0" eaLnBrk="0" fontAlgn="base" hangingPunct="0">
        <a:lnSpc>
          <a:spcPct val="95000"/>
        </a:lnSpc>
        <a:spcBef>
          <a:spcPct val="0"/>
        </a:spcBef>
        <a:spcAft>
          <a:spcPct val="0"/>
        </a:spcAft>
        <a:buClr>
          <a:srgbClr val="006633"/>
        </a:buClr>
        <a:buSzPct val="100000"/>
        <a:buFont typeface="Garamond" pitchFamily="18" charset="0"/>
        <a:defRPr sz="4200">
          <a:solidFill>
            <a:srgbClr val="006633"/>
          </a:solidFill>
          <a:latin typeface="+mj-lt"/>
          <a:ea typeface="+mj-ea"/>
          <a:cs typeface="+mj-cs"/>
        </a:defRPr>
      </a:lvl1pPr>
      <a:lvl2pPr algn="l" defTabSz="449263" rtl="0" eaLnBrk="0" fontAlgn="base" hangingPunct="0">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2pPr>
      <a:lvl3pPr algn="l" defTabSz="449263" rtl="0" eaLnBrk="0" fontAlgn="base" hangingPunct="0">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3pPr>
      <a:lvl4pPr algn="l" defTabSz="449263" rtl="0" eaLnBrk="0" fontAlgn="base" hangingPunct="0">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4pPr>
      <a:lvl5pPr algn="l" defTabSz="449263" rtl="0" eaLnBrk="0" fontAlgn="base" hangingPunct="0">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5pPr>
      <a:lvl6pPr marL="457200" algn="l" defTabSz="449263" rtl="0" fontAlgn="base">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6pPr>
      <a:lvl7pPr marL="914400" algn="l" defTabSz="449263" rtl="0" fontAlgn="base">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7pPr>
      <a:lvl8pPr marL="1371600" algn="l" defTabSz="449263" rtl="0" fontAlgn="base">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8pPr>
      <a:lvl9pPr marL="1828800" algn="l" defTabSz="449263" rtl="0" fontAlgn="base">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9pPr>
    </p:titleStyle>
    <p:bodyStyle>
      <a:lvl1pPr marL="341313" indent="-341313" algn="l" defTabSz="449263" rtl="0" eaLnBrk="0" fontAlgn="base" hangingPunct="0">
        <a:lnSpc>
          <a:spcPct val="93000"/>
        </a:lnSpc>
        <a:spcBef>
          <a:spcPts val="750"/>
        </a:spcBef>
        <a:spcAft>
          <a:spcPct val="0"/>
        </a:spcAft>
        <a:buClr>
          <a:srgbClr val="CC9900"/>
        </a:buClr>
        <a:buSzPct val="65000"/>
        <a:buFont typeface="Wingdings" pitchFamily="2" charset="2"/>
        <a:buChar char=""/>
        <a:defRPr sz="3000">
          <a:solidFill>
            <a:srgbClr val="000000"/>
          </a:solidFill>
          <a:latin typeface="+mn-lt"/>
          <a:ea typeface="+mn-ea"/>
          <a:cs typeface="+mn-cs"/>
        </a:defRPr>
      </a:lvl1pPr>
      <a:lvl2pPr marL="668338" indent="-325438" algn="l" defTabSz="449263" rtl="0" eaLnBrk="0" fontAlgn="base" hangingPunct="0">
        <a:lnSpc>
          <a:spcPct val="93000"/>
        </a:lnSpc>
        <a:spcBef>
          <a:spcPts val="650"/>
        </a:spcBef>
        <a:spcAft>
          <a:spcPct val="0"/>
        </a:spcAft>
        <a:buClr>
          <a:srgbClr val="3B812F"/>
        </a:buClr>
        <a:buSzPct val="60000"/>
        <a:buFont typeface="Wingdings" pitchFamily="2" charset="2"/>
        <a:buChar char=""/>
        <a:defRPr sz="2600">
          <a:solidFill>
            <a:srgbClr val="000000"/>
          </a:solidFill>
          <a:latin typeface="+mn-lt"/>
          <a:cs typeface="+mn-cs"/>
        </a:defRPr>
      </a:lvl2pPr>
      <a:lvl3pPr marL="1020763" indent="-349250" algn="l" defTabSz="449263" rtl="0" eaLnBrk="0" fontAlgn="base" hangingPunct="0">
        <a:lnSpc>
          <a:spcPct val="93000"/>
        </a:lnSpc>
        <a:spcBef>
          <a:spcPts val="550"/>
        </a:spcBef>
        <a:spcAft>
          <a:spcPct val="0"/>
        </a:spcAft>
        <a:buClr>
          <a:srgbClr val="CC9900"/>
        </a:buClr>
        <a:buSzPct val="65000"/>
        <a:buFont typeface="Wingdings" pitchFamily="2" charset="2"/>
        <a:buChar char=""/>
        <a:defRPr sz="2200">
          <a:solidFill>
            <a:srgbClr val="000000"/>
          </a:solidFill>
          <a:latin typeface="+mn-lt"/>
          <a:cs typeface="+mn-cs"/>
        </a:defRPr>
      </a:lvl3pPr>
      <a:lvl4pPr marL="1338263" indent="-314325" algn="l" defTabSz="449263" rtl="0" eaLnBrk="0" fontAlgn="base" hangingPunct="0">
        <a:lnSpc>
          <a:spcPct val="93000"/>
        </a:lnSpc>
        <a:spcBef>
          <a:spcPts val="500"/>
        </a:spcBef>
        <a:spcAft>
          <a:spcPct val="0"/>
        </a:spcAft>
        <a:buClr>
          <a:srgbClr val="3B812F"/>
        </a:buClr>
        <a:buSzPct val="70000"/>
        <a:buFont typeface="Wingdings" pitchFamily="2" charset="2"/>
        <a:buChar char=""/>
        <a:defRPr sz="2000">
          <a:solidFill>
            <a:srgbClr val="000000"/>
          </a:solidFill>
          <a:latin typeface="+mn-lt"/>
          <a:cs typeface="+mn-cs"/>
        </a:defRPr>
      </a:lvl4pPr>
      <a:lvl5pPr marL="1679575" indent="-338138" algn="l" defTabSz="449263" rtl="0" eaLnBrk="0" fontAlgn="base" hangingPunct="0">
        <a:lnSpc>
          <a:spcPct val="93000"/>
        </a:lnSpc>
        <a:spcBef>
          <a:spcPts val="500"/>
        </a:spcBef>
        <a:spcAft>
          <a:spcPct val="0"/>
        </a:spcAft>
        <a:buClr>
          <a:srgbClr val="3B812F"/>
        </a:buClr>
        <a:buSzPct val="75000"/>
        <a:buFont typeface="Wingdings" pitchFamily="2" charset="2"/>
        <a:buChar char=""/>
        <a:defRPr sz="2000">
          <a:solidFill>
            <a:srgbClr val="000000"/>
          </a:solidFill>
          <a:latin typeface="+mn-lt"/>
          <a:cs typeface="+mn-cs"/>
        </a:defRPr>
      </a:lvl5pPr>
      <a:lvl6pPr marL="2136775" indent="-338138" algn="l" defTabSz="449263" rtl="0" fontAlgn="base">
        <a:lnSpc>
          <a:spcPct val="93000"/>
        </a:lnSpc>
        <a:spcBef>
          <a:spcPts val="500"/>
        </a:spcBef>
        <a:spcAft>
          <a:spcPct val="0"/>
        </a:spcAft>
        <a:buClr>
          <a:srgbClr val="3B812F"/>
        </a:buClr>
        <a:buSzPct val="75000"/>
        <a:buFont typeface="Wingdings" pitchFamily="2" charset="2"/>
        <a:buChar char=""/>
        <a:defRPr sz="2000">
          <a:solidFill>
            <a:srgbClr val="000000"/>
          </a:solidFill>
          <a:latin typeface="+mn-lt"/>
          <a:cs typeface="+mn-cs"/>
        </a:defRPr>
      </a:lvl6pPr>
      <a:lvl7pPr marL="2593975" indent="-338138" algn="l" defTabSz="449263" rtl="0" fontAlgn="base">
        <a:lnSpc>
          <a:spcPct val="93000"/>
        </a:lnSpc>
        <a:spcBef>
          <a:spcPts val="500"/>
        </a:spcBef>
        <a:spcAft>
          <a:spcPct val="0"/>
        </a:spcAft>
        <a:buClr>
          <a:srgbClr val="3B812F"/>
        </a:buClr>
        <a:buSzPct val="75000"/>
        <a:buFont typeface="Wingdings" pitchFamily="2" charset="2"/>
        <a:buChar char=""/>
        <a:defRPr sz="2000">
          <a:solidFill>
            <a:srgbClr val="000000"/>
          </a:solidFill>
          <a:latin typeface="+mn-lt"/>
          <a:cs typeface="+mn-cs"/>
        </a:defRPr>
      </a:lvl7pPr>
      <a:lvl8pPr marL="3051175" indent="-338138" algn="l" defTabSz="449263" rtl="0" fontAlgn="base">
        <a:lnSpc>
          <a:spcPct val="93000"/>
        </a:lnSpc>
        <a:spcBef>
          <a:spcPts val="500"/>
        </a:spcBef>
        <a:spcAft>
          <a:spcPct val="0"/>
        </a:spcAft>
        <a:buClr>
          <a:srgbClr val="3B812F"/>
        </a:buClr>
        <a:buSzPct val="75000"/>
        <a:buFont typeface="Wingdings" pitchFamily="2" charset="2"/>
        <a:buChar char=""/>
        <a:defRPr sz="2000">
          <a:solidFill>
            <a:srgbClr val="000000"/>
          </a:solidFill>
          <a:latin typeface="+mn-lt"/>
          <a:cs typeface="+mn-cs"/>
        </a:defRPr>
      </a:lvl8pPr>
      <a:lvl9pPr marL="3508375" indent="-338138" algn="l" defTabSz="449263" rtl="0" fontAlgn="base">
        <a:lnSpc>
          <a:spcPct val="93000"/>
        </a:lnSpc>
        <a:spcBef>
          <a:spcPts val="500"/>
        </a:spcBef>
        <a:spcAft>
          <a:spcPct val="0"/>
        </a:spcAft>
        <a:buClr>
          <a:srgbClr val="3B812F"/>
        </a:buClr>
        <a:buSzPct val="75000"/>
        <a:buFont typeface="Wingdings" pitchFamily="2" charset="2"/>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png"/><Relationship Id="rId7"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wmf"/><Relationship Id="rId10" Type="http://schemas.openxmlformats.org/officeDocument/2006/relationships/image" Target="../media/image12.gif"/><Relationship Id="rId4" Type="http://schemas.openxmlformats.org/officeDocument/2006/relationships/slide" Target="slide19.xml"/><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slide" Target="slide19.xml"/><Relationship Id="rId5" Type="http://schemas.openxmlformats.org/officeDocument/2006/relationships/hyperlink" Target="https://pixabay.com/vectors/envelope-mail-email-letter-send-146555/" TargetMode="External"/><Relationship Id="rId4" Type="http://schemas.openxmlformats.org/officeDocument/2006/relationships/image" Target="../media/image13.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16.png"/><Relationship Id="rId7" Type="http://schemas.openxmlformats.org/officeDocument/2006/relationships/slide" Target="slide19.xml"/><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hyperlink" Target="https://www.pngall.com/linux-png" TargetMode="External"/><Relationship Id="rId5" Type="http://schemas.openxmlformats.org/officeDocument/2006/relationships/image" Target="../media/image17.png"/><Relationship Id="rId4" Type="http://schemas.openxmlformats.org/officeDocument/2006/relationships/hyperlink" Target="https://www.maxpixel.net/Microsoft-Windows-Logo-2704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hyperlink" Target="http://www.acm.org/classics/sep95/" TargetMode="Externa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1"/>
          <p:cNvSpPr>
            <a:spLocks noGrp="1" noChangeArrowheads="1"/>
          </p:cNvSpPr>
          <p:nvPr>
            <p:ph type="title"/>
          </p:nvPr>
        </p:nvSpPr>
        <p:spPr>
          <a:xfrm>
            <a:off x="539552" y="1340768"/>
            <a:ext cx="8280920" cy="2864503"/>
          </a:xfrm>
        </p:spPr>
        <p:txBody>
          <a:bodyPr wrap="square">
            <a:spAutoFit/>
          </a:bodyP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a:t>University of Connecticut</a:t>
            </a:r>
            <a:br>
              <a:rPr lang="en-GB" sz="2800" dirty="0"/>
            </a:br>
            <a:r>
              <a:rPr lang="en-GB" sz="2800" dirty="0"/>
              <a:t>Computer Science and Engineering</a:t>
            </a:r>
            <a:br>
              <a:rPr lang="en-GB" sz="2800" dirty="0"/>
            </a:br>
            <a:r>
              <a:rPr lang="en-GB" sz="2800" dirty="0"/>
              <a:t>CSE 3140: Cybersecurity Lab</a:t>
            </a:r>
            <a:br>
              <a:rPr lang="en-GB" sz="4800" dirty="0"/>
            </a:br>
            <a:br>
              <a:rPr lang="en-GB" sz="4800" dirty="0"/>
            </a:br>
            <a:r>
              <a:rPr lang="en-GB" sz="4800" dirty="0" err="1"/>
              <a:t>Lab</a:t>
            </a:r>
            <a:r>
              <a:rPr lang="en-GB" sz="4800" dirty="0"/>
              <a:t> 2: </a:t>
            </a:r>
            <a:r>
              <a:rPr lang="en-GB" sz="4400" dirty="0"/>
              <a:t>Malware</a:t>
            </a:r>
            <a:endParaRPr lang="en-GB" sz="4000" dirty="0"/>
          </a:p>
        </p:txBody>
      </p:sp>
      <p:sp>
        <p:nvSpPr>
          <p:cNvPr id="3078" name="Rectangle 2"/>
          <p:cNvSpPr>
            <a:spLocks noGrp="1" noChangeArrowheads="1"/>
          </p:cNvSpPr>
          <p:nvPr>
            <p:ph type="subTitle" idx="4294967295"/>
          </p:nvPr>
        </p:nvSpPr>
        <p:spPr>
          <a:xfrm>
            <a:off x="179512" y="5301208"/>
            <a:ext cx="8388350" cy="780856"/>
          </a:xfrm>
        </p:spPr>
        <p:txBody>
          <a:bodyPr lIns="90000" tIns="46800" rIns="90000" bIns="46800">
            <a:spAutoFit/>
          </a:bodyPr>
          <a:lstStyle/>
          <a:p>
            <a:pPr marL="0" indent="0" eaLnBrk="1" hangingPunct="1">
              <a:lnSpc>
                <a:spcPct val="90000"/>
              </a:lnSpc>
              <a:spcBef>
                <a:spcPts val="600"/>
              </a:spcBef>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t>Last updated: </a:t>
            </a:r>
            <a:fld id="{F678630E-41A5-410D-B581-8C1FEA478EC6}" type="datetime2">
              <a:rPr lang="en-GB" sz="2000" smtClean="0"/>
              <a:pPr marL="0" indent="0" eaLnBrk="1" hangingPunct="1">
                <a:lnSpc>
                  <a:spcPct val="90000"/>
                </a:lnSpc>
                <a:spcBef>
                  <a:spcPts val="600"/>
                </a:spcBef>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Monday, 06 February 2023</a:t>
            </a:fld>
            <a:endParaRPr lang="en-GB" sz="2000" dirty="0"/>
          </a:p>
          <a:p>
            <a:pPr marL="0" indent="0" algn="ctr" eaLnBrk="1" hangingPunct="1">
              <a:lnSpc>
                <a:spcPct val="90000"/>
              </a:lnSpc>
              <a:spcBef>
                <a:spcPts val="600"/>
              </a:spcBef>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t>© </a:t>
            </a:r>
            <a:r>
              <a:rPr lang="en-GB" sz="2400" dirty="0" err="1"/>
              <a:t>Prof.</a:t>
            </a:r>
            <a:r>
              <a:rPr lang="en-GB" sz="2400" dirty="0"/>
              <a:t> Amir Herzberg</a:t>
            </a:r>
            <a:endParaRPr lang="en-GB"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Malware: Goals and control</a:t>
            </a:r>
            <a:endParaRPr lang="he-IL" dirty="0"/>
          </a:p>
        </p:txBody>
      </p:sp>
      <p:sp>
        <p:nvSpPr>
          <p:cNvPr id="17" name="מציין מיקום תוכן 16"/>
          <p:cNvSpPr>
            <a:spLocks noGrp="1"/>
          </p:cNvSpPr>
          <p:nvPr>
            <p:ph idx="1"/>
          </p:nvPr>
        </p:nvSpPr>
        <p:spPr>
          <a:xfrm>
            <a:off x="611188" y="1412875"/>
            <a:ext cx="8353300" cy="4524375"/>
          </a:xfrm>
        </p:spPr>
        <p:txBody>
          <a:bodyPr/>
          <a:lstStyle/>
          <a:p>
            <a:r>
              <a:rPr lang="en-US" sz="2800" dirty="0"/>
              <a:t>Control, communication, updates</a:t>
            </a:r>
          </a:p>
          <a:p>
            <a:pPr lvl="1"/>
            <a:r>
              <a:rPr lang="en-US" sz="2400" dirty="0"/>
              <a:t>Botnet</a:t>
            </a:r>
          </a:p>
          <a:p>
            <a:pPr lvl="1"/>
            <a:r>
              <a:rPr lang="en-US" sz="2400" dirty="0"/>
              <a:t>Covert channel</a:t>
            </a:r>
          </a:p>
          <a:p>
            <a:r>
              <a:rPr lang="en-US" sz="2800" dirty="0"/>
              <a:t>Goals</a:t>
            </a:r>
          </a:p>
          <a:p>
            <a:pPr lvl="1"/>
            <a:r>
              <a:rPr lang="en-US" sz="2400" dirty="0"/>
              <a:t>Remote control (backdoor)</a:t>
            </a:r>
          </a:p>
          <a:p>
            <a:pPr lvl="1"/>
            <a:r>
              <a:rPr lang="en-US" sz="2400" dirty="0"/>
              <a:t>Information, e.g., key-logger</a:t>
            </a:r>
          </a:p>
          <a:p>
            <a:pPr lvl="1"/>
            <a:r>
              <a:rPr lang="en-US" sz="2400" dirty="0"/>
              <a:t>Unauthorized operations: </a:t>
            </a:r>
            <a:r>
              <a:rPr lang="en-US" sz="2000" dirty="0"/>
              <a:t>from banking malware to adware </a:t>
            </a:r>
          </a:p>
          <a:p>
            <a:pPr lvl="1"/>
            <a:r>
              <a:rPr lang="en-US" sz="2400" dirty="0"/>
              <a:t>Denial of Service (DoS), e.g., Time-bomb</a:t>
            </a:r>
          </a:p>
          <a:p>
            <a:pPr lvl="1"/>
            <a:r>
              <a:rPr lang="en-US" sz="2400" dirty="0"/>
              <a:t>Resources: storage, reputation (spam), network (DoS)…</a:t>
            </a:r>
          </a:p>
          <a:p>
            <a:pPr lvl="1"/>
            <a:r>
              <a:rPr lang="en-US" sz="2400" b="1" dirty="0"/>
              <a:t>Ransomware</a:t>
            </a:r>
          </a:p>
          <a:p>
            <a:endParaRPr lang="en-US" sz="2800" dirty="0"/>
          </a:p>
          <a:p>
            <a:endParaRPr lang="en-US" sz="2800" dirty="0"/>
          </a:p>
          <a:p>
            <a:endParaRPr lang="en-US" sz="2800" dirty="0"/>
          </a:p>
        </p:txBody>
      </p:sp>
      <p:sp>
        <p:nvSpPr>
          <p:cNvPr id="6" name="מציין מיקום של תאריך 5"/>
          <p:cNvSpPr>
            <a:spLocks noGrp="1"/>
          </p:cNvSpPr>
          <p:nvPr>
            <p:ph type="dt" idx="10"/>
          </p:nvPr>
        </p:nvSpPr>
        <p:spPr/>
        <p:txBody>
          <a:bodyPr/>
          <a:lstStyle/>
          <a:p>
            <a:fld id="{DD0598B0-904E-4900-8534-8DA280F36AE4}" type="datetime5">
              <a:rPr lang="en-US" smtClean="0"/>
              <a:pPr/>
              <a:t>6-Feb-23</a:t>
            </a:fld>
            <a:endParaRPr lang="en-GB"/>
          </a:p>
        </p:txBody>
      </p:sp>
      <p:sp>
        <p:nvSpPr>
          <p:cNvPr id="8" name="מציין מיקום של מספר שקופית 7"/>
          <p:cNvSpPr>
            <a:spLocks noGrp="1"/>
          </p:cNvSpPr>
          <p:nvPr>
            <p:ph type="sldNum" idx="12"/>
          </p:nvPr>
        </p:nvSpPr>
        <p:spPr/>
        <p:txBody>
          <a:bodyPr/>
          <a:lstStyle/>
          <a:p>
            <a:fld id="{5A4BC6F6-869B-4F05-94F6-0CFC17D32C5C}" type="slidenum">
              <a:rPr lang="he-IL" smtClean="0"/>
              <a:pPr/>
              <a:t>10</a:t>
            </a:fld>
            <a:endParaRPr lang="en-GB"/>
          </a:p>
        </p:txBody>
      </p:sp>
      <p:sp>
        <p:nvSpPr>
          <p:cNvPr id="13" name="TextBox 12"/>
          <p:cNvSpPr txBox="1"/>
          <p:nvPr/>
        </p:nvSpPr>
        <p:spPr>
          <a:xfrm>
            <a:off x="-2383753" y="2260119"/>
            <a:ext cx="638636" cy="521681"/>
          </a:xfrm>
          <a:prstGeom prst="rect">
            <a:avLst/>
          </a:prstGeom>
          <a:noFill/>
        </p:spPr>
        <p:txBody>
          <a:bodyPr wrap="none" rtlCol="1">
            <a:spAutoFit/>
          </a:bodyPr>
          <a:lstStyle/>
          <a:p>
            <a:r>
              <a:rPr lang="en-US" sz="3000" kern="0" dirty="0">
                <a:solidFill>
                  <a:srgbClr val="000000"/>
                </a:solidFill>
                <a:latin typeface="Arial"/>
                <a:cs typeface="Arial"/>
              </a:rPr>
              <a:t>	</a:t>
            </a:r>
          </a:p>
        </p:txBody>
      </p:sp>
    </p:spTree>
    <p:extLst>
      <p:ext uri="{BB962C8B-B14F-4D97-AF65-F5344CB8AC3E}">
        <p14:creationId xmlns:p14="http://schemas.microsoft.com/office/powerpoint/2010/main" val="298353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Malware: Goals</a:t>
            </a:r>
            <a:endParaRPr lang="he-IL" dirty="0"/>
          </a:p>
        </p:txBody>
      </p:sp>
      <p:sp>
        <p:nvSpPr>
          <p:cNvPr id="17" name="מציין מיקום תוכן 16"/>
          <p:cNvSpPr>
            <a:spLocks noGrp="1"/>
          </p:cNvSpPr>
          <p:nvPr>
            <p:ph idx="1"/>
          </p:nvPr>
        </p:nvSpPr>
        <p:spPr>
          <a:xfrm>
            <a:off x="611188" y="1412875"/>
            <a:ext cx="8353300" cy="4524375"/>
          </a:xfrm>
        </p:spPr>
        <p:txBody>
          <a:bodyPr/>
          <a:lstStyle/>
          <a:p>
            <a:r>
              <a:rPr lang="en-US" sz="2400" dirty="0"/>
              <a:t>Extract information: spyware, key-logger</a:t>
            </a:r>
          </a:p>
          <a:p>
            <a:r>
              <a:rPr lang="en-US" sz="2400" dirty="0"/>
              <a:t>Unauthorized operations: </a:t>
            </a:r>
            <a:r>
              <a:rPr lang="en-US" sz="2000" dirty="0"/>
              <a:t>from banking malware to adware </a:t>
            </a:r>
          </a:p>
          <a:p>
            <a:r>
              <a:rPr lang="en-US" sz="2400" dirty="0"/>
              <a:t>Remote control (backdoor)</a:t>
            </a:r>
          </a:p>
          <a:p>
            <a:r>
              <a:rPr lang="en-US" sz="2400" dirty="0"/>
              <a:t>Resources: storage, network, reputation</a:t>
            </a:r>
          </a:p>
          <a:p>
            <a:pPr lvl="1"/>
            <a:r>
              <a:rPr lang="en-US" sz="2000" dirty="0"/>
              <a:t>Botnet: network of bots (malware infected hosts)</a:t>
            </a:r>
          </a:p>
          <a:p>
            <a:pPr lvl="1"/>
            <a:r>
              <a:rPr lang="en-US" sz="2000" dirty="0"/>
              <a:t>Crypto-mining, spam, host (illegal) content, … </a:t>
            </a:r>
          </a:p>
          <a:p>
            <a:pPr lvl="1"/>
            <a:r>
              <a:rPr lang="en-US" sz="2000" dirty="0"/>
              <a:t>Use for Denial of Service (DoS)</a:t>
            </a:r>
          </a:p>
          <a:p>
            <a:r>
              <a:rPr lang="en-US" sz="2400" dirty="0"/>
              <a:t>Or: DoS as a goal: corrupt HW, data; time-bomb</a:t>
            </a:r>
          </a:p>
          <a:p>
            <a:r>
              <a:rPr lang="en-US" sz="2400" dirty="0"/>
              <a:t>Ransomware (next lab !)</a:t>
            </a:r>
          </a:p>
          <a:p>
            <a:endParaRPr lang="en-US" sz="2800" dirty="0"/>
          </a:p>
          <a:p>
            <a:endParaRPr lang="en-US" sz="2800" dirty="0"/>
          </a:p>
          <a:p>
            <a:endParaRPr lang="en-US" sz="2800" dirty="0"/>
          </a:p>
        </p:txBody>
      </p:sp>
      <p:sp>
        <p:nvSpPr>
          <p:cNvPr id="6" name="מציין מיקום של תאריך 5"/>
          <p:cNvSpPr>
            <a:spLocks noGrp="1"/>
          </p:cNvSpPr>
          <p:nvPr>
            <p:ph type="dt" idx="10"/>
          </p:nvPr>
        </p:nvSpPr>
        <p:spPr/>
        <p:txBody>
          <a:bodyPr/>
          <a:lstStyle/>
          <a:p>
            <a:fld id="{DD0598B0-904E-4900-8534-8DA280F36AE4}" type="datetime5">
              <a:rPr lang="en-US" smtClean="0"/>
              <a:pPr/>
              <a:t>6-Feb-23</a:t>
            </a:fld>
            <a:endParaRPr lang="en-GB"/>
          </a:p>
        </p:txBody>
      </p:sp>
      <p:sp>
        <p:nvSpPr>
          <p:cNvPr id="8" name="מציין מיקום של מספר שקופית 7"/>
          <p:cNvSpPr>
            <a:spLocks noGrp="1"/>
          </p:cNvSpPr>
          <p:nvPr>
            <p:ph type="sldNum" idx="12"/>
          </p:nvPr>
        </p:nvSpPr>
        <p:spPr/>
        <p:txBody>
          <a:bodyPr/>
          <a:lstStyle/>
          <a:p>
            <a:fld id="{5A4BC6F6-869B-4F05-94F6-0CFC17D32C5C}" type="slidenum">
              <a:rPr lang="he-IL" smtClean="0"/>
              <a:pPr/>
              <a:t>11</a:t>
            </a:fld>
            <a:endParaRPr lang="en-GB"/>
          </a:p>
        </p:txBody>
      </p:sp>
      <p:sp>
        <p:nvSpPr>
          <p:cNvPr id="13" name="TextBox 12"/>
          <p:cNvSpPr txBox="1"/>
          <p:nvPr/>
        </p:nvSpPr>
        <p:spPr>
          <a:xfrm>
            <a:off x="-2383753" y="2260119"/>
            <a:ext cx="638636" cy="521681"/>
          </a:xfrm>
          <a:prstGeom prst="rect">
            <a:avLst/>
          </a:prstGeom>
          <a:noFill/>
        </p:spPr>
        <p:txBody>
          <a:bodyPr wrap="none" rtlCol="1">
            <a:spAutoFit/>
          </a:bodyPr>
          <a:lstStyle/>
          <a:p>
            <a:r>
              <a:rPr lang="en-US" sz="3000" kern="0" dirty="0">
                <a:solidFill>
                  <a:srgbClr val="000000"/>
                </a:solidFill>
                <a:latin typeface="Arial"/>
                <a:cs typeface="Arial"/>
              </a:rPr>
              <a:t>	</a:t>
            </a:r>
          </a:p>
        </p:txBody>
      </p:sp>
    </p:spTree>
    <p:extLst>
      <p:ext uri="{BB962C8B-B14F-4D97-AF65-F5344CB8AC3E}">
        <p14:creationId xmlns:p14="http://schemas.microsoft.com/office/powerpoint/2010/main" val="2696983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47725" y="246747"/>
            <a:ext cx="8296275" cy="777875"/>
          </a:xfrm>
        </p:spPr>
        <p:txBody>
          <a:bodyPr/>
          <a:lstStyle/>
          <a:p>
            <a:r>
              <a:rPr lang="en-US" dirty="0"/>
              <a:t>Malware: Capabilities</a:t>
            </a:r>
            <a:endParaRPr lang="he-IL" strike="sngStrike" dirty="0"/>
          </a:p>
        </p:txBody>
      </p:sp>
      <p:pic>
        <p:nvPicPr>
          <p:cNvPr id="7"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236" y="2053738"/>
            <a:ext cx="722827" cy="93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מחבר ישר 9"/>
          <p:cNvCxnSpPr>
            <a:endCxn id="7" idx="1"/>
          </p:cNvCxnSpPr>
          <p:nvPr/>
        </p:nvCxnSpPr>
        <p:spPr bwMode="auto">
          <a:xfrm flipV="1">
            <a:off x="2951820" y="2690568"/>
            <a:ext cx="3952416" cy="15820"/>
          </a:xfrm>
          <a:prstGeom prst="line">
            <a:avLst/>
          </a:prstGeom>
          <a:solidFill>
            <a:srgbClr val="00B8FF"/>
          </a:solidFill>
          <a:ln w="38100"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2383753" y="2260119"/>
            <a:ext cx="638636" cy="521681"/>
          </a:xfrm>
          <a:prstGeom prst="rect">
            <a:avLst/>
          </a:prstGeom>
          <a:noFill/>
        </p:spPr>
        <p:txBody>
          <a:bodyPr wrap="none" rtlCol="1">
            <a:spAutoFit/>
          </a:bodyPr>
          <a:lstStyle/>
          <a:p>
            <a:r>
              <a:rPr lang="en-US" sz="3000" kern="0" dirty="0">
                <a:solidFill>
                  <a:srgbClr val="000000"/>
                </a:solidFill>
                <a:latin typeface="Arial"/>
                <a:cs typeface="Arial"/>
              </a:rPr>
              <a:t>	</a:t>
            </a:r>
          </a:p>
        </p:txBody>
      </p:sp>
      <p:sp>
        <p:nvSpPr>
          <p:cNvPr id="17" name="מציין מיקום תוכן 16"/>
          <p:cNvSpPr>
            <a:spLocks noGrp="1"/>
          </p:cNvSpPr>
          <p:nvPr>
            <p:ph idx="1"/>
          </p:nvPr>
        </p:nvSpPr>
        <p:spPr>
          <a:xfrm>
            <a:off x="677056" y="1232073"/>
            <a:ext cx="8228013" cy="5284698"/>
          </a:xfrm>
        </p:spPr>
        <p:txBody>
          <a:bodyPr/>
          <a:lstStyle/>
          <a:p>
            <a:r>
              <a:rPr lang="en-US" sz="2800" dirty="0"/>
              <a:t>Bot/Zombie - `Man-in-the-Browser/Host’</a:t>
            </a:r>
          </a:p>
          <a:p>
            <a:pPr lvl="1"/>
            <a:r>
              <a:rPr lang="en-US" sz="2400" dirty="0"/>
              <a:t> Different privileges: rootkit / admin / user / extension</a:t>
            </a:r>
            <a:br>
              <a:rPr lang="en-US" sz="2400" dirty="0"/>
            </a:br>
            <a:br>
              <a:rPr lang="en-US" sz="2400" dirty="0"/>
            </a:br>
            <a:br>
              <a:rPr lang="en-US" sz="2400" dirty="0"/>
            </a:br>
            <a:endParaRPr lang="en-US" sz="2400" dirty="0"/>
          </a:p>
          <a:p>
            <a:r>
              <a:rPr lang="en-US" sz="2800" dirty="0"/>
              <a:t>Cross-site script: in `origin’ of victim website</a:t>
            </a:r>
            <a:br>
              <a:rPr lang="en-US" sz="2800" dirty="0"/>
            </a:br>
            <a:endParaRPr lang="en-US" sz="2800" dirty="0"/>
          </a:p>
          <a:p>
            <a:pPr lvl="1"/>
            <a:endParaRPr lang="en-US" sz="2400" dirty="0"/>
          </a:p>
          <a:p>
            <a:pPr marL="342900" lvl="1" indent="0">
              <a:buNone/>
            </a:pPr>
            <a:endParaRPr lang="en-US" sz="2400" dirty="0"/>
          </a:p>
          <a:p>
            <a:r>
              <a:rPr lang="en-US" sz="2800" dirty="0"/>
              <a:t>Puppet - `Man-in-the-Sandbox’ </a:t>
            </a:r>
            <a:br>
              <a:rPr lang="en-US" sz="2800" dirty="0"/>
            </a:br>
            <a:endParaRPr lang="en-US" sz="2800" dirty="0"/>
          </a:p>
          <a:p>
            <a:endParaRPr lang="en-US" sz="2800" dirty="0"/>
          </a:p>
          <a:p>
            <a:endParaRPr lang="en-US" sz="2800" dirty="0"/>
          </a:p>
        </p:txBody>
      </p:sp>
      <p:sp>
        <p:nvSpPr>
          <p:cNvPr id="20" name="TextBox 19"/>
          <p:cNvSpPr txBox="1"/>
          <p:nvPr/>
        </p:nvSpPr>
        <p:spPr>
          <a:xfrm>
            <a:off x="7604444" y="2091729"/>
            <a:ext cx="1529586" cy="521681"/>
          </a:xfrm>
          <a:prstGeom prst="rect">
            <a:avLst/>
          </a:prstGeom>
          <a:noFill/>
        </p:spPr>
        <p:txBody>
          <a:bodyPr wrap="none" rtlCol="1">
            <a:spAutoFit/>
          </a:bodyPr>
          <a:lstStyle/>
          <a:p>
            <a:r>
              <a:rPr lang="en-US" sz="3000" dirty="0">
                <a:solidFill>
                  <a:srgbClr val="000000"/>
                </a:solidFill>
                <a:latin typeface="+mn-lt"/>
                <a:cs typeface="+mn-cs"/>
              </a:rPr>
              <a:t>Bob.org</a:t>
            </a:r>
            <a:endParaRPr lang="he-IL" sz="3000" dirty="0">
              <a:solidFill>
                <a:srgbClr val="000000"/>
              </a:solidFill>
              <a:latin typeface="+mn-lt"/>
              <a:cs typeface="+mn-cs"/>
            </a:endParaRPr>
          </a:p>
        </p:txBody>
      </p:sp>
      <p:pic>
        <p:nvPicPr>
          <p:cNvPr id="24" name="Picture 25" descr="alic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00679" y="2099346"/>
            <a:ext cx="494832" cy="75415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112846" y="2017734"/>
            <a:ext cx="1138766" cy="865982"/>
            <a:chOff x="1532256" y="2044062"/>
            <a:chExt cx="1138766" cy="865982"/>
          </a:xfrm>
        </p:grpSpPr>
        <p:pic>
          <p:nvPicPr>
            <p:cNvPr id="14" name="Picture 2" descr="C:\Users\Administrator\AppData\Local\Microsoft\Windows\Temporary Internet Files\Content.IE5\OUIM4F8E\MC900435931[1].wmf">
              <a:hlinkClick r:id="rId4"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2525" y="2150552"/>
              <a:ext cx="499052" cy="394759"/>
            </a:xfrm>
            <a:prstGeom prst="rect">
              <a:avLst/>
            </a:prstGeom>
            <a:noFill/>
            <a:extLst>
              <a:ext uri="{909E8E84-426E-40DD-AFC4-6F175D3DCCD1}">
                <a14:hiddenFill xmlns:a14="http://schemas.microsoft.com/office/drawing/2010/main">
                  <a:solidFill>
                    <a:srgbClr val="FFFFFF"/>
                  </a:solidFill>
                </a14:hiddenFill>
              </a:ext>
            </a:extLst>
          </p:spPr>
        </p:pic>
        <p:pic>
          <p:nvPicPr>
            <p:cNvPr id="3" name="תמונה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2256" y="2044062"/>
              <a:ext cx="1138766" cy="865982"/>
            </a:xfrm>
            <a:prstGeom prst="rect">
              <a:avLst/>
            </a:prstGeom>
          </p:spPr>
        </p:pic>
      </p:grpSp>
      <p:pic>
        <p:nvPicPr>
          <p:cNvPr id="5" name="תמונה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5217" y="5541853"/>
            <a:ext cx="634946" cy="634946"/>
          </a:xfrm>
          <a:prstGeom prst="rect">
            <a:avLst/>
          </a:prstGeom>
        </p:spPr>
      </p:pic>
      <p:sp>
        <p:nvSpPr>
          <p:cNvPr id="6" name="מציין מיקום של תאריך 5"/>
          <p:cNvSpPr>
            <a:spLocks noGrp="1"/>
          </p:cNvSpPr>
          <p:nvPr>
            <p:ph type="dt" idx="10"/>
          </p:nvPr>
        </p:nvSpPr>
        <p:spPr/>
        <p:txBody>
          <a:bodyPr/>
          <a:lstStyle/>
          <a:p>
            <a:pPr>
              <a:defRPr/>
            </a:pPr>
            <a:fld id="{DD0598B0-904E-4900-8534-8DA280F36AE4}" type="datetime5">
              <a:rPr lang="en-US" smtClean="0"/>
              <a:t>6-Feb-23</a:t>
            </a:fld>
            <a:endParaRPr lang="en-GB"/>
          </a:p>
        </p:txBody>
      </p:sp>
      <p:sp>
        <p:nvSpPr>
          <p:cNvPr id="8" name="מציין מיקום של מספר שקופית 7"/>
          <p:cNvSpPr>
            <a:spLocks noGrp="1"/>
          </p:cNvSpPr>
          <p:nvPr>
            <p:ph type="sldNum" idx="12"/>
          </p:nvPr>
        </p:nvSpPr>
        <p:spPr/>
        <p:txBody>
          <a:bodyPr/>
          <a:lstStyle/>
          <a:p>
            <a:pPr>
              <a:defRPr/>
            </a:pPr>
            <a:fld id="{5A4BC6F6-869B-4F05-94F6-0CFC17D32C5C}" type="slidenum">
              <a:rPr lang="he-IL" smtClean="0"/>
              <a:pPr>
                <a:defRPr/>
              </a:pPr>
              <a:t>12</a:t>
            </a:fld>
            <a:endParaRPr lang="en-GB"/>
          </a:p>
        </p:txBody>
      </p:sp>
      <p:pic>
        <p:nvPicPr>
          <p:cNvPr id="27"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710" y="3534646"/>
            <a:ext cx="722827" cy="93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מחבר ישר 9"/>
          <p:cNvCxnSpPr>
            <a:endCxn id="27" idx="1"/>
          </p:cNvCxnSpPr>
          <p:nvPr/>
        </p:nvCxnSpPr>
        <p:spPr bwMode="auto">
          <a:xfrm flipV="1">
            <a:off x="2926294" y="4171476"/>
            <a:ext cx="3952416" cy="15820"/>
          </a:xfrm>
          <a:prstGeom prst="line">
            <a:avLst/>
          </a:prstGeom>
          <a:solidFill>
            <a:srgbClr val="00B8FF"/>
          </a:solidFill>
          <a:ln w="38100"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7578918" y="3572637"/>
            <a:ext cx="1529586" cy="521681"/>
          </a:xfrm>
          <a:prstGeom prst="rect">
            <a:avLst/>
          </a:prstGeom>
          <a:noFill/>
        </p:spPr>
        <p:txBody>
          <a:bodyPr wrap="none" rtlCol="1">
            <a:spAutoFit/>
          </a:bodyPr>
          <a:lstStyle/>
          <a:p>
            <a:r>
              <a:rPr lang="en-US" sz="3000" dirty="0">
                <a:solidFill>
                  <a:srgbClr val="000000"/>
                </a:solidFill>
                <a:latin typeface="+mn-lt"/>
                <a:cs typeface="+mn-cs"/>
              </a:rPr>
              <a:t>Bob.org</a:t>
            </a:r>
            <a:endParaRPr lang="he-IL" sz="3000" dirty="0">
              <a:solidFill>
                <a:srgbClr val="000000"/>
              </a:solidFill>
              <a:latin typeface="+mn-lt"/>
              <a:cs typeface="+mn-cs"/>
            </a:endParaRPr>
          </a:p>
        </p:txBody>
      </p:sp>
      <p:pic>
        <p:nvPicPr>
          <p:cNvPr id="30" name="Picture 25" descr="alic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7200" y="3683310"/>
            <a:ext cx="494832" cy="754158"/>
          </a:xfrm>
          <a:prstGeom prst="rect">
            <a:avLst/>
          </a:prstGeom>
          <a:noFill/>
          <a:extLst>
            <a:ext uri="{909E8E84-426E-40DD-AFC4-6F175D3DCCD1}">
              <a14:hiddenFill xmlns:a14="http://schemas.microsoft.com/office/drawing/2010/main">
                <a:solidFill>
                  <a:srgbClr val="FFFFFF"/>
                </a:solidFill>
              </a14:hiddenFill>
            </a:ext>
          </a:extLst>
        </p:spPr>
      </p:pic>
      <p:pic>
        <p:nvPicPr>
          <p:cNvPr id="33" name="תמונה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5390" y="3534645"/>
            <a:ext cx="1550125" cy="1178803"/>
          </a:xfrm>
          <a:prstGeom prst="rect">
            <a:avLst/>
          </a:prstGeom>
        </p:spPr>
      </p:pic>
      <p:pic>
        <p:nvPicPr>
          <p:cNvPr id="41"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608" y="5388665"/>
            <a:ext cx="722827" cy="93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2" name="מחבר ישר 9"/>
          <p:cNvCxnSpPr>
            <a:endCxn id="41" idx="1"/>
          </p:cNvCxnSpPr>
          <p:nvPr/>
        </p:nvCxnSpPr>
        <p:spPr bwMode="auto">
          <a:xfrm flipV="1">
            <a:off x="3022192" y="6025495"/>
            <a:ext cx="3952416" cy="15820"/>
          </a:xfrm>
          <a:prstGeom prst="line">
            <a:avLst/>
          </a:prstGeom>
          <a:solidFill>
            <a:srgbClr val="00B8FF"/>
          </a:solidFill>
          <a:ln w="38100"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p:cNvSpPr txBox="1"/>
          <p:nvPr/>
        </p:nvSpPr>
        <p:spPr>
          <a:xfrm>
            <a:off x="7674816" y="5426656"/>
            <a:ext cx="1529586" cy="521681"/>
          </a:xfrm>
          <a:prstGeom prst="rect">
            <a:avLst/>
          </a:prstGeom>
          <a:noFill/>
        </p:spPr>
        <p:txBody>
          <a:bodyPr wrap="none" rtlCol="1">
            <a:spAutoFit/>
          </a:bodyPr>
          <a:lstStyle/>
          <a:p>
            <a:r>
              <a:rPr lang="en-US" sz="3000" dirty="0">
                <a:solidFill>
                  <a:srgbClr val="000000"/>
                </a:solidFill>
                <a:latin typeface="+mn-lt"/>
                <a:cs typeface="+mn-cs"/>
              </a:rPr>
              <a:t>Bob.org</a:t>
            </a:r>
            <a:endParaRPr lang="he-IL" sz="3000" dirty="0">
              <a:solidFill>
                <a:srgbClr val="000000"/>
              </a:solidFill>
              <a:latin typeface="+mn-lt"/>
              <a:cs typeface="+mn-cs"/>
            </a:endParaRPr>
          </a:p>
        </p:txBody>
      </p:sp>
      <p:pic>
        <p:nvPicPr>
          <p:cNvPr id="44" name="Picture 25" descr="alic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34940" y="5544077"/>
            <a:ext cx="494832" cy="754158"/>
          </a:xfrm>
          <a:prstGeom prst="rect">
            <a:avLst/>
          </a:prstGeom>
          <a:noFill/>
          <a:extLst>
            <a:ext uri="{909E8E84-426E-40DD-AFC4-6F175D3DCCD1}">
              <a14:hiddenFill xmlns:a14="http://schemas.microsoft.com/office/drawing/2010/main">
                <a:solidFill>
                  <a:srgbClr val="FFFFFF"/>
                </a:solidFill>
              </a14:hiddenFill>
            </a:ext>
          </a:extLst>
        </p:spPr>
      </p:pic>
      <p:pic>
        <p:nvPicPr>
          <p:cNvPr id="47" name="תמונה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0342" y="5515346"/>
            <a:ext cx="1138766" cy="865982"/>
          </a:xfrm>
          <a:prstGeom prst="rect">
            <a:avLst/>
          </a:prstGeom>
        </p:spPr>
      </p:pic>
      <p:sp>
        <p:nvSpPr>
          <p:cNvPr id="9" name="Rectangle 8"/>
          <p:cNvSpPr/>
          <p:nvPr/>
        </p:nvSpPr>
        <p:spPr bwMode="auto">
          <a:xfrm>
            <a:off x="1229772" y="3717030"/>
            <a:ext cx="925983" cy="407016"/>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pitchFamily="34" charset="0"/>
              <a:buNone/>
              <a:tabLst/>
            </a:pPr>
            <a:endParaRPr kumimoji="0" lang="en-US" sz="1800" b="0" i="0" u="none" strike="noStrike" cap="none" normalizeH="0" baseline="0">
              <a:ln>
                <a:noFill/>
              </a:ln>
              <a:solidFill>
                <a:schemeClr val="bg1"/>
              </a:solidFill>
              <a:effectLst/>
              <a:latin typeface="Arial" pitchFamily="34" charset="0"/>
              <a:cs typeface="Arial" pitchFamily="34" charset="0"/>
            </a:endParaRPr>
          </a:p>
        </p:txBody>
      </p:sp>
      <p:pic>
        <p:nvPicPr>
          <p:cNvPr id="48" name="תמונה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95511" y="3679591"/>
            <a:ext cx="194831" cy="194831"/>
          </a:xfrm>
          <a:prstGeom prst="rect">
            <a:avLst/>
          </a:prstGeom>
        </p:spPr>
      </p:pic>
      <p:pic>
        <p:nvPicPr>
          <p:cNvPr id="49" name="Picture 4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16890" y="3692548"/>
            <a:ext cx="171928" cy="221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2" descr="C:\Users\Administrator\AppData\Local\Microsoft\Windows\Temporary Internet Files\Content.IE5\OUIM4F8E\MC900435931[1].wmf">
            <a:hlinkClick r:id="rId4"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3440" y="3723158"/>
            <a:ext cx="499052" cy="39475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Blogography"/>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02147" y="5600447"/>
            <a:ext cx="334850" cy="440868"/>
          </a:xfrm>
          <a:prstGeom prst="rect">
            <a:avLst/>
          </a:prstGeom>
        </p:spPr>
      </p:pic>
    </p:spTree>
    <p:extLst>
      <p:ext uri="{BB962C8B-B14F-4D97-AF65-F5344CB8AC3E}">
        <p14:creationId xmlns:p14="http://schemas.microsoft.com/office/powerpoint/2010/main" val="3982820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47725" y="246747"/>
            <a:ext cx="8296275" cy="777875"/>
          </a:xfrm>
        </p:spPr>
        <p:txBody>
          <a:bodyPr/>
          <a:lstStyle/>
          <a:p>
            <a:r>
              <a:rPr lang="en-US" dirty="0"/>
              <a:t>Malware: Infection method</a:t>
            </a:r>
            <a:endParaRPr lang="he-IL" strike="sngStrike" dirty="0"/>
          </a:p>
        </p:txBody>
      </p:sp>
      <p:sp>
        <p:nvSpPr>
          <p:cNvPr id="13" name="TextBox 12"/>
          <p:cNvSpPr txBox="1"/>
          <p:nvPr/>
        </p:nvSpPr>
        <p:spPr>
          <a:xfrm>
            <a:off x="-2383753" y="2260119"/>
            <a:ext cx="638636" cy="521681"/>
          </a:xfrm>
          <a:prstGeom prst="rect">
            <a:avLst/>
          </a:prstGeom>
          <a:noFill/>
        </p:spPr>
        <p:txBody>
          <a:bodyPr wrap="none" rtlCol="1">
            <a:spAutoFit/>
          </a:bodyPr>
          <a:lstStyle/>
          <a:p>
            <a:r>
              <a:rPr lang="en-US" sz="3000" kern="0" dirty="0">
                <a:solidFill>
                  <a:srgbClr val="000000"/>
                </a:solidFill>
                <a:latin typeface="Arial"/>
                <a:cs typeface="Arial"/>
              </a:rPr>
              <a:t>	</a:t>
            </a:r>
          </a:p>
        </p:txBody>
      </p:sp>
      <p:sp>
        <p:nvSpPr>
          <p:cNvPr id="17" name="מציין מיקום תוכן 16"/>
          <p:cNvSpPr>
            <a:spLocks noGrp="1"/>
          </p:cNvSpPr>
          <p:nvPr>
            <p:ph idx="1"/>
          </p:nvPr>
        </p:nvSpPr>
        <p:spPr>
          <a:xfrm>
            <a:off x="611560" y="1272007"/>
            <a:ext cx="8228013" cy="4979988"/>
          </a:xfrm>
        </p:spPr>
        <p:txBody>
          <a:bodyPr/>
          <a:lstStyle/>
          <a:p>
            <a:r>
              <a:rPr lang="en-US" sz="2400" dirty="0">
                <a:solidFill>
                  <a:srgbClr val="FF0000"/>
                </a:solidFill>
              </a:rPr>
              <a:t>Virus: </a:t>
            </a:r>
            <a:r>
              <a:rPr lang="en-US" sz="2400" dirty="0"/>
              <a:t>from an infected software on host</a:t>
            </a:r>
            <a:endParaRPr lang="en-US" sz="2400" dirty="0">
              <a:solidFill>
                <a:srgbClr val="FF0000"/>
              </a:solidFill>
            </a:endParaRPr>
          </a:p>
          <a:p>
            <a:pPr lvl="1"/>
            <a:r>
              <a:rPr lang="en-US" sz="2000" dirty="0"/>
              <a:t>Virus is appended to victim program [Example: PPT macro]</a:t>
            </a:r>
          </a:p>
          <a:p>
            <a:pPr lvl="1"/>
            <a:r>
              <a:rPr lang="en-US" sz="2000" dirty="0"/>
              <a:t>1. User receives, installs an infected PPT file (with a macro-virus)</a:t>
            </a:r>
          </a:p>
          <a:p>
            <a:pPr lvl="1"/>
            <a:r>
              <a:rPr lang="en-US" sz="2000" dirty="0"/>
              <a:t>2. User opens file; PowerPoint runs macro-virus</a:t>
            </a:r>
          </a:p>
          <a:p>
            <a:pPr lvl="1"/>
            <a:r>
              <a:rPr lang="en-US" sz="2000" dirty="0"/>
              <a:t>3. </a:t>
            </a:r>
            <a:r>
              <a:rPr lang="en-US" sz="2000" dirty="0">
                <a:solidFill>
                  <a:srgbClr val="FF0000"/>
                </a:solidFill>
              </a:rPr>
              <a:t>Trojan</a:t>
            </a:r>
            <a:r>
              <a:rPr lang="en-US" sz="2000" dirty="0"/>
              <a:t> horse: installed by user</a:t>
            </a:r>
          </a:p>
          <a:p>
            <a:pPr lvl="1"/>
            <a:r>
              <a:rPr lang="en-US" sz="2000" dirty="0"/>
              <a:t>Virus adds a (modified?) copy of itself to (PPT) files in computer</a:t>
            </a:r>
          </a:p>
          <a:p>
            <a:pPr lvl="1"/>
            <a:r>
              <a:rPr lang="en-US" sz="2000" dirty="0"/>
              <a:t>4. Users emails…</a:t>
            </a:r>
          </a:p>
          <a:p>
            <a:pPr marL="0" indent="0">
              <a:buNone/>
            </a:pPr>
            <a:br>
              <a:rPr lang="en-US" sz="2400" dirty="0"/>
            </a:br>
            <a:endParaRPr lang="en-US" sz="2400" dirty="0"/>
          </a:p>
          <a:p>
            <a:endParaRPr lang="en-US" sz="2400" dirty="0"/>
          </a:p>
          <a:p>
            <a:endParaRPr lang="en-US" sz="2400" dirty="0"/>
          </a:p>
        </p:txBody>
      </p:sp>
      <p:sp>
        <p:nvSpPr>
          <p:cNvPr id="6" name="מציין מיקום של תאריך 5"/>
          <p:cNvSpPr>
            <a:spLocks noGrp="1"/>
          </p:cNvSpPr>
          <p:nvPr>
            <p:ph type="dt" idx="10"/>
          </p:nvPr>
        </p:nvSpPr>
        <p:spPr/>
        <p:txBody>
          <a:bodyPr/>
          <a:lstStyle/>
          <a:p>
            <a:pPr>
              <a:defRPr/>
            </a:pPr>
            <a:fld id="{DD0598B0-904E-4900-8534-8DA280F36AE4}" type="datetime5">
              <a:rPr lang="en-US" smtClean="0"/>
              <a:t>6-Feb-23</a:t>
            </a:fld>
            <a:endParaRPr lang="en-GB"/>
          </a:p>
        </p:txBody>
      </p:sp>
      <p:sp>
        <p:nvSpPr>
          <p:cNvPr id="8" name="מציין מיקום של מספר שקופית 7"/>
          <p:cNvSpPr>
            <a:spLocks noGrp="1"/>
          </p:cNvSpPr>
          <p:nvPr>
            <p:ph type="sldNum" idx="12"/>
          </p:nvPr>
        </p:nvSpPr>
        <p:spPr/>
        <p:txBody>
          <a:bodyPr/>
          <a:lstStyle/>
          <a:p>
            <a:pPr>
              <a:defRPr/>
            </a:pPr>
            <a:fld id="{5A4BC6F6-869B-4F05-94F6-0CFC17D32C5C}" type="slidenum">
              <a:rPr lang="he-IL" smtClean="0"/>
              <a:pPr>
                <a:defRPr/>
              </a:pPr>
              <a:t>13</a:t>
            </a:fld>
            <a:endParaRPr lang="en-GB"/>
          </a:p>
        </p:txBody>
      </p:sp>
      <p:pic>
        <p:nvPicPr>
          <p:cNvPr id="5" name="תמונה 2">
            <a:extLst>
              <a:ext uri="{FF2B5EF4-FFF2-40B4-BE49-F238E27FC236}">
                <a16:creationId xmlns:a16="http://schemas.microsoft.com/office/drawing/2014/main" id="{58479B07-B295-2BFA-5A1E-ECCE1A5CA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5" y="3573017"/>
            <a:ext cx="4136947" cy="3145968"/>
          </a:xfrm>
          <a:prstGeom prst="rect">
            <a:avLst/>
          </a:prstGeom>
        </p:spPr>
      </p:pic>
      <p:sp>
        <p:nvSpPr>
          <p:cNvPr id="11" name="Rectangle 10">
            <a:extLst>
              <a:ext uri="{FF2B5EF4-FFF2-40B4-BE49-F238E27FC236}">
                <a16:creationId xmlns:a16="http://schemas.microsoft.com/office/drawing/2014/main" id="{2FC17A0A-6E47-CCFC-64B7-1D65FBF2B270}"/>
              </a:ext>
            </a:extLst>
          </p:cNvPr>
          <p:cNvSpPr/>
          <p:nvPr/>
        </p:nvSpPr>
        <p:spPr bwMode="auto">
          <a:xfrm>
            <a:off x="3563888" y="3861048"/>
            <a:ext cx="2989312" cy="1584176"/>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pic>
        <p:nvPicPr>
          <p:cNvPr id="14" name="Picture 13">
            <a:extLst>
              <a:ext uri="{FF2B5EF4-FFF2-40B4-BE49-F238E27FC236}">
                <a16:creationId xmlns:a16="http://schemas.microsoft.com/office/drawing/2014/main" id="{2A263389-C3EE-B463-F337-EC595B6CBB9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99939" y="4462822"/>
            <a:ext cx="1331498" cy="861313"/>
          </a:xfrm>
          <a:prstGeom prst="rect">
            <a:avLst/>
          </a:prstGeom>
        </p:spPr>
      </p:pic>
      <p:pic>
        <p:nvPicPr>
          <p:cNvPr id="4" name="Picture 2" descr="C:\Users\Administrator\AppData\Local\Microsoft\Windows\Temporary Internet Files\Content.IE5\OUIM4F8E\MC900435931[1].wmf">
            <a:hlinkClick r:id="rId6" action="ppaction://hlinksldjump"/>
            <a:extLst>
              <a:ext uri="{FF2B5EF4-FFF2-40B4-BE49-F238E27FC236}">
                <a16:creationId xmlns:a16="http://schemas.microsoft.com/office/drawing/2014/main" id="{BE760E4B-667A-66AA-B06A-FD612C229D5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6244" y="4725144"/>
            <a:ext cx="408020" cy="3227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C5F87E56-A069-48AB-FD50-F4AE8ACC095A}"/>
              </a:ext>
            </a:extLst>
          </p:cNvPr>
          <p:cNvPicPr>
            <a:picLocks noChangeAspect="1"/>
          </p:cNvPicPr>
          <p:nvPr/>
        </p:nvPicPr>
        <p:blipFill>
          <a:blip r:embed="rId8"/>
          <a:stretch>
            <a:fillRect/>
          </a:stretch>
        </p:blipFill>
        <p:spPr>
          <a:xfrm>
            <a:off x="3929855" y="3941797"/>
            <a:ext cx="2132013" cy="1422678"/>
          </a:xfrm>
          <a:prstGeom prst="rect">
            <a:avLst/>
          </a:prstGeom>
        </p:spPr>
      </p:pic>
      <p:cxnSp>
        <p:nvCxnSpPr>
          <p:cNvPr id="16" name="Straight Arrow Connector 15">
            <a:extLst>
              <a:ext uri="{FF2B5EF4-FFF2-40B4-BE49-F238E27FC236}">
                <a16:creationId xmlns:a16="http://schemas.microsoft.com/office/drawing/2014/main" id="{9A2C0804-15FD-818B-8F38-758612973B02}"/>
              </a:ext>
            </a:extLst>
          </p:cNvPr>
          <p:cNvCxnSpPr/>
          <p:nvPr/>
        </p:nvCxnSpPr>
        <p:spPr bwMode="auto">
          <a:xfrm>
            <a:off x="1777077" y="4935373"/>
            <a:ext cx="2650907" cy="11252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Picture 22">
            <a:extLst>
              <a:ext uri="{FF2B5EF4-FFF2-40B4-BE49-F238E27FC236}">
                <a16:creationId xmlns:a16="http://schemas.microsoft.com/office/drawing/2014/main" id="{7C2EBCAD-633C-8ACD-8D34-2E089DC5CE1B}"/>
              </a:ext>
            </a:extLst>
          </p:cNvPr>
          <p:cNvPicPr>
            <a:picLocks noChangeAspect="1"/>
          </p:cNvPicPr>
          <p:nvPr/>
        </p:nvPicPr>
        <p:blipFill>
          <a:blip r:embed="rId9"/>
          <a:stretch>
            <a:fillRect/>
          </a:stretch>
        </p:blipFill>
        <p:spPr>
          <a:xfrm>
            <a:off x="3944660" y="3941797"/>
            <a:ext cx="2102401" cy="1422678"/>
          </a:xfrm>
          <a:prstGeom prst="rect">
            <a:avLst/>
          </a:prstGeom>
        </p:spPr>
      </p:pic>
      <p:pic>
        <p:nvPicPr>
          <p:cNvPr id="24" name="Picture 2" descr="C:\Users\Administrator\AppData\Local\Microsoft\Windows\Temporary Internet Files\Content.IE5\OUIM4F8E\MC900435931[1].wmf">
            <a:hlinkClick r:id="rId6" action="ppaction://hlinksldjump"/>
            <a:extLst>
              <a:ext uri="{FF2B5EF4-FFF2-40B4-BE49-F238E27FC236}">
                <a16:creationId xmlns:a16="http://schemas.microsoft.com/office/drawing/2014/main" id="{5DBCF2F5-87CD-3525-D695-0FCFD053917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39605" y="4935374"/>
            <a:ext cx="338965" cy="2877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E47FDC6B-6114-502C-C695-379B116001A5}"/>
              </a:ext>
            </a:extLst>
          </p:cNvPr>
          <p:cNvCxnSpPr/>
          <p:nvPr/>
        </p:nvCxnSpPr>
        <p:spPr bwMode="auto">
          <a:xfrm>
            <a:off x="5893154" y="4612622"/>
            <a:ext cx="1616133" cy="40514"/>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 name="Picture 29">
            <a:extLst>
              <a:ext uri="{FF2B5EF4-FFF2-40B4-BE49-F238E27FC236}">
                <a16:creationId xmlns:a16="http://schemas.microsoft.com/office/drawing/2014/main" id="{687E2308-95B8-E601-E5EB-400D15D17A2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423289" y="4222479"/>
            <a:ext cx="1331498" cy="861313"/>
          </a:xfrm>
          <a:prstGeom prst="rect">
            <a:avLst/>
          </a:prstGeom>
        </p:spPr>
      </p:pic>
      <p:pic>
        <p:nvPicPr>
          <p:cNvPr id="31" name="Picture 2" descr="C:\Users\Administrator\AppData\Local\Microsoft\Windows\Temporary Internet Files\Content.IE5\OUIM4F8E\MC900435931[1].wmf">
            <a:hlinkClick r:id="rId6" action="ppaction://hlinksldjump"/>
            <a:extLst>
              <a:ext uri="{FF2B5EF4-FFF2-40B4-BE49-F238E27FC236}">
                <a16:creationId xmlns:a16="http://schemas.microsoft.com/office/drawing/2014/main" id="{FA93B03D-73CD-6427-38EA-3885099B610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9594" y="4484801"/>
            <a:ext cx="408020" cy="3227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Administrator\AppData\Local\Microsoft\Windows\Temporary Internet Files\Content.IE5\OUIM4F8E\MC900435931[1].wmf">
            <a:hlinkClick r:id="rId6" action="ppaction://hlinksldjump"/>
            <a:extLst>
              <a:ext uri="{FF2B5EF4-FFF2-40B4-BE49-F238E27FC236}">
                <a16:creationId xmlns:a16="http://schemas.microsoft.com/office/drawing/2014/main" id="{EA1DFEDA-102B-BF1A-21A9-D58711567D8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39605" y="4416458"/>
            <a:ext cx="338965" cy="26812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Administrator\AppData\Local\Microsoft\Windows\Temporary Internet Files\Content.IE5\OUIM4F8E\MC900435931[1].wmf">
            <a:hlinkClick r:id="rId6" action="ppaction://hlinksldjump"/>
            <a:extLst>
              <a:ext uri="{FF2B5EF4-FFF2-40B4-BE49-F238E27FC236}">
                <a16:creationId xmlns:a16="http://schemas.microsoft.com/office/drawing/2014/main" id="{EC293164-DFA1-0037-0F37-FDABBCEAF58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47674" y="4416458"/>
            <a:ext cx="338965" cy="26812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Administrator\AppData\Local\Microsoft\Windows\Temporary Internet Files\Content.IE5\OUIM4F8E\MC900435931[1].wmf">
            <a:hlinkClick r:id="rId6" action="ppaction://hlinksldjump"/>
            <a:extLst>
              <a:ext uri="{FF2B5EF4-FFF2-40B4-BE49-F238E27FC236}">
                <a16:creationId xmlns:a16="http://schemas.microsoft.com/office/drawing/2014/main" id="{D4B18EEF-5CEE-970B-F1FA-70648F5DBAE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69403" y="4416458"/>
            <a:ext cx="338965" cy="268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3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anim calcmode="lin" valueType="num">
                                      <p:cBhvr additive="base">
                                        <p:cTn id="7"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1500" fill="hold"/>
                                        <p:tgtEl>
                                          <p:spTgt spid="14"/>
                                        </p:tgtEl>
                                        <p:attrNameLst>
                                          <p:attrName>ppt_x</p:attrName>
                                        </p:attrNameLst>
                                      </p:cBhvr>
                                      <p:tavLst>
                                        <p:tav tm="0">
                                          <p:val>
                                            <p:strVal val="#ppt_x"/>
                                          </p:val>
                                        </p:tav>
                                        <p:tav tm="100000">
                                          <p:val>
                                            <p:strVal val="#ppt_x"/>
                                          </p:val>
                                        </p:tav>
                                      </p:tavLst>
                                    </p:anim>
                                    <p:anim calcmode="lin" valueType="num">
                                      <p:cBhvr additive="base">
                                        <p:cTn id="14" dur="1500" fill="hold"/>
                                        <p:tgtEl>
                                          <p:spTgt spid="1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1" presetClass="entr" presetSubtype="0" fill="hold" nodeType="afterEffect">
                                  <p:stCondLst>
                                    <p:cond delay="0"/>
                                  </p:stCondLst>
                                  <p:childTnLst>
                                    <p:set>
                                      <p:cBhvr>
                                        <p:cTn id="25" dur="1" fill="hold">
                                          <p:stCondLst>
                                            <p:cond delay="1499"/>
                                          </p:stCondLst>
                                        </p:cTn>
                                        <p:tgtEl>
                                          <p:spTgt spid="23"/>
                                        </p:tgtEl>
                                        <p:attrNameLst>
                                          <p:attrName>style.visibility</p:attrName>
                                        </p:attrNameLst>
                                      </p:cBhvr>
                                      <p:to>
                                        <p:strVal val="visible"/>
                                      </p:to>
                                    </p:set>
                                  </p:childTnLst>
                                </p:cTn>
                              </p:par>
                              <p:par>
                                <p:cTn id="26" presetID="2" presetClass="entr" presetSubtype="4"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ppt_x"/>
                                          </p:val>
                                        </p:tav>
                                        <p:tav tm="100000">
                                          <p:val>
                                            <p:strVal val="#ppt_x"/>
                                          </p:val>
                                        </p:tav>
                                      </p:tavLst>
                                    </p:anim>
                                    <p:anim calcmode="lin" valueType="num">
                                      <p:cBhvr additive="base">
                                        <p:cTn id="2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7">
                                            <p:txEl>
                                              <p:pRg st="3" end="3"/>
                                            </p:txEl>
                                          </p:spTgt>
                                        </p:tgtEl>
                                        <p:attrNameLst>
                                          <p:attrName>style.visibility</p:attrName>
                                        </p:attrNameLst>
                                      </p:cBhvr>
                                      <p:to>
                                        <p:strVal val="visible"/>
                                      </p:to>
                                    </p:set>
                                    <p:anim calcmode="lin" valueType="num">
                                      <p:cBhvr additive="base">
                                        <p:cTn id="34"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7">
                                            <p:txEl>
                                              <p:pRg st="3" end="3"/>
                                            </p:txEl>
                                          </p:spTgt>
                                        </p:tgtEl>
                                        <p:attrNameLst>
                                          <p:attrName>ppt_y</p:attrName>
                                        </p:attrNameLst>
                                      </p:cBhvr>
                                      <p:tavLst>
                                        <p:tav tm="0">
                                          <p:val>
                                            <p:strVal val="1+#ppt_h/2"/>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7">
                                            <p:txEl>
                                              <p:pRg st="4" end="4"/>
                                            </p:txEl>
                                          </p:spTgt>
                                        </p:tgtEl>
                                        <p:attrNameLst>
                                          <p:attrName>style.visibility</p:attrName>
                                        </p:attrNameLst>
                                      </p:cBhvr>
                                      <p:to>
                                        <p:strVal val="visible"/>
                                      </p:to>
                                    </p:set>
                                    <p:animEffect transition="in" filter="fade">
                                      <p:cBhvr>
                                        <p:cTn id="38" dur="1000"/>
                                        <p:tgtEl>
                                          <p:spTgt spid="17">
                                            <p:txEl>
                                              <p:pRg st="4" end="4"/>
                                            </p:txEl>
                                          </p:spTgt>
                                        </p:tgtEl>
                                      </p:cBhvr>
                                    </p:animEffect>
                                    <p:anim calcmode="lin" valueType="num">
                                      <p:cBhvr>
                                        <p:cTn id="39" dur="1000" fill="hold"/>
                                        <p:tgtEl>
                                          <p:spTgt spid="17">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17">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7">
                                            <p:txEl>
                                              <p:pRg st="5" end="5"/>
                                            </p:txEl>
                                          </p:spTgt>
                                        </p:tgtEl>
                                        <p:attrNameLst>
                                          <p:attrName>style.visibility</p:attrName>
                                        </p:attrNameLst>
                                      </p:cBhvr>
                                      <p:to>
                                        <p:strVal val="visible"/>
                                      </p:to>
                                    </p:set>
                                    <p:animEffect transition="in" filter="fade">
                                      <p:cBhvr>
                                        <p:cTn id="43" dur="1000"/>
                                        <p:tgtEl>
                                          <p:spTgt spid="17">
                                            <p:txEl>
                                              <p:pRg st="5" end="5"/>
                                            </p:txEl>
                                          </p:spTgt>
                                        </p:tgtEl>
                                      </p:cBhvr>
                                    </p:animEffect>
                                    <p:anim calcmode="lin" valueType="num">
                                      <p:cBhvr>
                                        <p:cTn id="44" dur="1000" fill="hold"/>
                                        <p:tgtEl>
                                          <p:spTgt spid="17">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1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additive="base">
                                        <p:cTn id="50" dur="500" fill="hold"/>
                                        <p:tgtEl>
                                          <p:spTgt spid="32"/>
                                        </p:tgtEl>
                                        <p:attrNameLst>
                                          <p:attrName>ppt_x</p:attrName>
                                        </p:attrNameLst>
                                      </p:cBhvr>
                                      <p:tavLst>
                                        <p:tav tm="0">
                                          <p:val>
                                            <p:strVal val="#ppt_x"/>
                                          </p:val>
                                        </p:tav>
                                        <p:tav tm="100000">
                                          <p:val>
                                            <p:strVal val="#ppt_x"/>
                                          </p:val>
                                        </p:tav>
                                      </p:tavLst>
                                    </p:anim>
                                    <p:anim calcmode="lin" valueType="num">
                                      <p:cBhvr additive="base">
                                        <p:cTn id="51" dur="500" fill="hold"/>
                                        <p:tgtEl>
                                          <p:spTgt spid="32"/>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500" fill="hold"/>
                                        <p:tgtEl>
                                          <p:spTgt spid="33"/>
                                        </p:tgtEl>
                                        <p:attrNameLst>
                                          <p:attrName>ppt_x</p:attrName>
                                        </p:attrNameLst>
                                      </p:cBhvr>
                                      <p:tavLst>
                                        <p:tav tm="0">
                                          <p:val>
                                            <p:strVal val="#ppt_x"/>
                                          </p:val>
                                        </p:tav>
                                        <p:tav tm="100000">
                                          <p:val>
                                            <p:strVal val="#ppt_x"/>
                                          </p:val>
                                        </p:tav>
                                      </p:tavLst>
                                    </p:anim>
                                    <p:anim calcmode="lin" valueType="num">
                                      <p:cBhvr additive="base">
                                        <p:cTn id="55" dur="500" fill="hold"/>
                                        <p:tgtEl>
                                          <p:spTgt spid="33"/>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additive="base">
                                        <p:cTn id="58" dur="500" fill="hold"/>
                                        <p:tgtEl>
                                          <p:spTgt spid="34"/>
                                        </p:tgtEl>
                                        <p:attrNameLst>
                                          <p:attrName>ppt_x</p:attrName>
                                        </p:attrNameLst>
                                      </p:cBhvr>
                                      <p:tavLst>
                                        <p:tav tm="0">
                                          <p:val>
                                            <p:strVal val="#ppt_x"/>
                                          </p:val>
                                        </p:tav>
                                        <p:tav tm="100000">
                                          <p:val>
                                            <p:strVal val="#ppt_x"/>
                                          </p:val>
                                        </p:tav>
                                      </p:tavLst>
                                    </p:anim>
                                    <p:anim calcmode="lin" valueType="num">
                                      <p:cBhvr additive="base">
                                        <p:cTn id="5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7">
                                            <p:txEl>
                                              <p:pRg st="6" end="6"/>
                                            </p:txEl>
                                          </p:spTgt>
                                        </p:tgtEl>
                                        <p:attrNameLst>
                                          <p:attrName>style.visibility</p:attrName>
                                        </p:attrNameLst>
                                      </p:cBhvr>
                                      <p:to>
                                        <p:strVal val="visible"/>
                                      </p:to>
                                    </p:set>
                                    <p:animEffect transition="in" filter="fade">
                                      <p:cBhvr>
                                        <p:cTn id="64" dur="1000"/>
                                        <p:tgtEl>
                                          <p:spTgt spid="17">
                                            <p:txEl>
                                              <p:pRg st="6" end="6"/>
                                            </p:txEl>
                                          </p:spTgt>
                                        </p:tgtEl>
                                      </p:cBhvr>
                                    </p:animEffect>
                                    <p:anim calcmode="lin" valueType="num">
                                      <p:cBhvr>
                                        <p:cTn id="65" dur="1000" fill="hold"/>
                                        <p:tgtEl>
                                          <p:spTgt spid="17">
                                            <p:txEl>
                                              <p:pRg st="6" end="6"/>
                                            </p:txEl>
                                          </p:spTgt>
                                        </p:tgtEl>
                                        <p:attrNameLst>
                                          <p:attrName>ppt_x</p:attrName>
                                        </p:attrNameLst>
                                      </p:cBhvr>
                                      <p:tavLst>
                                        <p:tav tm="0">
                                          <p:val>
                                            <p:strVal val="#ppt_x"/>
                                          </p:val>
                                        </p:tav>
                                        <p:tav tm="100000">
                                          <p:val>
                                            <p:strVal val="#ppt_x"/>
                                          </p:val>
                                        </p:tav>
                                      </p:tavLst>
                                    </p:anim>
                                    <p:anim calcmode="lin" valueType="num">
                                      <p:cBhvr>
                                        <p:cTn id="66" dur="1000" fill="hold"/>
                                        <p:tgtEl>
                                          <p:spTgt spid="17">
                                            <p:txEl>
                                              <p:pRg st="6" end="6"/>
                                            </p:txEl>
                                          </p:spTgt>
                                        </p:tgtEl>
                                        <p:attrNameLst>
                                          <p:attrName>ppt_y</p:attrName>
                                        </p:attrNameLst>
                                      </p:cBhvr>
                                      <p:tavLst>
                                        <p:tav tm="0">
                                          <p:val>
                                            <p:strVal val="#ppt_y+.1"/>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fill="hold"/>
                                        <p:tgtEl>
                                          <p:spTgt spid="30"/>
                                        </p:tgtEl>
                                        <p:attrNameLst>
                                          <p:attrName>ppt_x</p:attrName>
                                        </p:attrNameLst>
                                      </p:cBhvr>
                                      <p:tavLst>
                                        <p:tav tm="0">
                                          <p:val>
                                            <p:strVal val="#ppt_x"/>
                                          </p:val>
                                        </p:tav>
                                        <p:tav tm="100000">
                                          <p:val>
                                            <p:strVal val="#ppt_x"/>
                                          </p:val>
                                        </p:tav>
                                      </p:tavLst>
                                    </p:anim>
                                    <p:anim calcmode="lin" valueType="num">
                                      <p:cBhvr additive="base">
                                        <p:cTn id="74" dur="500" fill="hold"/>
                                        <p:tgtEl>
                                          <p:spTgt spid="30"/>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additive="base">
                                        <p:cTn id="77" dur="500" fill="hold"/>
                                        <p:tgtEl>
                                          <p:spTgt spid="31"/>
                                        </p:tgtEl>
                                        <p:attrNameLst>
                                          <p:attrName>ppt_x</p:attrName>
                                        </p:attrNameLst>
                                      </p:cBhvr>
                                      <p:tavLst>
                                        <p:tav tm="0">
                                          <p:val>
                                            <p:strVal val="#ppt_x"/>
                                          </p:val>
                                        </p:tav>
                                        <p:tav tm="100000">
                                          <p:val>
                                            <p:strVal val="#ppt_x"/>
                                          </p:val>
                                        </p:tav>
                                      </p:tavLst>
                                    </p:anim>
                                    <p:anim calcmode="lin" valueType="num">
                                      <p:cBhvr additive="base">
                                        <p:cTn id="7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47725" y="246747"/>
            <a:ext cx="8296275" cy="777875"/>
          </a:xfrm>
        </p:spPr>
        <p:txBody>
          <a:bodyPr/>
          <a:lstStyle/>
          <a:p>
            <a:r>
              <a:rPr lang="en-US" dirty="0"/>
              <a:t>Malware: Infection method</a:t>
            </a:r>
            <a:endParaRPr lang="he-IL" strike="sngStrike" dirty="0"/>
          </a:p>
        </p:txBody>
      </p:sp>
      <p:sp>
        <p:nvSpPr>
          <p:cNvPr id="13" name="TextBox 12"/>
          <p:cNvSpPr txBox="1"/>
          <p:nvPr/>
        </p:nvSpPr>
        <p:spPr>
          <a:xfrm>
            <a:off x="-2383753" y="2260119"/>
            <a:ext cx="638636" cy="521681"/>
          </a:xfrm>
          <a:prstGeom prst="rect">
            <a:avLst/>
          </a:prstGeom>
          <a:noFill/>
        </p:spPr>
        <p:txBody>
          <a:bodyPr wrap="none" rtlCol="1">
            <a:spAutoFit/>
          </a:bodyPr>
          <a:lstStyle/>
          <a:p>
            <a:r>
              <a:rPr lang="en-US" sz="3000" kern="0" dirty="0">
                <a:solidFill>
                  <a:srgbClr val="000000"/>
                </a:solidFill>
                <a:latin typeface="Arial"/>
                <a:cs typeface="Arial"/>
              </a:rPr>
              <a:t>	</a:t>
            </a:r>
          </a:p>
        </p:txBody>
      </p:sp>
      <p:sp>
        <p:nvSpPr>
          <p:cNvPr id="17" name="מציין מיקום תוכן 16"/>
          <p:cNvSpPr>
            <a:spLocks noGrp="1"/>
          </p:cNvSpPr>
          <p:nvPr>
            <p:ph idx="1"/>
          </p:nvPr>
        </p:nvSpPr>
        <p:spPr>
          <a:xfrm>
            <a:off x="571873" y="1263650"/>
            <a:ext cx="8228013" cy="4979988"/>
          </a:xfrm>
        </p:spPr>
        <p:txBody>
          <a:bodyPr/>
          <a:lstStyle/>
          <a:p>
            <a:r>
              <a:rPr lang="en-US" sz="2400" dirty="0">
                <a:solidFill>
                  <a:srgbClr val="FF0000"/>
                </a:solidFill>
              </a:rPr>
              <a:t>Trojan</a:t>
            </a:r>
            <a:r>
              <a:rPr lang="en-US" sz="2400" dirty="0"/>
              <a:t> horse: installed by user</a:t>
            </a:r>
          </a:p>
          <a:p>
            <a:r>
              <a:rPr lang="en-US" sz="2400" dirty="0">
                <a:solidFill>
                  <a:srgbClr val="FF0000"/>
                </a:solidFill>
              </a:rPr>
              <a:t>Virus: </a:t>
            </a:r>
            <a:r>
              <a:rPr lang="en-US" sz="2400" dirty="0"/>
              <a:t>from ‘infected’ software on host</a:t>
            </a:r>
            <a:endParaRPr lang="en-US" sz="2400" dirty="0">
              <a:solidFill>
                <a:srgbClr val="FF0000"/>
              </a:solidFill>
            </a:endParaRPr>
          </a:p>
          <a:p>
            <a:r>
              <a:rPr lang="en-US" sz="2400" dirty="0">
                <a:solidFill>
                  <a:srgbClr val="FF0000"/>
                </a:solidFill>
              </a:rPr>
              <a:t>Worm: </a:t>
            </a:r>
            <a:r>
              <a:rPr lang="en-US" sz="2400" dirty="0"/>
              <a:t>from an infected host (running worm) </a:t>
            </a:r>
            <a:endParaRPr lang="en-US" sz="2400" dirty="0">
              <a:solidFill>
                <a:srgbClr val="FF0000"/>
              </a:solidFill>
            </a:endParaRPr>
          </a:p>
          <a:p>
            <a:pPr lvl="1"/>
            <a:r>
              <a:rPr lang="en-US" sz="2000" dirty="0"/>
              <a:t>Worm searches for (vulnerable) hosts and infects them</a:t>
            </a:r>
            <a:br>
              <a:rPr lang="en-US" dirty="0"/>
            </a:br>
            <a:endParaRPr lang="en-US" dirty="0"/>
          </a:p>
          <a:p>
            <a:endParaRPr lang="en-US" dirty="0"/>
          </a:p>
          <a:p>
            <a:endParaRPr lang="en-US" dirty="0"/>
          </a:p>
        </p:txBody>
      </p:sp>
      <p:sp>
        <p:nvSpPr>
          <p:cNvPr id="6" name="מציין מיקום של תאריך 5"/>
          <p:cNvSpPr>
            <a:spLocks noGrp="1"/>
          </p:cNvSpPr>
          <p:nvPr>
            <p:ph type="dt" idx="10"/>
          </p:nvPr>
        </p:nvSpPr>
        <p:spPr>
          <a:xfrm>
            <a:off x="-1183280" y="6232126"/>
            <a:ext cx="2132013" cy="455612"/>
          </a:xfrm>
        </p:spPr>
        <p:txBody>
          <a:bodyPr/>
          <a:lstStyle/>
          <a:p>
            <a:pPr>
              <a:defRPr/>
            </a:pPr>
            <a:fld id="{DD0598B0-904E-4900-8534-8DA280F36AE4}" type="datetime5">
              <a:rPr lang="en-US" smtClean="0"/>
              <a:t>6-Feb-23</a:t>
            </a:fld>
            <a:endParaRPr lang="en-GB" dirty="0"/>
          </a:p>
        </p:txBody>
      </p:sp>
      <p:sp>
        <p:nvSpPr>
          <p:cNvPr id="8" name="מציין מיקום של מספר שקופית 7"/>
          <p:cNvSpPr>
            <a:spLocks noGrp="1"/>
          </p:cNvSpPr>
          <p:nvPr>
            <p:ph type="sldNum" idx="12"/>
          </p:nvPr>
        </p:nvSpPr>
        <p:spPr/>
        <p:txBody>
          <a:bodyPr/>
          <a:lstStyle/>
          <a:p>
            <a:pPr>
              <a:defRPr/>
            </a:pPr>
            <a:fld id="{5A4BC6F6-869B-4F05-94F6-0CFC17D32C5C}" type="slidenum">
              <a:rPr lang="he-IL" smtClean="0"/>
              <a:pPr>
                <a:defRPr/>
              </a:pPr>
              <a:t>14</a:t>
            </a:fld>
            <a:endParaRPr lang="en-GB"/>
          </a:p>
        </p:txBody>
      </p:sp>
      <p:grpSp>
        <p:nvGrpSpPr>
          <p:cNvPr id="21" name="Group 20">
            <a:extLst>
              <a:ext uri="{FF2B5EF4-FFF2-40B4-BE49-F238E27FC236}">
                <a16:creationId xmlns:a16="http://schemas.microsoft.com/office/drawing/2014/main" id="{480D54F8-8404-AD46-C936-C65FB9E0EC38}"/>
              </a:ext>
            </a:extLst>
          </p:cNvPr>
          <p:cNvGrpSpPr/>
          <p:nvPr/>
        </p:nvGrpSpPr>
        <p:grpSpPr>
          <a:xfrm>
            <a:off x="3138835" y="4316226"/>
            <a:ext cx="1369103" cy="984789"/>
            <a:chOff x="1523206" y="4177513"/>
            <a:chExt cx="1863140" cy="1416837"/>
          </a:xfrm>
        </p:grpSpPr>
        <p:grpSp>
          <p:nvGrpSpPr>
            <p:cNvPr id="5" name="Group 4">
              <a:extLst>
                <a:ext uri="{FF2B5EF4-FFF2-40B4-BE49-F238E27FC236}">
                  <a16:creationId xmlns:a16="http://schemas.microsoft.com/office/drawing/2014/main" id="{CF282894-D043-898E-09E6-89A575348B33}"/>
                </a:ext>
              </a:extLst>
            </p:cNvPr>
            <p:cNvGrpSpPr/>
            <p:nvPr/>
          </p:nvGrpSpPr>
          <p:grpSpPr>
            <a:xfrm>
              <a:off x="1523206" y="4177513"/>
              <a:ext cx="1863140" cy="1416837"/>
              <a:chOff x="2708860" y="4437112"/>
              <a:chExt cx="1863140" cy="1416837"/>
            </a:xfrm>
          </p:grpSpPr>
          <p:pic>
            <p:nvPicPr>
              <p:cNvPr id="3" name="תמונה 2">
                <a:extLst>
                  <a:ext uri="{FF2B5EF4-FFF2-40B4-BE49-F238E27FC236}">
                    <a16:creationId xmlns:a16="http://schemas.microsoft.com/office/drawing/2014/main" id="{BCC4FC56-F656-7149-7487-B33D33D1A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860" y="4437112"/>
                <a:ext cx="1863140" cy="1416837"/>
              </a:xfrm>
              <a:prstGeom prst="rect">
                <a:avLst/>
              </a:prstGeom>
            </p:spPr>
          </p:pic>
          <p:sp>
            <p:nvSpPr>
              <p:cNvPr id="4" name="Rectangle 3">
                <a:extLst>
                  <a:ext uri="{FF2B5EF4-FFF2-40B4-BE49-F238E27FC236}">
                    <a16:creationId xmlns:a16="http://schemas.microsoft.com/office/drawing/2014/main" id="{1612D05F-34B7-D333-0923-F6C9B98B0F96}"/>
                  </a:ext>
                </a:extLst>
              </p:cNvPr>
              <p:cNvSpPr/>
              <p:nvPr/>
            </p:nvSpPr>
            <p:spPr bwMode="auto">
              <a:xfrm>
                <a:off x="2987824" y="4581128"/>
                <a:ext cx="1368152" cy="728464"/>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grpSp>
        <p:pic>
          <p:nvPicPr>
            <p:cNvPr id="16" name="Picture 15" descr="Icon&#10;&#10;Description automatically generated">
              <a:extLst>
                <a:ext uri="{FF2B5EF4-FFF2-40B4-BE49-F238E27FC236}">
                  <a16:creationId xmlns:a16="http://schemas.microsoft.com/office/drawing/2014/main" id="{6627F542-DAAC-2BD4-F2CF-D7B734C3002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768709" y="4406935"/>
              <a:ext cx="1229455" cy="870864"/>
            </a:xfrm>
            <a:prstGeom prst="rect">
              <a:avLst/>
            </a:prstGeom>
          </p:spPr>
        </p:pic>
      </p:grpSp>
      <p:grpSp>
        <p:nvGrpSpPr>
          <p:cNvPr id="22" name="Group 21">
            <a:extLst>
              <a:ext uri="{FF2B5EF4-FFF2-40B4-BE49-F238E27FC236}">
                <a16:creationId xmlns:a16="http://schemas.microsoft.com/office/drawing/2014/main" id="{64C431CD-85F7-3A8D-7A54-AA4BE461CC31}"/>
              </a:ext>
            </a:extLst>
          </p:cNvPr>
          <p:cNvGrpSpPr/>
          <p:nvPr/>
        </p:nvGrpSpPr>
        <p:grpSpPr>
          <a:xfrm>
            <a:off x="3029695" y="3068960"/>
            <a:ext cx="1656184" cy="1048915"/>
            <a:chOff x="4064292" y="3045225"/>
            <a:chExt cx="1863140" cy="1416837"/>
          </a:xfrm>
        </p:grpSpPr>
        <p:grpSp>
          <p:nvGrpSpPr>
            <p:cNvPr id="7" name="Group 6">
              <a:extLst>
                <a:ext uri="{FF2B5EF4-FFF2-40B4-BE49-F238E27FC236}">
                  <a16:creationId xmlns:a16="http://schemas.microsoft.com/office/drawing/2014/main" id="{37CA211E-31E1-4CEE-6ABE-BA5BBAC8658E}"/>
                </a:ext>
              </a:extLst>
            </p:cNvPr>
            <p:cNvGrpSpPr/>
            <p:nvPr/>
          </p:nvGrpSpPr>
          <p:grpSpPr>
            <a:xfrm>
              <a:off x="4064292" y="3045225"/>
              <a:ext cx="1863140" cy="1416837"/>
              <a:chOff x="2708860" y="4437112"/>
              <a:chExt cx="1863140" cy="1416837"/>
            </a:xfrm>
          </p:grpSpPr>
          <p:pic>
            <p:nvPicPr>
              <p:cNvPr id="9" name="תמונה 2">
                <a:extLst>
                  <a:ext uri="{FF2B5EF4-FFF2-40B4-BE49-F238E27FC236}">
                    <a16:creationId xmlns:a16="http://schemas.microsoft.com/office/drawing/2014/main" id="{2A4E5DFD-6427-6E84-AC46-EE1FA520C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860" y="4437112"/>
                <a:ext cx="1863140" cy="1416837"/>
              </a:xfrm>
              <a:prstGeom prst="rect">
                <a:avLst/>
              </a:prstGeom>
            </p:spPr>
          </p:pic>
          <p:sp>
            <p:nvSpPr>
              <p:cNvPr id="10" name="Rectangle 9">
                <a:extLst>
                  <a:ext uri="{FF2B5EF4-FFF2-40B4-BE49-F238E27FC236}">
                    <a16:creationId xmlns:a16="http://schemas.microsoft.com/office/drawing/2014/main" id="{D6E34685-9603-D278-2CAC-51DAD6C7BD5B}"/>
                  </a:ext>
                </a:extLst>
              </p:cNvPr>
              <p:cNvSpPr/>
              <p:nvPr/>
            </p:nvSpPr>
            <p:spPr bwMode="auto">
              <a:xfrm>
                <a:off x="2987824" y="4581128"/>
                <a:ext cx="1368152" cy="728464"/>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grpSp>
        <p:pic>
          <p:nvPicPr>
            <p:cNvPr id="19" name="Picture 18" descr="Icon&#10;&#10;Description automatically generated">
              <a:extLst>
                <a:ext uri="{FF2B5EF4-FFF2-40B4-BE49-F238E27FC236}">
                  <a16:creationId xmlns:a16="http://schemas.microsoft.com/office/drawing/2014/main" id="{4BD96602-8E87-2137-81E8-CDD0242FD6E4}"/>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781218" y="3303343"/>
              <a:ext cx="506849" cy="614362"/>
            </a:xfrm>
            <a:prstGeom prst="rect">
              <a:avLst/>
            </a:prstGeom>
          </p:spPr>
        </p:pic>
      </p:grpSp>
      <p:pic>
        <p:nvPicPr>
          <p:cNvPr id="23" name="Picture 2" descr="C:\Users\Administrator\AppData\Local\Microsoft\Windows\Temporary Internet Files\Content.IE5\OUIM4F8E\MC900435931[1].wmf">
            <a:hlinkClick r:id="rId7" action="ppaction://hlinksldjump"/>
            <a:extLst>
              <a:ext uri="{FF2B5EF4-FFF2-40B4-BE49-F238E27FC236}">
                <a16:creationId xmlns:a16="http://schemas.microsoft.com/office/drawing/2014/main" id="{F3C84211-4564-49E3-3C04-41BE90F5E50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666" y="4563173"/>
            <a:ext cx="499052" cy="394759"/>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6ACF0311-532C-1CB8-6E18-A2FEE84C40AC}"/>
              </a:ext>
            </a:extLst>
          </p:cNvPr>
          <p:cNvGrpSpPr/>
          <p:nvPr/>
        </p:nvGrpSpPr>
        <p:grpSpPr>
          <a:xfrm>
            <a:off x="1221698" y="4316226"/>
            <a:ext cx="1369103" cy="984789"/>
            <a:chOff x="1523206" y="4177513"/>
            <a:chExt cx="1863140" cy="1416837"/>
          </a:xfrm>
        </p:grpSpPr>
        <p:grpSp>
          <p:nvGrpSpPr>
            <p:cNvPr id="25" name="Group 24">
              <a:extLst>
                <a:ext uri="{FF2B5EF4-FFF2-40B4-BE49-F238E27FC236}">
                  <a16:creationId xmlns:a16="http://schemas.microsoft.com/office/drawing/2014/main" id="{C75997A9-11FE-2C1B-0901-6F83AD849761}"/>
                </a:ext>
              </a:extLst>
            </p:cNvPr>
            <p:cNvGrpSpPr/>
            <p:nvPr/>
          </p:nvGrpSpPr>
          <p:grpSpPr>
            <a:xfrm>
              <a:off x="1523206" y="4177513"/>
              <a:ext cx="1863140" cy="1416837"/>
              <a:chOff x="2708860" y="4437112"/>
              <a:chExt cx="1863140" cy="1416837"/>
            </a:xfrm>
          </p:grpSpPr>
          <p:pic>
            <p:nvPicPr>
              <p:cNvPr id="27" name="תמונה 2">
                <a:extLst>
                  <a:ext uri="{FF2B5EF4-FFF2-40B4-BE49-F238E27FC236}">
                    <a16:creationId xmlns:a16="http://schemas.microsoft.com/office/drawing/2014/main" id="{F3FA2167-DDB4-B2EB-BDDB-0069CB561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860" y="4437112"/>
                <a:ext cx="1863140" cy="1416837"/>
              </a:xfrm>
              <a:prstGeom prst="rect">
                <a:avLst/>
              </a:prstGeom>
            </p:spPr>
          </p:pic>
          <p:sp>
            <p:nvSpPr>
              <p:cNvPr id="28" name="Rectangle 27">
                <a:extLst>
                  <a:ext uri="{FF2B5EF4-FFF2-40B4-BE49-F238E27FC236}">
                    <a16:creationId xmlns:a16="http://schemas.microsoft.com/office/drawing/2014/main" id="{CD0A9472-1649-0981-B228-F2815639C711}"/>
                  </a:ext>
                </a:extLst>
              </p:cNvPr>
              <p:cNvSpPr/>
              <p:nvPr/>
            </p:nvSpPr>
            <p:spPr bwMode="auto">
              <a:xfrm>
                <a:off x="2987824" y="4581128"/>
                <a:ext cx="1368152" cy="728464"/>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grpSp>
        <p:pic>
          <p:nvPicPr>
            <p:cNvPr id="26" name="Picture 25" descr="Icon&#10;&#10;Description automatically generated">
              <a:extLst>
                <a:ext uri="{FF2B5EF4-FFF2-40B4-BE49-F238E27FC236}">
                  <a16:creationId xmlns:a16="http://schemas.microsoft.com/office/drawing/2014/main" id="{5E06E313-38D6-D3BC-4407-C0664E65A2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768709" y="4406935"/>
              <a:ext cx="1229455" cy="870864"/>
            </a:xfrm>
            <a:prstGeom prst="rect">
              <a:avLst/>
            </a:prstGeom>
          </p:spPr>
        </p:pic>
      </p:grpSp>
      <p:grpSp>
        <p:nvGrpSpPr>
          <p:cNvPr id="29" name="Group 28">
            <a:extLst>
              <a:ext uri="{FF2B5EF4-FFF2-40B4-BE49-F238E27FC236}">
                <a16:creationId xmlns:a16="http://schemas.microsoft.com/office/drawing/2014/main" id="{240716B9-80AB-817F-4546-E2C88BA4D75E}"/>
              </a:ext>
            </a:extLst>
          </p:cNvPr>
          <p:cNvGrpSpPr/>
          <p:nvPr/>
        </p:nvGrpSpPr>
        <p:grpSpPr>
          <a:xfrm>
            <a:off x="3138834" y="5496787"/>
            <a:ext cx="1369103" cy="984789"/>
            <a:chOff x="1523206" y="4177513"/>
            <a:chExt cx="1863140" cy="1416837"/>
          </a:xfrm>
        </p:grpSpPr>
        <p:grpSp>
          <p:nvGrpSpPr>
            <p:cNvPr id="30" name="Group 29">
              <a:extLst>
                <a:ext uri="{FF2B5EF4-FFF2-40B4-BE49-F238E27FC236}">
                  <a16:creationId xmlns:a16="http://schemas.microsoft.com/office/drawing/2014/main" id="{1A2EC486-A255-1C4A-7136-AD82012FA1E9}"/>
                </a:ext>
              </a:extLst>
            </p:cNvPr>
            <p:cNvGrpSpPr/>
            <p:nvPr/>
          </p:nvGrpSpPr>
          <p:grpSpPr>
            <a:xfrm>
              <a:off x="1523206" y="4177513"/>
              <a:ext cx="1863140" cy="1416837"/>
              <a:chOff x="2708860" y="4437112"/>
              <a:chExt cx="1863140" cy="1416837"/>
            </a:xfrm>
          </p:grpSpPr>
          <p:pic>
            <p:nvPicPr>
              <p:cNvPr id="32" name="תמונה 2">
                <a:extLst>
                  <a:ext uri="{FF2B5EF4-FFF2-40B4-BE49-F238E27FC236}">
                    <a16:creationId xmlns:a16="http://schemas.microsoft.com/office/drawing/2014/main" id="{72C3B259-6059-9437-706E-34DA80BBE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860" y="4437112"/>
                <a:ext cx="1863140" cy="1416837"/>
              </a:xfrm>
              <a:prstGeom prst="rect">
                <a:avLst/>
              </a:prstGeom>
            </p:spPr>
          </p:pic>
          <p:sp>
            <p:nvSpPr>
              <p:cNvPr id="33" name="Rectangle 32">
                <a:extLst>
                  <a:ext uri="{FF2B5EF4-FFF2-40B4-BE49-F238E27FC236}">
                    <a16:creationId xmlns:a16="http://schemas.microsoft.com/office/drawing/2014/main" id="{1F1891E6-8E9D-EA00-DB3F-AC2E80F63E35}"/>
                  </a:ext>
                </a:extLst>
              </p:cNvPr>
              <p:cNvSpPr/>
              <p:nvPr/>
            </p:nvSpPr>
            <p:spPr bwMode="auto">
              <a:xfrm>
                <a:off x="2987824" y="4581128"/>
                <a:ext cx="1368152" cy="728464"/>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grpSp>
        <p:pic>
          <p:nvPicPr>
            <p:cNvPr id="31" name="Picture 30" descr="Icon&#10;&#10;Description automatically generated">
              <a:extLst>
                <a:ext uri="{FF2B5EF4-FFF2-40B4-BE49-F238E27FC236}">
                  <a16:creationId xmlns:a16="http://schemas.microsoft.com/office/drawing/2014/main" id="{38F81B7D-BD3C-C861-123C-2DFE3C45976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768709" y="4406935"/>
              <a:ext cx="1229455" cy="870864"/>
            </a:xfrm>
            <a:prstGeom prst="rect">
              <a:avLst/>
            </a:prstGeom>
          </p:spPr>
        </p:pic>
      </p:grpSp>
      <p:grpSp>
        <p:nvGrpSpPr>
          <p:cNvPr id="34" name="Group 33">
            <a:extLst>
              <a:ext uri="{FF2B5EF4-FFF2-40B4-BE49-F238E27FC236}">
                <a16:creationId xmlns:a16="http://schemas.microsoft.com/office/drawing/2014/main" id="{99C63CB7-D736-F892-57B7-EF8F15A0DFE0}"/>
              </a:ext>
            </a:extLst>
          </p:cNvPr>
          <p:cNvGrpSpPr/>
          <p:nvPr/>
        </p:nvGrpSpPr>
        <p:grpSpPr>
          <a:xfrm>
            <a:off x="5052105" y="4316226"/>
            <a:ext cx="1656184" cy="1048915"/>
            <a:chOff x="4064292" y="3045225"/>
            <a:chExt cx="1863140" cy="1416837"/>
          </a:xfrm>
        </p:grpSpPr>
        <p:grpSp>
          <p:nvGrpSpPr>
            <p:cNvPr id="35" name="Group 34">
              <a:extLst>
                <a:ext uri="{FF2B5EF4-FFF2-40B4-BE49-F238E27FC236}">
                  <a16:creationId xmlns:a16="http://schemas.microsoft.com/office/drawing/2014/main" id="{A7EF2048-A928-7C05-5E95-0BBE11544E3A}"/>
                </a:ext>
              </a:extLst>
            </p:cNvPr>
            <p:cNvGrpSpPr/>
            <p:nvPr/>
          </p:nvGrpSpPr>
          <p:grpSpPr>
            <a:xfrm>
              <a:off x="4064292" y="3045225"/>
              <a:ext cx="1863140" cy="1416837"/>
              <a:chOff x="2708860" y="4437112"/>
              <a:chExt cx="1863140" cy="1416837"/>
            </a:xfrm>
          </p:grpSpPr>
          <p:pic>
            <p:nvPicPr>
              <p:cNvPr id="37" name="תמונה 2">
                <a:extLst>
                  <a:ext uri="{FF2B5EF4-FFF2-40B4-BE49-F238E27FC236}">
                    <a16:creationId xmlns:a16="http://schemas.microsoft.com/office/drawing/2014/main" id="{E8D7106E-A848-221D-1CBD-C78174E56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860" y="4437112"/>
                <a:ext cx="1863140" cy="1416837"/>
              </a:xfrm>
              <a:prstGeom prst="rect">
                <a:avLst/>
              </a:prstGeom>
            </p:spPr>
          </p:pic>
          <p:sp>
            <p:nvSpPr>
              <p:cNvPr id="38" name="Rectangle 37">
                <a:extLst>
                  <a:ext uri="{FF2B5EF4-FFF2-40B4-BE49-F238E27FC236}">
                    <a16:creationId xmlns:a16="http://schemas.microsoft.com/office/drawing/2014/main" id="{70A3F385-2BEC-DA5E-BFAC-F1C38525E374}"/>
                  </a:ext>
                </a:extLst>
              </p:cNvPr>
              <p:cNvSpPr/>
              <p:nvPr/>
            </p:nvSpPr>
            <p:spPr bwMode="auto">
              <a:xfrm>
                <a:off x="2987824" y="4581128"/>
                <a:ext cx="1368152" cy="728464"/>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grpSp>
        <p:pic>
          <p:nvPicPr>
            <p:cNvPr id="36" name="Picture 35" descr="Icon&#10;&#10;Description automatically generated">
              <a:extLst>
                <a:ext uri="{FF2B5EF4-FFF2-40B4-BE49-F238E27FC236}">
                  <a16:creationId xmlns:a16="http://schemas.microsoft.com/office/drawing/2014/main" id="{B6810A5D-0262-C8C5-BF4E-89CEEBF167A8}"/>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781218" y="3303343"/>
              <a:ext cx="506849" cy="614362"/>
            </a:xfrm>
            <a:prstGeom prst="rect">
              <a:avLst/>
            </a:prstGeom>
          </p:spPr>
        </p:pic>
      </p:grpSp>
      <p:grpSp>
        <p:nvGrpSpPr>
          <p:cNvPr id="39" name="Group 38">
            <a:extLst>
              <a:ext uri="{FF2B5EF4-FFF2-40B4-BE49-F238E27FC236}">
                <a16:creationId xmlns:a16="http://schemas.microsoft.com/office/drawing/2014/main" id="{10ABD4E7-E052-4525-FF7C-617901E6AE76}"/>
              </a:ext>
            </a:extLst>
          </p:cNvPr>
          <p:cNvGrpSpPr/>
          <p:nvPr/>
        </p:nvGrpSpPr>
        <p:grpSpPr>
          <a:xfrm>
            <a:off x="7079827" y="2989919"/>
            <a:ext cx="1656184" cy="1048915"/>
            <a:chOff x="4064292" y="3045225"/>
            <a:chExt cx="1863140" cy="1416837"/>
          </a:xfrm>
        </p:grpSpPr>
        <p:grpSp>
          <p:nvGrpSpPr>
            <p:cNvPr id="40" name="Group 39">
              <a:extLst>
                <a:ext uri="{FF2B5EF4-FFF2-40B4-BE49-F238E27FC236}">
                  <a16:creationId xmlns:a16="http://schemas.microsoft.com/office/drawing/2014/main" id="{DED5FABF-C77D-A234-C60A-CFD701DD63C6}"/>
                </a:ext>
              </a:extLst>
            </p:cNvPr>
            <p:cNvGrpSpPr/>
            <p:nvPr/>
          </p:nvGrpSpPr>
          <p:grpSpPr>
            <a:xfrm>
              <a:off x="4064292" y="3045225"/>
              <a:ext cx="1863140" cy="1416837"/>
              <a:chOff x="2708860" y="4437112"/>
              <a:chExt cx="1863140" cy="1416837"/>
            </a:xfrm>
          </p:grpSpPr>
          <p:pic>
            <p:nvPicPr>
              <p:cNvPr id="42" name="תמונה 2">
                <a:extLst>
                  <a:ext uri="{FF2B5EF4-FFF2-40B4-BE49-F238E27FC236}">
                    <a16:creationId xmlns:a16="http://schemas.microsoft.com/office/drawing/2014/main" id="{91A0A4B2-E26E-9290-48A3-074270521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860" y="4437112"/>
                <a:ext cx="1863140" cy="1416837"/>
              </a:xfrm>
              <a:prstGeom prst="rect">
                <a:avLst/>
              </a:prstGeom>
            </p:spPr>
          </p:pic>
          <p:sp>
            <p:nvSpPr>
              <p:cNvPr id="43" name="Rectangle 42">
                <a:extLst>
                  <a:ext uri="{FF2B5EF4-FFF2-40B4-BE49-F238E27FC236}">
                    <a16:creationId xmlns:a16="http://schemas.microsoft.com/office/drawing/2014/main" id="{3DB7E9F1-40E6-1C9D-BAFC-38CA5BD15C39}"/>
                  </a:ext>
                </a:extLst>
              </p:cNvPr>
              <p:cNvSpPr/>
              <p:nvPr/>
            </p:nvSpPr>
            <p:spPr bwMode="auto">
              <a:xfrm>
                <a:off x="2987824" y="4581128"/>
                <a:ext cx="1368152" cy="728464"/>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grpSp>
        <p:pic>
          <p:nvPicPr>
            <p:cNvPr id="41" name="Picture 40" descr="Icon&#10;&#10;Description automatically generated">
              <a:extLst>
                <a:ext uri="{FF2B5EF4-FFF2-40B4-BE49-F238E27FC236}">
                  <a16:creationId xmlns:a16="http://schemas.microsoft.com/office/drawing/2014/main" id="{558F1667-798C-D0B5-8226-B9F35030D974}"/>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781218" y="3303343"/>
              <a:ext cx="506849" cy="614362"/>
            </a:xfrm>
            <a:prstGeom prst="rect">
              <a:avLst/>
            </a:prstGeom>
          </p:spPr>
        </p:pic>
      </p:grpSp>
      <p:grpSp>
        <p:nvGrpSpPr>
          <p:cNvPr id="44" name="Group 43">
            <a:extLst>
              <a:ext uri="{FF2B5EF4-FFF2-40B4-BE49-F238E27FC236}">
                <a16:creationId xmlns:a16="http://schemas.microsoft.com/office/drawing/2014/main" id="{3458FDA8-B622-F448-E42A-85F25A0F8A19}"/>
              </a:ext>
            </a:extLst>
          </p:cNvPr>
          <p:cNvGrpSpPr/>
          <p:nvPr/>
        </p:nvGrpSpPr>
        <p:grpSpPr>
          <a:xfrm>
            <a:off x="7113988" y="5422217"/>
            <a:ext cx="1656184" cy="1048915"/>
            <a:chOff x="4064292" y="3045225"/>
            <a:chExt cx="1863140" cy="1416837"/>
          </a:xfrm>
        </p:grpSpPr>
        <p:grpSp>
          <p:nvGrpSpPr>
            <p:cNvPr id="45" name="Group 44">
              <a:extLst>
                <a:ext uri="{FF2B5EF4-FFF2-40B4-BE49-F238E27FC236}">
                  <a16:creationId xmlns:a16="http://schemas.microsoft.com/office/drawing/2014/main" id="{6D74D86C-5CE1-EE34-EE6E-0F15876EF0F6}"/>
                </a:ext>
              </a:extLst>
            </p:cNvPr>
            <p:cNvGrpSpPr/>
            <p:nvPr/>
          </p:nvGrpSpPr>
          <p:grpSpPr>
            <a:xfrm>
              <a:off x="4064292" y="3045225"/>
              <a:ext cx="1863140" cy="1416837"/>
              <a:chOff x="2708860" y="4437112"/>
              <a:chExt cx="1863140" cy="1416837"/>
            </a:xfrm>
          </p:grpSpPr>
          <p:pic>
            <p:nvPicPr>
              <p:cNvPr id="47" name="תמונה 2">
                <a:extLst>
                  <a:ext uri="{FF2B5EF4-FFF2-40B4-BE49-F238E27FC236}">
                    <a16:creationId xmlns:a16="http://schemas.microsoft.com/office/drawing/2014/main" id="{F3959673-700E-3C00-D2F1-77AF7480C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860" y="4437112"/>
                <a:ext cx="1863140" cy="1416837"/>
              </a:xfrm>
              <a:prstGeom prst="rect">
                <a:avLst/>
              </a:prstGeom>
            </p:spPr>
          </p:pic>
          <p:sp>
            <p:nvSpPr>
              <p:cNvPr id="48" name="Rectangle 47">
                <a:extLst>
                  <a:ext uri="{FF2B5EF4-FFF2-40B4-BE49-F238E27FC236}">
                    <a16:creationId xmlns:a16="http://schemas.microsoft.com/office/drawing/2014/main" id="{C06D96F7-344F-CFD1-AFCA-F9F356D4C8E1}"/>
                  </a:ext>
                </a:extLst>
              </p:cNvPr>
              <p:cNvSpPr/>
              <p:nvPr/>
            </p:nvSpPr>
            <p:spPr bwMode="auto">
              <a:xfrm>
                <a:off x="2987824" y="4581128"/>
                <a:ext cx="1368152" cy="728464"/>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grpSp>
        <p:pic>
          <p:nvPicPr>
            <p:cNvPr id="46" name="Picture 45" descr="Icon&#10;&#10;Description automatically generated">
              <a:extLst>
                <a:ext uri="{FF2B5EF4-FFF2-40B4-BE49-F238E27FC236}">
                  <a16:creationId xmlns:a16="http://schemas.microsoft.com/office/drawing/2014/main" id="{3D33F5BB-43CD-8319-B529-85161049C892}"/>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781218" y="3303343"/>
              <a:ext cx="506849" cy="614362"/>
            </a:xfrm>
            <a:prstGeom prst="rect">
              <a:avLst/>
            </a:prstGeom>
          </p:spPr>
        </p:pic>
      </p:grpSp>
      <p:grpSp>
        <p:nvGrpSpPr>
          <p:cNvPr id="49" name="Group 48">
            <a:extLst>
              <a:ext uri="{FF2B5EF4-FFF2-40B4-BE49-F238E27FC236}">
                <a16:creationId xmlns:a16="http://schemas.microsoft.com/office/drawing/2014/main" id="{6A9DFF85-4FA1-1497-18A8-81ACFF5CFAB4}"/>
              </a:ext>
            </a:extLst>
          </p:cNvPr>
          <p:cNvGrpSpPr/>
          <p:nvPr/>
        </p:nvGrpSpPr>
        <p:grpSpPr>
          <a:xfrm>
            <a:off x="5218611" y="5528849"/>
            <a:ext cx="1369103" cy="984789"/>
            <a:chOff x="1523206" y="4177513"/>
            <a:chExt cx="1863140" cy="1416837"/>
          </a:xfrm>
        </p:grpSpPr>
        <p:grpSp>
          <p:nvGrpSpPr>
            <p:cNvPr id="50" name="Group 49">
              <a:extLst>
                <a:ext uri="{FF2B5EF4-FFF2-40B4-BE49-F238E27FC236}">
                  <a16:creationId xmlns:a16="http://schemas.microsoft.com/office/drawing/2014/main" id="{787E3B93-B026-EEAE-88DB-23E3E0628C68}"/>
                </a:ext>
              </a:extLst>
            </p:cNvPr>
            <p:cNvGrpSpPr/>
            <p:nvPr/>
          </p:nvGrpSpPr>
          <p:grpSpPr>
            <a:xfrm>
              <a:off x="1523206" y="4177513"/>
              <a:ext cx="1863140" cy="1416837"/>
              <a:chOff x="2708860" y="4437112"/>
              <a:chExt cx="1863140" cy="1416837"/>
            </a:xfrm>
          </p:grpSpPr>
          <p:pic>
            <p:nvPicPr>
              <p:cNvPr id="52" name="תמונה 2">
                <a:extLst>
                  <a:ext uri="{FF2B5EF4-FFF2-40B4-BE49-F238E27FC236}">
                    <a16:creationId xmlns:a16="http://schemas.microsoft.com/office/drawing/2014/main" id="{76619E42-0DBE-6F02-B6F6-B4E25050E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860" y="4437112"/>
                <a:ext cx="1863140" cy="1416837"/>
              </a:xfrm>
              <a:prstGeom prst="rect">
                <a:avLst/>
              </a:prstGeom>
            </p:spPr>
          </p:pic>
          <p:sp>
            <p:nvSpPr>
              <p:cNvPr id="53" name="Rectangle 52">
                <a:extLst>
                  <a:ext uri="{FF2B5EF4-FFF2-40B4-BE49-F238E27FC236}">
                    <a16:creationId xmlns:a16="http://schemas.microsoft.com/office/drawing/2014/main" id="{C6023D91-4A15-2EF5-9DCC-FE891951B149}"/>
                  </a:ext>
                </a:extLst>
              </p:cNvPr>
              <p:cNvSpPr/>
              <p:nvPr/>
            </p:nvSpPr>
            <p:spPr bwMode="auto">
              <a:xfrm>
                <a:off x="2987824" y="4581128"/>
                <a:ext cx="1368152" cy="728464"/>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grpSp>
        <p:pic>
          <p:nvPicPr>
            <p:cNvPr id="51" name="Picture 50" descr="Icon&#10;&#10;Description automatically generated">
              <a:extLst>
                <a:ext uri="{FF2B5EF4-FFF2-40B4-BE49-F238E27FC236}">
                  <a16:creationId xmlns:a16="http://schemas.microsoft.com/office/drawing/2014/main" id="{5CE8CA64-8271-AFF1-2DCE-AED95E484AA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768709" y="4406935"/>
              <a:ext cx="1229455" cy="870864"/>
            </a:xfrm>
            <a:prstGeom prst="rect">
              <a:avLst/>
            </a:prstGeom>
          </p:spPr>
        </p:pic>
      </p:grpSp>
      <p:grpSp>
        <p:nvGrpSpPr>
          <p:cNvPr id="54" name="Group 53">
            <a:extLst>
              <a:ext uri="{FF2B5EF4-FFF2-40B4-BE49-F238E27FC236}">
                <a16:creationId xmlns:a16="http://schemas.microsoft.com/office/drawing/2014/main" id="{9DF0D0B9-9A88-2E0C-82A3-A5C23B9A0169}"/>
              </a:ext>
            </a:extLst>
          </p:cNvPr>
          <p:cNvGrpSpPr/>
          <p:nvPr/>
        </p:nvGrpSpPr>
        <p:grpSpPr>
          <a:xfrm>
            <a:off x="5166188" y="3061078"/>
            <a:ext cx="1369103" cy="984789"/>
            <a:chOff x="1523206" y="4177513"/>
            <a:chExt cx="1863140" cy="1416837"/>
          </a:xfrm>
        </p:grpSpPr>
        <p:grpSp>
          <p:nvGrpSpPr>
            <p:cNvPr id="55" name="Group 54">
              <a:extLst>
                <a:ext uri="{FF2B5EF4-FFF2-40B4-BE49-F238E27FC236}">
                  <a16:creationId xmlns:a16="http://schemas.microsoft.com/office/drawing/2014/main" id="{F3E48248-A9F7-D48C-C576-2A4C35BF3326}"/>
                </a:ext>
              </a:extLst>
            </p:cNvPr>
            <p:cNvGrpSpPr/>
            <p:nvPr/>
          </p:nvGrpSpPr>
          <p:grpSpPr>
            <a:xfrm>
              <a:off x="1523206" y="4177513"/>
              <a:ext cx="1863140" cy="1416837"/>
              <a:chOff x="2708860" y="4437112"/>
              <a:chExt cx="1863140" cy="1416837"/>
            </a:xfrm>
          </p:grpSpPr>
          <p:pic>
            <p:nvPicPr>
              <p:cNvPr id="57" name="תמונה 2">
                <a:extLst>
                  <a:ext uri="{FF2B5EF4-FFF2-40B4-BE49-F238E27FC236}">
                    <a16:creationId xmlns:a16="http://schemas.microsoft.com/office/drawing/2014/main" id="{AB401121-B246-2B81-1550-9542BE77F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860" y="4437112"/>
                <a:ext cx="1863140" cy="1416837"/>
              </a:xfrm>
              <a:prstGeom prst="rect">
                <a:avLst/>
              </a:prstGeom>
            </p:spPr>
          </p:pic>
          <p:sp>
            <p:nvSpPr>
              <p:cNvPr id="58" name="Rectangle 57">
                <a:extLst>
                  <a:ext uri="{FF2B5EF4-FFF2-40B4-BE49-F238E27FC236}">
                    <a16:creationId xmlns:a16="http://schemas.microsoft.com/office/drawing/2014/main" id="{58C42D84-5CFC-1B7B-B674-980FFA68CC2D}"/>
                  </a:ext>
                </a:extLst>
              </p:cNvPr>
              <p:cNvSpPr/>
              <p:nvPr/>
            </p:nvSpPr>
            <p:spPr bwMode="auto">
              <a:xfrm>
                <a:off x="2987824" y="4581128"/>
                <a:ext cx="1368152" cy="728464"/>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grpSp>
        <p:pic>
          <p:nvPicPr>
            <p:cNvPr id="56" name="Picture 55" descr="Icon&#10;&#10;Description automatically generated">
              <a:extLst>
                <a:ext uri="{FF2B5EF4-FFF2-40B4-BE49-F238E27FC236}">
                  <a16:creationId xmlns:a16="http://schemas.microsoft.com/office/drawing/2014/main" id="{030D06F0-B1B1-60C3-ACED-44D794D40A9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768709" y="4406935"/>
              <a:ext cx="1229455" cy="870864"/>
            </a:xfrm>
            <a:prstGeom prst="rect">
              <a:avLst/>
            </a:prstGeom>
          </p:spPr>
        </p:pic>
      </p:grpSp>
      <p:grpSp>
        <p:nvGrpSpPr>
          <p:cNvPr id="59" name="Group 58">
            <a:extLst>
              <a:ext uri="{FF2B5EF4-FFF2-40B4-BE49-F238E27FC236}">
                <a16:creationId xmlns:a16="http://schemas.microsoft.com/office/drawing/2014/main" id="{DC2C4A24-3D84-B1D0-00EB-FD2D67B3E748}"/>
              </a:ext>
            </a:extLst>
          </p:cNvPr>
          <p:cNvGrpSpPr/>
          <p:nvPr/>
        </p:nvGrpSpPr>
        <p:grpSpPr>
          <a:xfrm>
            <a:off x="7223368" y="4298439"/>
            <a:ext cx="1369103" cy="984789"/>
            <a:chOff x="1523206" y="4177513"/>
            <a:chExt cx="1863140" cy="1416837"/>
          </a:xfrm>
        </p:grpSpPr>
        <p:grpSp>
          <p:nvGrpSpPr>
            <p:cNvPr id="60" name="Group 59">
              <a:extLst>
                <a:ext uri="{FF2B5EF4-FFF2-40B4-BE49-F238E27FC236}">
                  <a16:creationId xmlns:a16="http://schemas.microsoft.com/office/drawing/2014/main" id="{18CD5C3A-63BF-3A17-1775-DA4E9D0547F7}"/>
                </a:ext>
              </a:extLst>
            </p:cNvPr>
            <p:cNvGrpSpPr/>
            <p:nvPr/>
          </p:nvGrpSpPr>
          <p:grpSpPr>
            <a:xfrm>
              <a:off x="1523206" y="4177513"/>
              <a:ext cx="1863140" cy="1416837"/>
              <a:chOff x="2708860" y="4437112"/>
              <a:chExt cx="1863140" cy="1416837"/>
            </a:xfrm>
          </p:grpSpPr>
          <p:pic>
            <p:nvPicPr>
              <p:cNvPr id="62" name="תמונה 2">
                <a:extLst>
                  <a:ext uri="{FF2B5EF4-FFF2-40B4-BE49-F238E27FC236}">
                    <a16:creationId xmlns:a16="http://schemas.microsoft.com/office/drawing/2014/main" id="{1546505E-AD12-C39C-1FF7-EC860EE89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860" y="4437112"/>
                <a:ext cx="1863140" cy="1416837"/>
              </a:xfrm>
              <a:prstGeom prst="rect">
                <a:avLst/>
              </a:prstGeom>
            </p:spPr>
          </p:pic>
          <p:sp>
            <p:nvSpPr>
              <p:cNvPr id="63" name="Rectangle 62">
                <a:extLst>
                  <a:ext uri="{FF2B5EF4-FFF2-40B4-BE49-F238E27FC236}">
                    <a16:creationId xmlns:a16="http://schemas.microsoft.com/office/drawing/2014/main" id="{2528CE78-2E9A-ADD3-8F9B-E56C08CA0DE0}"/>
                  </a:ext>
                </a:extLst>
              </p:cNvPr>
              <p:cNvSpPr/>
              <p:nvPr/>
            </p:nvSpPr>
            <p:spPr bwMode="auto">
              <a:xfrm>
                <a:off x="2987824" y="4581128"/>
                <a:ext cx="1368152" cy="728464"/>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grpSp>
        <p:pic>
          <p:nvPicPr>
            <p:cNvPr id="61" name="Picture 60" descr="Icon&#10;&#10;Description automatically generated">
              <a:extLst>
                <a:ext uri="{FF2B5EF4-FFF2-40B4-BE49-F238E27FC236}">
                  <a16:creationId xmlns:a16="http://schemas.microsoft.com/office/drawing/2014/main" id="{225330FB-B41D-4F7B-DE8F-E476104501B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768709" y="4406935"/>
              <a:ext cx="1229455" cy="870864"/>
            </a:xfrm>
            <a:prstGeom prst="rect">
              <a:avLst/>
            </a:prstGeom>
          </p:spPr>
        </p:pic>
      </p:grpSp>
      <p:cxnSp>
        <p:nvCxnSpPr>
          <p:cNvPr id="65" name="Straight Arrow Connector 64">
            <a:extLst>
              <a:ext uri="{FF2B5EF4-FFF2-40B4-BE49-F238E27FC236}">
                <a16:creationId xmlns:a16="http://schemas.microsoft.com/office/drawing/2014/main" id="{3BC98C2D-AA74-EE68-AF96-D6C53365CDF8}"/>
              </a:ext>
            </a:extLst>
          </p:cNvPr>
          <p:cNvCxnSpPr/>
          <p:nvPr/>
        </p:nvCxnSpPr>
        <p:spPr bwMode="auto">
          <a:xfrm>
            <a:off x="593563" y="4773961"/>
            <a:ext cx="808540" cy="0"/>
          </a:xfrm>
          <a:prstGeom prst="straightConnector1">
            <a:avLst/>
          </a:prstGeom>
          <a:ln>
            <a:solidFill>
              <a:srgbClr val="FC0457"/>
            </a:solidFill>
            <a:headEnd type="none" w="med" len="med"/>
            <a:tailEnd type="triangle"/>
          </a:ln>
        </p:spPr>
        <p:style>
          <a:lnRef idx="3">
            <a:schemeClr val="accent4"/>
          </a:lnRef>
          <a:fillRef idx="0">
            <a:schemeClr val="accent4"/>
          </a:fillRef>
          <a:effectRef idx="2">
            <a:schemeClr val="accent4"/>
          </a:effectRef>
          <a:fontRef idx="minor">
            <a:schemeClr val="tx1"/>
          </a:fontRef>
        </p:style>
      </p:cxnSp>
      <p:pic>
        <p:nvPicPr>
          <p:cNvPr id="83" name="Picture 2" descr="C:\Users\Administrator\AppData\Local\Microsoft\Windows\Temporary Internet Files\Content.IE5\OUIM4F8E\MC900435931[1].wmf">
            <a:hlinkClick r:id="rId7" action="ppaction://hlinksldjump"/>
            <a:extLst>
              <a:ext uri="{FF2B5EF4-FFF2-40B4-BE49-F238E27FC236}">
                <a16:creationId xmlns:a16="http://schemas.microsoft.com/office/drawing/2014/main" id="{5BAA348A-35F7-6635-892F-8AA55A5AF9D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01449" y="4445026"/>
            <a:ext cx="391004" cy="309291"/>
          </a:xfrm>
          <a:prstGeom prst="rect">
            <a:avLst/>
          </a:prstGeom>
          <a:noFill/>
          <a:extLst>
            <a:ext uri="{909E8E84-426E-40DD-AFC4-6F175D3DCCD1}">
              <a14:hiddenFill xmlns:a14="http://schemas.microsoft.com/office/drawing/2010/main">
                <a:solidFill>
                  <a:srgbClr val="FFFFFF"/>
                </a:solidFill>
              </a14:hiddenFill>
            </a:ext>
          </a:extLst>
        </p:spPr>
      </p:pic>
      <p:cxnSp>
        <p:nvCxnSpPr>
          <p:cNvPr id="99" name="Straight Arrow Connector 98">
            <a:extLst>
              <a:ext uri="{FF2B5EF4-FFF2-40B4-BE49-F238E27FC236}">
                <a16:creationId xmlns:a16="http://schemas.microsoft.com/office/drawing/2014/main" id="{C56B2BD8-EC63-29C8-3621-334057641261}"/>
              </a:ext>
            </a:extLst>
          </p:cNvPr>
          <p:cNvCxnSpPr/>
          <p:nvPr/>
        </p:nvCxnSpPr>
        <p:spPr bwMode="auto">
          <a:xfrm>
            <a:off x="2469132" y="4766372"/>
            <a:ext cx="808540" cy="0"/>
          </a:xfrm>
          <a:prstGeom prst="straightConnector1">
            <a:avLst/>
          </a:prstGeom>
          <a:ln>
            <a:solidFill>
              <a:srgbClr val="FC0457"/>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00" name="Straight Arrow Connector 99">
            <a:extLst>
              <a:ext uri="{FF2B5EF4-FFF2-40B4-BE49-F238E27FC236}">
                <a16:creationId xmlns:a16="http://schemas.microsoft.com/office/drawing/2014/main" id="{2AF4F15D-7909-A74C-8432-36547FB4A62F}"/>
              </a:ext>
            </a:extLst>
          </p:cNvPr>
          <p:cNvCxnSpPr>
            <a:cxnSpLocks/>
          </p:cNvCxnSpPr>
          <p:nvPr/>
        </p:nvCxnSpPr>
        <p:spPr bwMode="auto">
          <a:xfrm flipV="1">
            <a:off x="2469132" y="4045867"/>
            <a:ext cx="669702" cy="588721"/>
          </a:xfrm>
          <a:prstGeom prst="straightConnector1">
            <a:avLst/>
          </a:prstGeom>
          <a:ln>
            <a:solidFill>
              <a:srgbClr val="FC0457"/>
            </a:solidFill>
            <a:headEnd type="none" w="med" len="med"/>
            <a:tailEnd type="triangle"/>
          </a:ln>
        </p:spPr>
        <p:style>
          <a:lnRef idx="3">
            <a:schemeClr val="accent4"/>
          </a:lnRef>
          <a:fillRef idx="0">
            <a:schemeClr val="accent4"/>
          </a:fillRef>
          <a:effectRef idx="2">
            <a:schemeClr val="accent4"/>
          </a:effectRef>
          <a:fontRef idx="minor">
            <a:schemeClr val="tx1"/>
          </a:fontRef>
        </p:style>
      </p:cxnSp>
      <p:pic>
        <p:nvPicPr>
          <p:cNvPr id="101" name="Picture 2" descr="C:\Users\Administrator\AppData\Local\Microsoft\Windows\Temporary Internet Files\Content.IE5\OUIM4F8E\MC900435931[1].wmf">
            <a:hlinkClick r:id="rId7" action="ppaction://hlinksldjump"/>
            <a:extLst>
              <a:ext uri="{FF2B5EF4-FFF2-40B4-BE49-F238E27FC236}">
                <a16:creationId xmlns:a16="http://schemas.microsoft.com/office/drawing/2014/main" id="{46CBA5A2-3A74-D234-2736-0B6A44AC3F3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12464" y="4425437"/>
            <a:ext cx="391004" cy="309291"/>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C:\Users\Administrator\AppData\Local\Microsoft\Windows\Temporary Internet Files\Content.IE5\OUIM4F8E\MC900435931[1].wmf">
            <a:hlinkClick r:id="rId7" action="ppaction://hlinksldjump"/>
            <a:extLst>
              <a:ext uri="{FF2B5EF4-FFF2-40B4-BE49-F238E27FC236}">
                <a16:creationId xmlns:a16="http://schemas.microsoft.com/office/drawing/2014/main" id="{742E5FFB-360D-AD29-AF09-FB5935B8651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6226" y="4568728"/>
            <a:ext cx="391004" cy="309291"/>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Straight Arrow Connector 102">
            <a:extLst>
              <a:ext uri="{FF2B5EF4-FFF2-40B4-BE49-F238E27FC236}">
                <a16:creationId xmlns:a16="http://schemas.microsoft.com/office/drawing/2014/main" id="{4C25AA43-7833-237E-4C34-D7ED81FD42CD}"/>
              </a:ext>
            </a:extLst>
          </p:cNvPr>
          <p:cNvCxnSpPr>
            <a:cxnSpLocks/>
          </p:cNvCxnSpPr>
          <p:nvPr/>
        </p:nvCxnSpPr>
        <p:spPr bwMode="auto">
          <a:xfrm>
            <a:off x="2471431" y="4822387"/>
            <a:ext cx="847808" cy="1136514"/>
          </a:xfrm>
          <a:prstGeom prst="straightConnector1">
            <a:avLst/>
          </a:prstGeom>
          <a:ln>
            <a:solidFill>
              <a:srgbClr val="FC0457"/>
            </a:solidFill>
            <a:headEnd type="none" w="med" len="med"/>
            <a:tailEnd type="triangle"/>
          </a:ln>
        </p:spPr>
        <p:style>
          <a:lnRef idx="3">
            <a:schemeClr val="accent4"/>
          </a:lnRef>
          <a:fillRef idx="0">
            <a:schemeClr val="accent4"/>
          </a:fillRef>
          <a:effectRef idx="2">
            <a:schemeClr val="accent4"/>
          </a:effectRef>
          <a:fontRef idx="minor">
            <a:schemeClr val="tx1"/>
          </a:fontRef>
        </p:style>
      </p:cxnSp>
      <p:pic>
        <p:nvPicPr>
          <p:cNvPr id="104" name="Picture 2" descr="C:\Users\Administrator\AppData\Local\Microsoft\Windows\Temporary Internet Files\Content.IE5\OUIM4F8E\MC900435931[1].wmf">
            <a:hlinkClick r:id="rId7" action="ppaction://hlinksldjump"/>
            <a:extLst>
              <a:ext uri="{FF2B5EF4-FFF2-40B4-BE49-F238E27FC236}">
                <a16:creationId xmlns:a16="http://schemas.microsoft.com/office/drawing/2014/main" id="{2870BAB2-6A00-49DD-9D2C-E31000DBE6C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93406" y="4790742"/>
            <a:ext cx="391004" cy="309291"/>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C:\Users\Administrator\AppData\Local\Microsoft\Windows\Temporary Internet Files\Content.IE5\OUIM4F8E\MC900435931[1].wmf">
            <a:hlinkClick r:id="rId7" action="ppaction://hlinksldjump"/>
            <a:extLst>
              <a:ext uri="{FF2B5EF4-FFF2-40B4-BE49-F238E27FC236}">
                <a16:creationId xmlns:a16="http://schemas.microsoft.com/office/drawing/2014/main" id="{EBC1A4C7-1D79-6B75-4053-7344242C7B5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36993" y="5768539"/>
            <a:ext cx="391004" cy="309291"/>
          </a:xfrm>
          <a:prstGeom prst="rect">
            <a:avLst/>
          </a:prstGeom>
          <a:noFill/>
          <a:extLst>
            <a:ext uri="{909E8E84-426E-40DD-AFC4-6F175D3DCCD1}">
              <a14:hiddenFill xmlns:a14="http://schemas.microsoft.com/office/drawing/2010/main">
                <a:solidFill>
                  <a:srgbClr val="FFFFFF"/>
                </a:solidFill>
              </a14:hiddenFill>
            </a:ext>
          </a:extLst>
        </p:spPr>
      </p:pic>
      <p:cxnSp>
        <p:nvCxnSpPr>
          <p:cNvPr id="106" name="Straight Arrow Connector 105">
            <a:extLst>
              <a:ext uri="{FF2B5EF4-FFF2-40B4-BE49-F238E27FC236}">
                <a16:creationId xmlns:a16="http://schemas.microsoft.com/office/drawing/2014/main" id="{0A68FDEF-B440-7F23-0828-C592F23E444C}"/>
              </a:ext>
            </a:extLst>
          </p:cNvPr>
          <p:cNvCxnSpPr/>
          <p:nvPr/>
        </p:nvCxnSpPr>
        <p:spPr bwMode="auto">
          <a:xfrm>
            <a:off x="4410071" y="4766372"/>
            <a:ext cx="808540" cy="0"/>
          </a:xfrm>
          <a:prstGeom prst="straightConnector1">
            <a:avLst/>
          </a:prstGeom>
          <a:ln>
            <a:solidFill>
              <a:srgbClr val="FC0457"/>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07" name="Straight Arrow Connector 106">
            <a:extLst>
              <a:ext uri="{FF2B5EF4-FFF2-40B4-BE49-F238E27FC236}">
                <a16:creationId xmlns:a16="http://schemas.microsoft.com/office/drawing/2014/main" id="{473A6549-3977-4341-6047-90CC21F275DE}"/>
              </a:ext>
            </a:extLst>
          </p:cNvPr>
          <p:cNvCxnSpPr>
            <a:cxnSpLocks/>
          </p:cNvCxnSpPr>
          <p:nvPr/>
        </p:nvCxnSpPr>
        <p:spPr bwMode="auto">
          <a:xfrm flipV="1">
            <a:off x="4459955" y="4027911"/>
            <a:ext cx="669702" cy="588721"/>
          </a:xfrm>
          <a:prstGeom prst="straightConnector1">
            <a:avLst/>
          </a:prstGeom>
          <a:ln>
            <a:solidFill>
              <a:srgbClr val="FC0457"/>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08" name="Straight Arrow Connector 107">
            <a:extLst>
              <a:ext uri="{FF2B5EF4-FFF2-40B4-BE49-F238E27FC236}">
                <a16:creationId xmlns:a16="http://schemas.microsoft.com/office/drawing/2014/main" id="{CF2FF377-26ED-4B27-4BA6-DB5E1AD46D57}"/>
              </a:ext>
            </a:extLst>
          </p:cNvPr>
          <p:cNvCxnSpPr>
            <a:cxnSpLocks/>
          </p:cNvCxnSpPr>
          <p:nvPr/>
        </p:nvCxnSpPr>
        <p:spPr bwMode="auto">
          <a:xfrm flipV="1">
            <a:off x="4403657" y="5273976"/>
            <a:ext cx="672449" cy="624553"/>
          </a:xfrm>
          <a:prstGeom prst="straightConnector1">
            <a:avLst/>
          </a:prstGeom>
          <a:ln>
            <a:solidFill>
              <a:srgbClr val="FC0457"/>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09" name="Straight Arrow Connector 108">
            <a:extLst>
              <a:ext uri="{FF2B5EF4-FFF2-40B4-BE49-F238E27FC236}">
                <a16:creationId xmlns:a16="http://schemas.microsoft.com/office/drawing/2014/main" id="{34C9EC75-6F2B-DB40-4B29-B4D0C59D0F31}"/>
              </a:ext>
            </a:extLst>
          </p:cNvPr>
          <p:cNvCxnSpPr>
            <a:cxnSpLocks/>
          </p:cNvCxnSpPr>
          <p:nvPr/>
        </p:nvCxnSpPr>
        <p:spPr bwMode="auto">
          <a:xfrm>
            <a:off x="4410071" y="5989181"/>
            <a:ext cx="936522" cy="0"/>
          </a:xfrm>
          <a:prstGeom prst="straightConnector1">
            <a:avLst/>
          </a:prstGeom>
          <a:ln>
            <a:solidFill>
              <a:srgbClr val="FC0457"/>
            </a:solidFill>
            <a:headEnd type="none" w="med" len="med"/>
            <a:tailEnd type="triangle"/>
          </a:ln>
        </p:spPr>
        <p:style>
          <a:lnRef idx="3">
            <a:schemeClr val="accent4"/>
          </a:lnRef>
          <a:fillRef idx="0">
            <a:schemeClr val="accent4"/>
          </a:fillRef>
          <a:effectRef idx="2">
            <a:schemeClr val="accent4"/>
          </a:effectRef>
          <a:fontRef idx="minor">
            <a:schemeClr val="tx1"/>
          </a:fontRef>
        </p:style>
      </p:cxnSp>
      <p:pic>
        <p:nvPicPr>
          <p:cNvPr id="110" name="Picture 2" descr="C:\Users\Administrator\AppData\Local\Microsoft\Windows\Temporary Internet Files\Content.IE5\OUIM4F8E\MC900435931[1].wmf">
            <a:hlinkClick r:id="rId7" action="ppaction://hlinksldjump"/>
            <a:extLst>
              <a:ext uri="{FF2B5EF4-FFF2-40B4-BE49-F238E27FC236}">
                <a16:creationId xmlns:a16="http://schemas.microsoft.com/office/drawing/2014/main" id="{E3E74D84-0A5D-C0AD-83FA-3D5C83E6394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46217" y="4425278"/>
            <a:ext cx="391004" cy="309291"/>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C:\Users\Administrator\AppData\Local\Microsoft\Windows\Temporary Internet Files\Content.IE5\OUIM4F8E\MC900435931[1].wmf">
            <a:hlinkClick r:id="rId7" action="ppaction://hlinksldjump"/>
            <a:extLst>
              <a:ext uri="{FF2B5EF4-FFF2-40B4-BE49-F238E27FC236}">
                <a16:creationId xmlns:a16="http://schemas.microsoft.com/office/drawing/2014/main" id="{1864A397-ACFA-7294-1B89-7AC75DE92D9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65566" y="5644215"/>
            <a:ext cx="391004" cy="309291"/>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C:\Users\Administrator\AppData\Local\Microsoft\Windows\Temporary Internet Files\Content.IE5\OUIM4F8E\MC900435931[1].wmf">
            <a:hlinkClick r:id="rId7" action="ppaction://hlinksldjump"/>
            <a:extLst>
              <a:ext uri="{FF2B5EF4-FFF2-40B4-BE49-F238E27FC236}">
                <a16:creationId xmlns:a16="http://schemas.microsoft.com/office/drawing/2014/main" id="{00A07294-1226-EF5E-D46E-5C418806616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66490" y="5644215"/>
            <a:ext cx="391004" cy="309291"/>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 descr="C:\Users\Administrator\AppData\Local\Microsoft\Windows\Temporary Internet Files\Content.IE5\OUIM4F8E\MC900435931[1].wmf">
            <a:hlinkClick r:id="rId7" action="ppaction://hlinksldjump"/>
            <a:extLst>
              <a:ext uri="{FF2B5EF4-FFF2-40B4-BE49-F238E27FC236}">
                <a16:creationId xmlns:a16="http://schemas.microsoft.com/office/drawing/2014/main" id="{FFCFF0E6-2706-AC65-63A7-B062FC330CA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81239" y="3349279"/>
            <a:ext cx="391004" cy="309291"/>
          </a:xfrm>
          <a:prstGeom prst="rect">
            <a:avLst/>
          </a:prstGeom>
          <a:noFill/>
          <a:extLst>
            <a:ext uri="{909E8E84-426E-40DD-AFC4-6F175D3DCCD1}">
              <a14:hiddenFill xmlns:a14="http://schemas.microsoft.com/office/drawing/2010/main">
                <a:solidFill>
                  <a:srgbClr val="FFFFFF"/>
                </a:solidFill>
              </a14:hiddenFill>
            </a:ext>
          </a:extLst>
        </p:spPr>
      </p:pic>
      <p:cxnSp>
        <p:nvCxnSpPr>
          <p:cNvPr id="114" name="Straight Arrow Connector 113">
            <a:extLst>
              <a:ext uri="{FF2B5EF4-FFF2-40B4-BE49-F238E27FC236}">
                <a16:creationId xmlns:a16="http://schemas.microsoft.com/office/drawing/2014/main" id="{F64F7457-CBB5-C731-797A-9877794E0223}"/>
              </a:ext>
            </a:extLst>
          </p:cNvPr>
          <p:cNvCxnSpPr/>
          <p:nvPr/>
        </p:nvCxnSpPr>
        <p:spPr bwMode="auto">
          <a:xfrm>
            <a:off x="6492026" y="5850050"/>
            <a:ext cx="808540" cy="0"/>
          </a:xfrm>
          <a:prstGeom prst="straightConnector1">
            <a:avLst/>
          </a:prstGeom>
          <a:ln>
            <a:solidFill>
              <a:srgbClr val="FC0457"/>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15" name="Straight Arrow Connector 114">
            <a:extLst>
              <a:ext uri="{FF2B5EF4-FFF2-40B4-BE49-F238E27FC236}">
                <a16:creationId xmlns:a16="http://schemas.microsoft.com/office/drawing/2014/main" id="{BFD57D9E-7F0D-023C-FAEA-27EE72E7882C}"/>
              </a:ext>
            </a:extLst>
          </p:cNvPr>
          <p:cNvCxnSpPr>
            <a:cxnSpLocks/>
          </p:cNvCxnSpPr>
          <p:nvPr/>
        </p:nvCxnSpPr>
        <p:spPr bwMode="auto">
          <a:xfrm flipV="1">
            <a:off x="6545819" y="5079738"/>
            <a:ext cx="727292" cy="669472"/>
          </a:xfrm>
          <a:prstGeom prst="straightConnector1">
            <a:avLst/>
          </a:prstGeom>
          <a:ln>
            <a:solidFill>
              <a:srgbClr val="FC0457"/>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16" name="Straight Arrow Connector 115">
            <a:extLst>
              <a:ext uri="{FF2B5EF4-FFF2-40B4-BE49-F238E27FC236}">
                <a16:creationId xmlns:a16="http://schemas.microsoft.com/office/drawing/2014/main" id="{9B6B65FF-881F-CBE8-E31B-09C6E714C955}"/>
              </a:ext>
            </a:extLst>
          </p:cNvPr>
          <p:cNvCxnSpPr/>
          <p:nvPr/>
        </p:nvCxnSpPr>
        <p:spPr bwMode="auto">
          <a:xfrm>
            <a:off x="6414828" y="3445227"/>
            <a:ext cx="808540" cy="0"/>
          </a:xfrm>
          <a:prstGeom prst="straightConnector1">
            <a:avLst/>
          </a:prstGeom>
          <a:ln>
            <a:solidFill>
              <a:srgbClr val="FC0457"/>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17" name="Straight Arrow Connector 116">
            <a:extLst>
              <a:ext uri="{FF2B5EF4-FFF2-40B4-BE49-F238E27FC236}">
                <a16:creationId xmlns:a16="http://schemas.microsoft.com/office/drawing/2014/main" id="{E3045DC5-6B5A-4E6D-0668-4D672EA05256}"/>
              </a:ext>
            </a:extLst>
          </p:cNvPr>
          <p:cNvCxnSpPr>
            <a:cxnSpLocks/>
          </p:cNvCxnSpPr>
          <p:nvPr/>
        </p:nvCxnSpPr>
        <p:spPr bwMode="auto">
          <a:xfrm>
            <a:off x="6414828" y="3593417"/>
            <a:ext cx="947137" cy="1099076"/>
          </a:xfrm>
          <a:prstGeom prst="straightConnector1">
            <a:avLst/>
          </a:prstGeom>
          <a:ln>
            <a:solidFill>
              <a:srgbClr val="FC0457"/>
            </a:solidFill>
            <a:headEnd type="none" w="med" len="med"/>
            <a:tailEnd type="triangle"/>
          </a:ln>
        </p:spPr>
        <p:style>
          <a:lnRef idx="3">
            <a:schemeClr val="accent4"/>
          </a:lnRef>
          <a:fillRef idx="0">
            <a:schemeClr val="accent4"/>
          </a:fillRef>
          <a:effectRef idx="2">
            <a:schemeClr val="accent4"/>
          </a:effectRef>
          <a:fontRef idx="minor">
            <a:schemeClr val="tx1"/>
          </a:fontRef>
        </p:style>
      </p:cxnSp>
      <p:pic>
        <p:nvPicPr>
          <p:cNvPr id="118" name="Picture 2" descr="C:\Users\Administrator\AppData\Local\Microsoft\Windows\Temporary Internet Files\Content.IE5\OUIM4F8E\MC900435931[1].wmf">
            <a:hlinkClick r:id="rId7" action="ppaction://hlinksldjump"/>
            <a:extLst>
              <a:ext uri="{FF2B5EF4-FFF2-40B4-BE49-F238E27FC236}">
                <a16:creationId xmlns:a16="http://schemas.microsoft.com/office/drawing/2014/main" id="{E39E5C18-7295-749B-2D4C-48D1BE74676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07982" y="3473547"/>
            <a:ext cx="391004" cy="309291"/>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 descr="C:\Users\Administrator\AppData\Local\Microsoft\Windows\Temporary Internet Files\Content.IE5\OUIM4F8E\MC900435931[1].wmf">
            <a:hlinkClick r:id="rId7" action="ppaction://hlinksldjump"/>
            <a:extLst>
              <a:ext uri="{FF2B5EF4-FFF2-40B4-BE49-F238E27FC236}">
                <a16:creationId xmlns:a16="http://schemas.microsoft.com/office/drawing/2014/main" id="{E20DFE93-A123-057C-1C93-4462FA9B169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91777" y="5499862"/>
            <a:ext cx="391004" cy="309291"/>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C:\Users\Administrator\AppData\Local\Microsoft\Windows\Temporary Internet Files\Content.IE5\OUIM4F8E\MC900435931[1].wmf">
            <a:hlinkClick r:id="rId7" action="ppaction://hlinksldjump"/>
            <a:extLst>
              <a:ext uri="{FF2B5EF4-FFF2-40B4-BE49-F238E27FC236}">
                <a16:creationId xmlns:a16="http://schemas.microsoft.com/office/drawing/2014/main" id="{C83E46D8-DD44-0DC8-C3CD-96C2C05A033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32031" y="4547771"/>
            <a:ext cx="391004" cy="30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5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anim calcmode="lin" valueType="num">
                                      <p:cBhvr>
                                        <p:cTn id="8" dur="1000" fill="hold"/>
                                        <p:tgtEl>
                                          <p:spTgt spid="83"/>
                                        </p:tgtEl>
                                        <p:attrNameLst>
                                          <p:attrName>ppt_x</p:attrName>
                                        </p:attrNameLst>
                                      </p:cBhvr>
                                      <p:tavLst>
                                        <p:tav tm="0">
                                          <p:val>
                                            <p:strVal val="#ppt_x"/>
                                          </p:val>
                                        </p:tav>
                                        <p:tav tm="100000">
                                          <p:val>
                                            <p:strVal val="#ppt_x"/>
                                          </p:val>
                                        </p:tav>
                                      </p:tavLst>
                                    </p:anim>
                                    <p:anim calcmode="lin" valueType="num">
                                      <p:cBhvr>
                                        <p:cTn id="9"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anim calcmode="lin" valueType="num">
                                      <p:cBhvr>
                                        <p:cTn id="20" dur="1000" fill="hold"/>
                                        <p:tgtEl>
                                          <p:spTgt spid="34"/>
                                        </p:tgtEl>
                                        <p:attrNameLst>
                                          <p:attrName>ppt_x</p:attrName>
                                        </p:attrNameLst>
                                      </p:cBhvr>
                                      <p:tavLst>
                                        <p:tav tm="0">
                                          <p:val>
                                            <p:strVal val="#ppt_x"/>
                                          </p:val>
                                        </p:tav>
                                        <p:tav tm="100000">
                                          <p:val>
                                            <p:strVal val="#ppt_x"/>
                                          </p:val>
                                        </p:tav>
                                      </p:tavLst>
                                    </p:anim>
                                    <p:anim calcmode="lin" valueType="num">
                                      <p:cBhvr>
                                        <p:cTn id="21" dur="1000" fill="hold"/>
                                        <p:tgtEl>
                                          <p:spTgt spid="3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1000"/>
                                        <p:tgtEl>
                                          <p:spTgt spid="39"/>
                                        </p:tgtEl>
                                      </p:cBhvr>
                                    </p:animEffect>
                                    <p:anim calcmode="lin" valueType="num">
                                      <p:cBhvr>
                                        <p:cTn id="25" dur="1000" fill="hold"/>
                                        <p:tgtEl>
                                          <p:spTgt spid="39"/>
                                        </p:tgtEl>
                                        <p:attrNameLst>
                                          <p:attrName>ppt_x</p:attrName>
                                        </p:attrNameLst>
                                      </p:cBhvr>
                                      <p:tavLst>
                                        <p:tav tm="0">
                                          <p:val>
                                            <p:strVal val="#ppt_x"/>
                                          </p:val>
                                        </p:tav>
                                        <p:tav tm="100000">
                                          <p:val>
                                            <p:strVal val="#ppt_x"/>
                                          </p:val>
                                        </p:tav>
                                      </p:tavLst>
                                    </p:anim>
                                    <p:anim calcmode="lin" valueType="num">
                                      <p:cBhvr>
                                        <p:cTn id="26" dur="1000" fill="hold"/>
                                        <p:tgtEl>
                                          <p:spTgt spid="3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1000"/>
                                        <p:tgtEl>
                                          <p:spTgt spid="44"/>
                                        </p:tgtEl>
                                      </p:cBhvr>
                                    </p:animEffect>
                                    <p:anim calcmode="lin" valueType="num">
                                      <p:cBhvr>
                                        <p:cTn id="30" dur="1000" fill="hold"/>
                                        <p:tgtEl>
                                          <p:spTgt spid="44"/>
                                        </p:tgtEl>
                                        <p:attrNameLst>
                                          <p:attrName>ppt_x</p:attrName>
                                        </p:attrNameLst>
                                      </p:cBhvr>
                                      <p:tavLst>
                                        <p:tav tm="0">
                                          <p:val>
                                            <p:strVal val="#ppt_x"/>
                                          </p:val>
                                        </p:tav>
                                        <p:tav tm="100000">
                                          <p:val>
                                            <p:strVal val="#ppt_x"/>
                                          </p:val>
                                        </p:tav>
                                      </p:tavLst>
                                    </p:anim>
                                    <p:anim calcmode="lin" valueType="num">
                                      <p:cBhvr>
                                        <p:cTn id="31" dur="1000" fill="hold"/>
                                        <p:tgtEl>
                                          <p:spTgt spid="4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1000"/>
                                        <p:tgtEl>
                                          <p:spTgt spid="49"/>
                                        </p:tgtEl>
                                      </p:cBhvr>
                                    </p:animEffect>
                                    <p:anim calcmode="lin" valueType="num">
                                      <p:cBhvr>
                                        <p:cTn id="35" dur="1000" fill="hold"/>
                                        <p:tgtEl>
                                          <p:spTgt spid="49"/>
                                        </p:tgtEl>
                                        <p:attrNameLst>
                                          <p:attrName>ppt_x</p:attrName>
                                        </p:attrNameLst>
                                      </p:cBhvr>
                                      <p:tavLst>
                                        <p:tav tm="0">
                                          <p:val>
                                            <p:strVal val="#ppt_x"/>
                                          </p:val>
                                        </p:tav>
                                        <p:tav tm="100000">
                                          <p:val>
                                            <p:strVal val="#ppt_x"/>
                                          </p:val>
                                        </p:tav>
                                      </p:tavLst>
                                    </p:anim>
                                    <p:anim calcmode="lin" valueType="num">
                                      <p:cBhvr>
                                        <p:cTn id="36" dur="1000" fill="hold"/>
                                        <p:tgtEl>
                                          <p:spTgt spid="4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1000"/>
                                        <p:tgtEl>
                                          <p:spTgt spid="54"/>
                                        </p:tgtEl>
                                      </p:cBhvr>
                                    </p:animEffect>
                                    <p:anim calcmode="lin" valueType="num">
                                      <p:cBhvr>
                                        <p:cTn id="40" dur="1000" fill="hold"/>
                                        <p:tgtEl>
                                          <p:spTgt spid="54"/>
                                        </p:tgtEl>
                                        <p:attrNameLst>
                                          <p:attrName>ppt_x</p:attrName>
                                        </p:attrNameLst>
                                      </p:cBhvr>
                                      <p:tavLst>
                                        <p:tav tm="0">
                                          <p:val>
                                            <p:strVal val="#ppt_x"/>
                                          </p:val>
                                        </p:tav>
                                        <p:tav tm="100000">
                                          <p:val>
                                            <p:strVal val="#ppt_x"/>
                                          </p:val>
                                        </p:tav>
                                      </p:tavLst>
                                    </p:anim>
                                    <p:anim calcmode="lin" valueType="num">
                                      <p:cBhvr>
                                        <p:cTn id="41" dur="1000" fill="hold"/>
                                        <p:tgtEl>
                                          <p:spTgt spid="54"/>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anim calcmode="lin" valueType="num">
                                      <p:cBhvr>
                                        <p:cTn id="45" dur="1000" fill="hold"/>
                                        <p:tgtEl>
                                          <p:spTgt spid="59"/>
                                        </p:tgtEl>
                                        <p:attrNameLst>
                                          <p:attrName>ppt_x</p:attrName>
                                        </p:attrNameLst>
                                      </p:cBhvr>
                                      <p:tavLst>
                                        <p:tav tm="0">
                                          <p:val>
                                            <p:strVal val="#ppt_x"/>
                                          </p:val>
                                        </p:tav>
                                        <p:tav tm="100000">
                                          <p:val>
                                            <p:strVal val="#ppt_x"/>
                                          </p:val>
                                        </p:tav>
                                      </p:tavLst>
                                    </p:anim>
                                    <p:anim calcmode="lin" valueType="num">
                                      <p:cBhvr>
                                        <p:cTn id="46" dur="1000" fill="hold"/>
                                        <p:tgtEl>
                                          <p:spTgt spid="5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1000"/>
                                        <p:tgtEl>
                                          <p:spTgt spid="29"/>
                                        </p:tgtEl>
                                      </p:cBhvr>
                                    </p:animEffect>
                                    <p:anim calcmode="lin" valueType="num">
                                      <p:cBhvr>
                                        <p:cTn id="55" dur="1000" fill="hold"/>
                                        <p:tgtEl>
                                          <p:spTgt spid="29"/>
                                        </p:tgtEl>
                                        <p:attrNameLst>
                                          <p:attrName>ppt_x</p:attrName>
                                        </p:attrNameLst>
                                      </p:cBhvr>
                                      <p:tavLst>
                                        <p:tav tm="0">
                                          <p:val>
                                            <p:strVal val="#ppt_x"/>
                                          </p:val>
                                        </p:tav>
                                        <p:tav tm="100000">
                                          <p:val>
                                            <p:strVal val="#ppt_x"/>
                                          </p:val>
                                        </p:tav>
                                      </p:tavLst>
                                    </p:anim>
                                    <p:anim calcmode="lin" valueType="num">
                                      <p:cBhvr>
                                        <p:cTn id="5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02"/>
                                        </p:tgtEl>
                                        <p:attrNameLst>
                                          <p:attrName>style.visibility</p:attrName>
                                        </p:attrNameLst>
                                      </p:cBhvr>
                                      <p:to>
                                        <p:strVal val="visible"/>
                                      </p:to>
                                    </p:set>
                                    <p:animEffect transition="in" filter="fade">
                                      <p:cBhvr>
                                        <p:cTn id="61" dur="1000"/>
                                        <p:tgtEl>
                                          <p:spTgt spid="102"/>
                                        </p:tgtEl>
                                      </p:cBhvr>
                                    </p:animEffect>
                                    <p:anim calcmode="lin" valueType="num">
                                      <p:cBhvr>
                                        <p:cTn id="62" dur="1000" fill="hold"/>
                                        <p:tgtEl>
                                          <p:spTgt spid="102"/>
                                        </p:tgtEl>
                                        <p:attrNameLst>
                                          <p:attrName>ppt_x</p:attrName>
                                        </p:attrNameLst>
                                      </p:cBhvr>
                                      <p:tavLst>
                                        <p:tav tm="0">
                                          <p:val>
                                            <p:strVal val="#ppt_x"/>
                                          </p:val>
                                        </p:tav>
                                        <p:tav tm="100000">
                                          <p:val>
                                            <p:strVal val="#ppt_x"/>
                                          </p:val>
                                        </p:tav>
                                      </p:tavLst>
                                    </p:anim>
                                    <p:anim calcmode="lin" valueType="num">
                                      <p:cBhvr>
                                        <p:cTn id="63" dur="1000" fill="hold"/>
                                        <p:tgtEl>
                                          <p:spTgt spid="102"/>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fade">
                                      <p:cBhvr>
                                        <p:cTn id="66" dur="1000"/>
                                        <p:tgtEl>
                                          <p:spTgt spid="105"/>
                                        </p:tgtEl>
                                      </p:cBhvr>
                                    </p:animEffect>
                                    <p:anim calcmode="lin" valueType="num">
                                      <p:cBhvr>
                                        <p:cTn id="67" dur="1000" fill="hold"/>
                                        <p:tgtEl>
                                          <p:spTgt spid="105"/>
                                        </p:tgtEl>
                                        <p:attrNameLst>
                                          <p:attrName>ppt_x</p:attrName>
                                        </p:attrNameLst>
                                      </p:cBhvr>
                                      <p:tavLst>
                                        <p:tav tm="0">
                                          <p:val>
                                            <p:strVal val="#ppt_x"/>
                                          </p:val>
                                        </p:tav>
                                        <p:tav tm="100000">
                                          <p:val>
                                            <p:strVal val="#ppt_x"/>
                                          </p:val>
                                        </p:tav>
                                      </p:tavLst>
                                    </p:anim>
                                    <p:anim calcmode="lin" valueType="num">
                                      <p:cBhvr>
                                        <p:cTn id="68" dur="1000" fill="hold"/>
                                        <p:tgtEl>
                                          <p:spTgt spid="105"/>
                                        </p:tgtEl>
                                        <p:attrNameLst>
                                          <p:attrName>ppt_y</p:attrName>
                                        </p:attrNameLst>
                                      </p:cBhvr>
                                      <p:tavLst>
                                        <p:tav tm="0">
                                          <p:val>
                                            <p:strVal val="#ppt_y+.1"/>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99"/>
                                        </p:tgtEl>
                                        <p:attrNameLst>
                                          <p:attrName>style.visibility</p:attrName>
                                        </p:attrNameLst>
                                      </p:cBhvr>
                                      <p:to>
                                        <p:strVal val="visible"/>
                                      </p:to>
                                    </p:set>
                                    <p:anim calcmode="lin" valueType="num">
                                      <p:cBhvr additive="base">
                                        <p:cTn id="71" dur="500" fill="hold"/>
                                        <p:tgtEl>
                                          <p:spTgt spid="99"/>
                                        </p:tgtEl>
                                        <p:attrNameLst>
                                          <p:attrName>ppt_x</p:attrName>
                                        </p:attrNameLst>
                                      </p:cBhvr>
                                      <p:tavLst>
                                        <p:tav tm="0">
                                          <p:val>
                                            <p:strVal val="#ppt_x"/>
                                          </p:val>
                                        </p:tav>
                                        <p:tav tm="100000">
                                          <p:val>
                                            <p:strVal val="#ppt_x"/>
                                          </p:val>
                                        </p:tav>
                                      </p:tavLst>
                                    </p:anim>
                                    <p:anim calcmode="lin" valueType="num">
                                      <p:cBhvr additive="base">
                                        <p:cTn id="72" dur="500" fill="hold"/>
                                        <p:tgtEl>
                                          <p:spTgt spid="9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03"/>
                                        </p:tgtEl>
                                        <p:attrNameLst>
                                          <p:attrName>style.visibility</p:attrName>
                                        </p:attrNameLst>
                                      </p:cBhvr>
                                      <p:to>
                                        <p:strVal val="visible"/>
                                      </p:to>
                                    </p:set>
                                    <p:anim calcmode="lin" valueType="num">
                                      <p:cBhvr additive="base">
                                        <p:cTn id="75" dur="500" fill="hold"/>
                                        <p:tgtEl>
                                          <p:spTgt spid="103"/>
                                        </p:tgtEl>
                                        <p:attrNameLst>
                                          <p:attrName>ppt_x</p:attrName>
                                        </p:attrNameLst>
                                      </p:cBhvr>
                                      <p:tavLst>
                                        <p:tav tm="0">
                                          <p:val>
                                            <p:strVal val="#ppt_x"/>
                                          </p:val>
                                        </p:tav>
                                        <p:tav tm="100000">
                                          <p:val>
                                            <p:strVal val="#ppt_x"/>
                                          </p:val>
                                        </p:tav>
                                      </p:tavLst>
                                    </p:anim>
                                    <p:anim calcmode="lin" valueType="num">
                                      <p:cBhvr additive="base">
                                        <p:cTn id="76" dur="500" fill="hold"/>
                                        <p:tgtEl>
                                          <p:spTgt spid="103"/>
                                        </p:tgtEl>
                                        <p:attrNameLst>
                                          <p:attrName>ppt_y</p:attrName>
                                        </p:attrNameLst>
                                      </p:cBhvr>
                                      <p:tavLst>
                                        <p:tav tm="0">
                                          <p:val>
                                            <p:strVal val="1+#ppt_h/2"/>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04"/>
                                        </p:tgtEl>
                                        <p:attrNameLst>
                                          <p:attrName>style.visibility</p:attrName>
                                        </p:attrNameLst>
                                      </p:cBhvr>
                                      <p:to>
                                        <p:strVal val="visible"/>
                                      </p:to>
                                    </p:set>
                                    <p:animEffect transition="in" filter="fade">
                                      <p:cBhvr>
                                        <p:cTn id="79" dur="1000"/>
                                        <p:tgtEl>
                                          <p:spTgt spid="104"/>
                                        </p:tgtEl>
                                      </p:cBhvr>
                                    </p:animEffect>
                                    <p:anim calcmode="lin" valueType="num">
                                      <p:cBhvr>
                                        <p:cTn id="80" dur="1000" fill="hold"/>
                                        <p:tgtEl>
                                          <p:spTgt spid="104"/>
                                        </p:tgtEl>
                                        <p:attrNameLst>
                                          <p:attrName>ppt_x</p:attrName>
                                        </p:attrNameLst>
                                      </p:cBhvr>
                                      <p:tavLst>
                                        <p:tav tm="0">
                                          <p:val>
                                            <p:strVal val="#ppt_x"/>
                                          </p:val>
                                        </p:tav>
                                        <p:tav tm="100000">
                                          <p:val>
                                            <p:strVal val="#ppt_x"/>
                                          </p:val>
                                        </p:tav>
                                      </p:tavLst>
                                    </p:anim>
                                    <p:anim calcmode="lin" valueType="num">
                                      <p:cBhvr>
                                        <p:cTn id="81" dur="1000" fill="hold"/>
                                        <p:tgtEl>
                                          <p:spTgt spid="104"/>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01"/>
                                        </p:tgtEl>
                                        <p:attrNameLst>
                                          <p:attrName>style.visibility</p:attrName>
                                        </p:attrNameLst>
                                      </p:cBhvr>
                                      <p:to>
                                        <p:strVal val="visible"/>
                                      </p:to>
                                    </p:set>
                                    <p:animEffect transition="in" filter="fade">
                                      <p:cBhvr>
                                        <p:cTn id="84" dur="1000"/>
                                        <p:tgtEl>
                                          <p:spTgt spid="101"/>
                                        </p:tgtEl>
                                      </p:cBhvr>
                                    </p:animEffect>
                                    <p:anim calcmode="lin" valueType="num">
                                      <p:cBhvr>
                                        <p:cTn id="85" dur="1000" fill="hold"/>
                                        <p:tgtEl>
                                          <p:spTgt spid="101"/>
                                        </p:tgtEl>
                                        <p:attrNameLst>
                                          <p:attrName>ppt_x</p:attrName>
                                        </p:attrNameLst>
                                      </p:cBhvr>
                                      <p:tavLst>
                                        <p:tav tm="0">
                                          <p:val>
                                            <p:strVal val="#ppt_x"/>
                                          </p:val>
                                        </p:tav>
                                        <p:tav tm="100000">
                                          <p:val>
                                            <p:strVal val="#ppt_x"/>
                                          </p:val>
                                        </p:tav>
                                      </p:tavLst>
                                    </p:anim>
                                    <p:anim calcmode="lin" valueType="num">
                                      <p:cBhvr>
                                        <p:cTn id="86" dur="1000" fill="hold"/>
                                        <p:tgtEl>
                                          <p:spTgt spid="101"/>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fade">
                                      <p:cBhvr>
                                        <p:cTn id="89" dur="1000"/>
                                        <p:tgtEl>
                                          <p:spTgt spid="100"/>
                                        </p:tgtEl>
                                      </p:cBhvr>
                                    </p:animEffect>
                                    <p:anim calcmode="lin" valueType="num">
                                      <p:cBhvr>
                                        <p:cTn id="90" dur="1000" fill="hold"/>
                                        <p:tgtEl>
                                          <p:spTgt spid="100"/>
                                        </p:tgtEl>
                                        <p:attrNameLst>
                                          <p:attrName>ppt_x</p:attrName>
                                        </p:attrNameLst>
                                      </p:cBhvr>
                                      <p:tavLst>
                                        <p:tav tm="0">
                                          <p:val>
                                            <p:strVal val="#ppt_x"/>
                                          </p:val>
                                        </p:tav>
                                        <p:tav tm="100000">
                                          <p:val>
                                            <p:strVal val="#ppt_x"/>
                                          </p:val>
                                        </p:tav>
                                      </p:tavLst>
                                    </p:anim>
                                    <p:anim calcmode="lin" valueType="num">
                                      <p:cBhvr>
                                        <p:cTn id="91"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106"/>
                                        </p:tgtEl>
                                        <p:attrNameLst>
                                          <p:attrName>style.visibility</p:attrName>
                                        </p:attrNameLst>
                                      </p:cBhvr>
                                      <p:to>
                                        <p:strVal val="visible"/>
                                      </p:to>
                                    </p:set>
                                    <p:animEffect transition="in" filter="fade">
                                      <p:cBhvr>
                                        <p:cTn id="96" dur="1000"/>
                                        <p:tgtEl>
                                          <p:spTgt spid="106"/>
                                        </p:tgtEl>
                                      </p:cBhvr>
                                    </p:animEffect>
                                    <p:anim calcmode="lin" valueType="num">
                                      <p:cBhvr>
                                        <p:cTn id="97" dur="1000" fill="hold"/>
                                        <p:tgtEl>
                                          <p:spTgt spid="106"/>
                                        </p:tgtEl>
                                        <p:attrNameLst>
                                          <p:attrName>ppt_x</p:attrName>
                                        </p:attrNameLst>
                                      </p:cBhvr>
                                      <p:tavLst>
                                        <p:tav tm="0">
                                          <p:val>
                                            <p:strVal val="#ppt_x"/>
                                          </p:val>
                                        </p:tav>
                                        <p:tav tm="100000">
                                          <p:val>
                                            <p:strVal val="#ppt_x"/>
                                          </p:val>
                                        </p:tav>
                                      </p:tavLst>
                                    </p:anim>
                                    <p:anim calcmode="lin" valueType="num">
                                      <p:cBhvr>
                                        <p:cTn id="98" dur="1000" fill="hold"/>
                                        <p:tgtEl>
                                          <p:spTgt spid="106"/>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107"/>
                                        </p:tgtEl>
                                        <p:attrNameLst>
                                          <p:attrName>style.visibility</p:attrName>
                                        </p:attrNameLst>
                                      </p:cBhvr>
                                      <p:to>
                                        <p:strVal val="visible"/>
                                      </p:to>
                                    </p:set>
                                    <p:animEffect transition="in" filter="fade">
                                      <p:cBhvr>
                                        <p:cTn id="101" dur="1000"/>
                                        <p:tgtEl>
                                          <p:spTgt spid="107"/>
                                        </p:tgtEl>
                                      </p:cBhvr>
                                    </p:animEffect>
                                    <p:anim calcmode="lin" valueType="num">
                                      <p:cBhvr>
                                        <p:cTn id="102" dur="1000" fill="hold"/>
                                        <p:tgtEl>
                                          <p:spTgt spid="107"/>
                                        </p:tgtEl>
                                        <p:attrNameLst>
                                          <p:attrName>ppt_x</p:attrName>
                                        </p:attrNameLst>
                                      </p:cBhvr>
                                      <p:tavLst>
                                        <p:tav tm="0">
                                          <p:val>
                                            <p:strVal val="#ppt_x"/>
                                          </p:val>
                                        </p:tav>
                                        <p:tav tm="100000">
                                          <p:val>
                                            <p:strVal val="#ppt_x"/>
                                          </p:val>
                                        </p:tav>
                                      </p:tavLst>
                                    </p:anim>
                                    <p:anim calcmode="lin" valueType="num">
                                      <p:cBhvr>
                                        <p:cTn id="103" dur="1000" fill="hold"/>
                                        <p:tgtEl>
                                          <p:spTgt spid="107"/>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108"/>
                                        </p:tgtEl>
                                        <p:attrNameLst>
                                          <p:attrName>style.visibility</p:attrName>
                                        </p:attrNameLst>
                                      </p:cBhvr>
                                      <p:to>
                                        <p:strVal val="visible"/>
                                      </p:to>
                                    </p:set>
                                    <p:animEffect transition="in" filter="fade">
                                      <p:cBhvr>
                                        <p:cTn id="106" dur="1000"/>
                                        <p:tgtEl>
                                          <p:spTgt spid="108"/>
                                        </p:tgtEl>
                                      </p:cBhvr>
                                    </p:animEffect>
                                    <p:anim calcmode="lin" valueType="num">
                                      <p:cBhvr>
                                        <p:cTn id="107" dur="1000" fill="hold"/>
                                        <p:tgtEl>
                                          <p:spTgt spid="108"/>
                                        </p:tgtEl>
                                        <p:attrNameLst>
                                          <p:attrName>ppt_x</p:attrName>
                                        </p:attrNameLst>
                                      </p:cBhvr>
                                      <p:tavLst>
                                        <p:tav tm="0">
                                          <p:val>
                                            <p:strVal val="#ppt_x"/>
                                          </p:val>
                                        </p:tav>
                                        <p:tav tm="100000">
                                          <p:val>
                                            <p:strVal val="#ppt_x"/>
                                          </p:val>
                                        </p:tav>
                                      </p:tavLst>
                                    </p:anim>
                                    <p:anim calcmode="lin" valueType="num">
                                      <p:cBhvr>
                                        <p:cTn id="108" dur="1000" fill="hold"/>
                                        <p:tgtEl>
                                          <p:spTgt spid="108"/>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109"/>
                                        </p:tgtEl>
                                        <p:attrNameLst>
                                          <p:attrName>style.visibility</p:attrName>
                                        </p:attrNameLst>
                                      </p:cBhvr>
                                      <p:to>
                                        <p:strVal val="visible"/>
                                      </p:to>
                                    </p:set>
                                    <p:animEffect transition="in" filter="fade">
                                      <p:cBhvr>
                                        <p:cTn id="111" dur="1000"/>
                                        <p:tgtEl>
                                          <p:spTgt spid="109"/>
                                        </p:tgtEl>
                                      </p:cBhvr>
                                    </p:animEffect>
                                    <p:anim calcmode="lin" valueType="num">
                                      <p:cBhvr>
                                        <p:cTn id="112" dur="1000" fill="hold"/>
                                        <p:tgtEl>
                                          <p:spTgt spid="109"/>
                                        </p:tgtEl>
                                        <p:attrNameLst>
                                          <p:attrName>ppt_x</p:attrName>
                                        </p:attrNameLst>
                                      </p:cBhvr>
                                      <p:tavLst>
                                        <p:tav tm="0">
                                          <p:val>
                                            <p:strVal val="#ppt_x"/>
                                          </p:val>
                                        </p:tav>
                                        <p:tav tm="100000">
                                          <p:val>
                                            <p:strVal val="#ppt_x"/>
                                          </p:val>
                                        </p:tav>
                                      </p:tavLst>
                                    </p:anim>
                                    <p:anim calcmode="lin" valueType="num">
                                      <p:cBhvr>
                                        <p:cTn id="113" dur="1000" fill="hold"/>
                                        <p:tgtEl>
                                          <p:spTgt spid="109"/>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110"/>
                                        </p:tgtEl>
                                        <p:attrNameLst>
                                          <p:attrName>style.visibility</p:attrName>
                                        </p:attrNameLst>
                                      </p:cBhvr>
                                      <p:to>
                                        <p:strVal val="visible"/>
                                      </p:to>
                                    </p:set>
                                    <p:animEffect transition="in" filter="fade">
                                      <p:cBhvr>
                                        <p:cTn id="116" dur="1000"/>
                                        <p:tgtEl>
                                          <p:spTgt spid="110"/>
                                        </p:tgtEl>
                                      </p:cBhvr>
                                    </p:animEffect>
                                    <p:anim calcmode="lin" valueType="num">
                                      <p:cBhvr>
                                        <p:cTn id="117" dur="1000" fill="hold"/>
                                        <p:tgtEl>
                                          <p:spTgt spid="110"/>
                                        </p:tgtEl>
                                        <p:attrNameLst>
                                          <p:attrName>ppt_x</p:attrName>
                                        </p:attrNameLst>
                                      </p:cBhvr>
                                      <p:tavLst>
                                        <p:tav tm="0">
                                          <p:val>
                                            <p:strVal val="#ppt_x"/>
                                          </p:val>
                                        </p:tav>
                                        <p:tav tm="100000">
                                          <p:val>
                                            <p:strVal val="#ppt_x"/>
                                          </p:val>
                                        </p:tav>
                                      </p:tavLst>
                                    </p:anim>
                                    <p:anim calcmode="lin" valueType="num">
                                      <p:cBhvr>
                                        <p:cTn id="118" dur="1000" fill="hold"/>
                                        <p:tgtEl>
                                          <p:spTgt spid="110"/>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111"/>
                                        </p:tgtEl>
                                        <p:attrNameLst>
                                          <p:attrName>style.visibility</p:attrName>
                                        </p:attrNameLst>
                                      </p:cBhvr>
                                      <p:to>
                                        <p:strVal val="visible"/>
                                      </p:to>
                                    </p:set>
                                    <p:animEffect transition="in" filter="fade">
                                      <p:cBhvr>
                                        <p:cTn id="121" dur="1000"/>
                                        <p:tgtEl>
                                          <p:spTgt spid="111"/>
                                        </p:tgtEl>
                                      </p:cBhvr>
                                    </p:animEffect>
                                    <p:anim calcmode="lin" valueType="num">
                                      <p:cBhvr>
                                        <p:cTn id="122" dur="1000" fill="hold"/>
                                        <p:tgtEl>
                                          <p:spTgt spid="111"/>
                                        </p:tgtEl>
                                        <p:attrNameLst>
                                          <p:attrName>ppt_x</p:attrName>
                                        </p:attrNameLst>
                                      </p:cBhvr>
                                      <p:tavLst>
                                        <p:tav tm="0">
                                          <p:val>
                                            <p:strVal val="#ppt_x"/>
                                          </p:val>
                                        </p:tav>
                                        <p:tav tm="100000">
                                          <p:val>
                                            <p:strVal val="#ppt_x"/>
                                          </p:val>
                                        </p:tav>
                                      </p:tavLst>
                                    </p:anim>
                                    <p:anim calcmode="lin" valueType="num">
                                      <p:cBhvr>
                                        <p:cTn id="123" dur="1000" fill="hold"/>
                                        <p:tgtEl>
                                          <p:spTgt spid="111"/>
                                        </p:tgtEl>
                                        <p:attrNameLst>
                                          <p:attrName>ppt_y</p:attrName>
                                        </p:attrNameLst>
                                      </p:cBhvr>
                                      <p:tavLst>
                                        <p:tav tm="0">
                                          <p:val>
                                            <p:strVal val="#ppt_y+.1"/>
                                          </p:val>
                                        </p:tav>
                                        <p:tav tm="100000">
                                          <p:val>
                                            <p:strVal val="#ppt_y"/>
                                          </p:val>
                                        </p:tav>
                                      </p:tavLst>
                                    </p:anim>
                                  </p:childTnLst>
                                </p:cTn>
                              </p:par>
                              <p:par>
                                <p:cTn id="124" presetID="42" presetClass="entr" presetSubtype="0" fill="hold" nodeType="withEffect">
                                  <p:stCondLst>
                                    <p:cond delay="0"/>
                                  </p:stCondLst>
                                  <p:childTnLst>
                                    <p:set>
                                      <p:cBhvr>
                                        <p:cTn id="125" dur="1" fill="hold">
                                          <p:stCondLst>
                                            <p:cond delay="0"/>
                                          </p:stCondLst>
                                        </p:cTn>
                                        <p:tgtEl>
                                          <p:spTgt spid="112"/>
                                        </p:tgtEl>
                                        <p:attrNameLst>
                                          <p:attrName>style.visibility</p:attrName>
                                        </p:attrNameLst>
                                      </p:cBhvr>
                                      <p:to>
                                        <p:strVal val="visible"/>
                                      </p:to>
                                    </p:set>
                                    <p:animEffect transition="in" filter="fade">
                                      <p:cBhvr>
                                        <p:cTn id="126" dur="1000"/>
                                        <p:tgtEl>
                                          <p:spTgt spid="112"/>
                                        </p:tgtEl>
                                      </p:cBhvr>
                                    </p:animEffect>
                                    <p:anim calcmode="lin" valueType="num">
                                      <p:cBhvr>
                                        <p:cTn id="127" dur="1000" fill="hold"/>
                                        <p:tgtEl>
                                          <p:spTgt spid="112"/>
                                        </p:tgtEl>
                                        <p:attrNameLst>
                                          <p:attrName>ppt_x</p:attrName>
                                        </p:attrNameLst>
                                      </p:cBhvr>
                                      <p:tavLst>
                                        <p:tav tm="0">
                                          <p:val>
                                            <p:strVal val="#ppt_x"/>
                                          </p:val>
                                        </p:tav>
                                        <p:tav tm="100000">
                                          <p:val>
                                            <p:strVal val="#ppt_x"/>
                                          </p:val>
                                        </p:tav>
                                      </p:tavLst>
                                    </p:anim>
                                    <p:anim calcmode="lin" valueType="num">
                                      <p:cBhvr>
                                        <p:cTn id="128" dur="1000" fill="hold"/>
                                        <p:tgtEl>
                                          <p:spTgt spid="112"/>
                                        </p:tgtEl>
                                        <p:attrNameLst>
                                          <p:attrName>ppt_y</p:attrName>
                                        </p:attrNameLst>
                                      </p:cBhvr>
                                      <p:tavLst>
                                        <p:tav tm="0">
                                          <p:val>
                                            <p:strVal val="#ppt_y+.1"/>
                                          </p:val>
                                        </p:tav>
                                        <p:tav tm="100000">
                                          <p:val>
                                            <p:strVal val="#ppt_y"/>
                                          </p:val>
                                        </p:tav>
                                      </p:tavLst>
                                    </p:anim>
                                  </p:childTnLst>
                                </p:cTn>
                              </p:par>
                              <p:par>
                                <p:cTn id="129" presetID="42" presetClass="entr" presetSubtype="0" fill="hold" nodeType="withEffect">
                                  <p:stCondLst>
                                    <p:cond delay="0"/>
                                  </p:stCondLst>
                                  <p:childTnLst>
                                    <p:set>
                                      <p:cBhvr>
                                        <p:cTn id="130" dur="1" fill="hold">
                                          <p:stCondLst>
                                            <p:cond delay="0"/>
                                          </p:stCondLst>
                                        </p:cTn>
                                        <p:tgtEl>
                                          <p:spTgt spid="113"/>
                                        </p:tgtEl>
                                        <p:attrNameLst>
                                          <p:attrName>style.visibility</p:attrName>
                                        </p:attrNameLst>
                                      </p:cBhvr>
                                      <p:to>
                                        <p:strVal val="visible"/>
                                      </p:to>
                                    </p:set>
                                    <p:animEffect transition="in" filter="fade">
                                      <p:cBhvr>
                                        <p:cTn id="131" dur="1000"/>
                                        <p:tgtEl>
                                          <p:spTgt spid="113"/>
                                        </p:tgtEl>
                                      </p:cBhvr>
                                    </p:animEffect>
                                    <p:anim calcmode="lin" valueType="num">
                                      <p:cBhvr>
                                        <p:cTn id="132" dur="1000" fill="hold"/>
                                        <p:tgtEl>
                                          <p:spTgt spid="113"/>
                                        </p:tgtEl>
                                        <p:attrNameLst>
                                          <p:attrName>ppt_x</p:attrName>
                                        </p:attrNameLst>
                                      </p:cBhvr>
                                      <p:tavLst>
                                        <p:tav tm="0">
                                          <p:val>
                                            <p:strVal val="#ppt_x"/>
                                          </p:val>
                                        </p:tav>
                                        <p:tav tm="100000">
                                          <p:val>
                                            <p:strVal val="#ppt_x"/>
                                          </p:val>
                                        </p:tav>
                                      </p:tavLst>
                                    </p:anim>
                                    <p:anim calcmode="lin" valueType="num">
                                      <p:cBhvr>
                                        <p:cTn id="133"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nodeType="clickEffect">
                                  <p:stCondLst>
                                    <p:cond delay="0"/>
                                  </p:stCondLst>
                                  <p:childTnLst>
                                    <p:set>
                                      <p:cBhvr>
                                        <p:cTn id="137" dur="1" fill="hold">
                                          <p:stCondLst>
                                            <p:cond delay="0"/>
                                          </p:stCondLst>
                                        </p:cTn>
                                        <p:tgtEl>
                                          <p:spTgt spid="114"/>
                                        </p:tgtEl>
                                        <p:attrNameLst>
                                          <p:attrName>style.visibility</p:attrName>
                                        </p:attrNameLst>
                                      </p:cBhvr>
                                      <p:to>
                                        <p:strVal val="visible"/>
                                      </p:to>
                                    </p:set>
                                    <p:animEffect transition="in" filter="fade">
                                      <p:cBhvr>
                                        <p:cTn id="138" dur="1000"/>
                                        <p:tgtEl>
                                          <p:spTgt spid="114"/>
                                        </p:tgtEl>
                                      </p:cBhvr>
                                    </p:animEffect>
                                    <p:anim calcmode="lin" valueType="num">
                                      <p:cBhvr>
                                        <p:cTn id="139" dur="1000" fill="hold"/>
                                        <p:tgtEl>
                                          <p:spTgt spid="114"/>
                                        </p:tgtEl>
                                        <p:attrNameLst>
                                          <p:attrName>ppt_x</p:attrName>
                                        </p:attrNameLst>
                                      </p:cBhvr>
                                      <p:tavLst>
                                        <p:tav tm="0">
                                          <p:val>
                                            <p:strVal val="#ppt_x"/>
                                          </p:val>
                                        </p:tav>
                                        <p:tav tm="100000">
                                          <p:val>
                                            <p:strVal val="#ppt_x"/>
                                          </p:val>
                                        </p:tav>
                                      </p:tavLst>
                                    </p:anim>
                                    <p:anim calcmode="lin" valueType="num">
                                      <p:cBhvr>
                                        <p:cTn id="140" dur="1000" fill="hold"/>
                                        <p:tgtEl>
                                          <p:spTgt spid="114"/>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115"/>
                                        </p:tgtEl>
                                        <p:attrNameLst>
                                          <p:attrName>style.visibility</p:attrName>
                                        </p:attrNameLst>
                                      </p:cBhvr>
                                      <p:to>
                                        <p:strVal val="visible"/>
                                      </p:to>
                                    </p:set>
                                    <p:animEffect transition="in" filter="fade">
                                      <p:cBhvr>
                                        <p:cTn id="143" dur="1000"/>
                                        <p:tgtEl>
                                          <p:spTgt spid="115"/>
                                        </p:tgtEl>
                                      </p:cBhvr>
                                    </p:animEffect>
                                    <p:anim calcmode="lin" valueType="num">
                                      <p:cBhvr>
                                        <p:cTn id="144" dur="1000" fill="hold"/>
                                        <p:tgtEl>
                                          <p:spTgt spid="115"/>
                                        </p:tgtEl>
                                        <p:attrNameLst>
                                          <p:attrName>ppt_x</p:attrName>
                                        </p:attrNameLst>
                                      </p:cBhvr>
                                      <p:tavLst>
                                        <p:tav tm="0">
                                          <p:val>
                                            <p:strVal val="#ppt_x"/>
                                          </p:val>
                                        </p:tav>
                                        <p:tav tm="100000">
                                          <p:val>
                                            <p:strVal val="#ppt_x"/>
                                          </p:val>
                                        </p:tav>
                                      </p:tavLst>
                                    </p:anim>
                                    <p:anim calcmode="lin" valueType="num">
                                      <p:cBhvr>
                                        <p:cTn id="145" dur="1000" fill="hold"/>
                                        <p:tgtEl>
                                          <p:spTgt spid="115"/>
                                        </p:tgtEl>
                                        <p:attrNameLst>
                                          <p:attrName>ppt_y</p:attrName>
                                        </p:attrNameLst>
                                      </p:cBhvr>
                                      <p:tavLst>
                                        <p:tav tm="0">
                                          <p:val>
                                            <p:strVal val="#ppt_y+.1"/>
                                          </p:val>
                                        </p:tav>
                                        <p:tav tm="100000">
                                          <p:val>
                                            <p:strVal val="#ppt_y"/>
                                          </p:val>
                                        </p:tav>
                                      </p:tavLst>
                                    </p:anim>
                                  </p:childTnLst>
                                </p:cTn>
                              </p:par>
                              <p:par>
                                <p:cTn id="146" presetID="42" presetClass="entr" presetSubtype="0" fill="hold" nodeType="withEffect">
                                  <p:stCondLst>
                                    <p:cond delay="0"/>
                                  </p:stCondLst>
                                  <p:childTnLst>
                                    <p:set>
                                      <p:cBhvr>
                                        <p:cTn id="147" dur="1" fill="hold">
                                          <p:stCondLst>
                                            <p:cond delay="0"/>
                                          </p:stCondLst>
                                        </p:cTn>
                                        <p:tgtEl>
                                          <p:spTgt spid="116"/>
                                        </p:tgtEl>
                                        <p:attrNameLst>
                                          <p:attrName>style.visibility</p:attrName>
                                        </p:attrNameLst>
                                      </p:cBhvr>
                                      <p:to>
                                        <p:strVal val="visible"/>
                                      </p:to>
                                    </p:set>
                                    <p:animEffect transition="in" filter="fade">
                                      <p:cBhvr>
                                        <p:cTn id="148" dur="1000"/>
                                        <p:tgtEl>
                                          <p:spTgt spid="116"/>
                                        </p:tgtEl>
                                      </p:cBhvr>
                                    </p:animEffect>
                                    <p:anim calcmode="lin" valueType="num">
                                      <p:cBhvr>
                                        <p:cTn id="149" dur="1000" fill="hold"/>
                                        <p:tgtEl>
                                          <p:spTgt spid="116"/>
                                        </p:tgtEl>
                                        <p:attrNameLst>
                                          <p:attrName>ppt_x</p:attrName>
                                        </p:attrNameLst>
                                      </p:cBhvr>
                                      <p:tavLst>
                                        <p:tav tm="0">
                                          <p:val>
                                            <p:strVal val="#ppt_x"/>
                                          </p:val>
                                        </p:tav>
                                        <p:tav tm="100000">
                                          <p:val>
                                            <p:strVal val="#ppt_x"/>
                                          </p:val>
                                        </p:tav>
                                      </p:tavLst>
                                    </p:anim>
                                    <p:anim calcmode="lin" valueType="num">
                                      <p:cBhvr>
                                        <p:cTn id="150" dur="1000" fill="hold"/>
                                        <p:tgtEl>
                                          <p:spTgt spid="116"/>
                                        </p:tgtEl>
                                        <p:attrNameLst>
                                          <p:attrName>ppt_y</p:attrName>
                                        </p:attrNameLst>
                                      </p:cBhvr>
                                      <p:tavLst>
                                        <p:tav tm="0">
                                          <p:val>
                                            <p:strVal val="#ppt_y+.1"/>
                                          </p:val>
                                        </p:tav>
                                        <p:tav tm="100000">
                                          <p:val>
                                            <p:strVal val="#ppt_y"/>
                                          </p:val>
                                        </p:tav>
                                      </p:tavLst>
                                    </p:anim>
                                  </p:childTnLst>
                                </p:cTn>
                              </p:par>
                              <p:par>
                                <p:cTn id="151" presetID="42" presetClass="entr" presetSubtype="0" fill="hold" nodeType="withEffect">
                                  <p:stCondLst>
                                    <p:cond delay="0"/>
                                  </p:stCondLst>
                                  <p:childTnLst>
                                    <p:set>
                                      <p:cBhvr>
                                        <p:cTn id="152" dur="1" fill="hold">
                                          <p:stCondLst>
                                            <p:cond delay="0"/>
                                          </p:stCondLst>
                                        </p:cTn>
                                        <p:tgtEl>
                                          <p:spTgt spid="117"/>
                                        </p:tgtEl>
                                        <p:attrNameLst>
                                          <p:attrName>style.visibility</p:attrName>
                                        </p:attrNameLst>
                                      </p:cBhvr>
                                      <p:to>
                                        <p:strVal val="visible"/>
                                      </p:to>
                                    </p:set>
                                    <p:animEffect transition="in" filter="fade">
                                      <p:cBhvr>
                                        <p:cTn id="153" dur="1000"/>
                                        <p:tgtEl>
                                          <p:spTgt spid="117"/>
                                        </p:tgtEl>
                                      </p:cBhvr>
                                    </p:animEffect>
                                    <p:anim calcmode="lin" valueType="num">
                                      <p:cBhvr>
                                        <p:cTn id="154" dur="1000" fill="hold"/>
                                        <p:tgtEl>
                                          <p:spTgt spid="117"/>
                                        </p:tgtEl>
                                        <p:attrNameLst>
                                          <p:attrName>ppt_x</p:attrName>
                                        </p:attrNameLst>
                                      </p:cBhvr>
                                      <p:tavLst>
                                        <p:tav tm="0">
                                          <p:val>
                                            <p:strVal val="#ppt_x"/>
                                          </p:val>
                                        </p:tav>
                                        <p:tav tm="100000">
                                          <p:val>
                                            <p:strVal val="#ppt_x"/>
                                          </p:val>
                                        </p:tav>
                                      </p:tavLst>
                                    </p:anim>
                                    <p:anim calcmode="lin" valueType="num">
                                      <p:cBhvr>
                                        <p:cTn id="155" dur="1000" fill="hold"/>
                                        <p:tgtEl>
                                          <p:spTgt spid="117"/>
                                        </p:tgtEl>
                                        <p:attrNameLst>
                                          <p:attrName>ppt_y</p:attrName>
                                        </p:attrNameLst>
                                      </p:cBhvr>
                                      <p:tavLst>
                                        <p:tav tm="0">
                                          <p:val>
                                            <p:strVal val="#ppt_y+.1"/>
                                          </p:val>
                                        </p:tav>
                                        <p:tav tm="100000">
                                          <p:val>
                                            <p:strVal val="#ppt_y"/>
                                          </p:val>
                                        </p:tav>
                                      </p:tavLst>
                                    </p:anim>
                                  </p:childTnLst>
                                </p:cTn>
                              </p:par>
                              <p:par>
                                <p:cTn id="156" presetID="42" presetClass="entr" presetSubtype="0" fill="hold" nodeType="withEffect">
                                  <p:stCondLst>
                                    <p:cond delay="0"/>
                                  </p:stCondLst>
                                  <p:childTnLst>
                                    <p:set>
                                      <p:cBhvr>
                                        <p:cTn id="157" dur="1" fill="hold">
                                          <p:stCondLst>
                                            <p:cond delay="0"/>
                                          </p:stCondLst>
                                        </p:cTn>
                                        <p:tgtEl>
                                          <p:spTgt spid="118"/>
                                        </p:tgtEl>
                                        <p:attrNameLst>
                                          <p:attrName>style.visibility</p:attrName>
                                        </p:attrNameLst>
                                      </p:cBhvr>
                                      <p:to>
                                        <p:strVal val="visible"/>
                                      </p:to>
                                    </p:set>
                                    <p:animEffect transition="in" filter="fade">
                                      <p:cBhvr>
                                        <p:cTn id="158" dur="1000"/>
                                        <p:tgtEl>
                                          <p:spTgt spid="118"/>
                                        </p:tgtEl>
                                      </p:cBhvr>
                                    </p:animEffect>
                                    <p:anim calcmode="lin" valueType="num">
                                      <p:cBhvr>
                                        <p:cTn id="159" dur="1000" fill="hold"/>
                                        <p:tgtEl>
                                          <p:spTgt spid="118"/>
                                        </p:tgtEl>
                                        <p:attrNameLst>
                                          <p:attrName>ppt_x</p:attrName>
                                        </p:attrNameLst>
                                      </p:cBhvr>
                                      <p:tavLst>
                                        <p:tav tm="0">
                                          <p:val>
                                            <p:strVal val="#ppt_x"/>
                                          </p:val>
                                        </p:tav>
                                        <p:tav tm="100000">
                                          <p:val>
                                            <p:strVal val="#ppt_x"/>
                                          </p:val>
                                        </p:tav>
                                      </p:tavLst>
                                    </p:anim>
                                    <p:anim calcmode="lin" valueType="num">
                                      <p:cBhvr>
                                        <p:cTn id="160" dur="1000" fill="hold"/>
                                        <p:tgtEl>
                                          <p:spTgt spid="118"/>
                                        </p:tgtEl>
                                        <p:attrNameLst>
                                          <p:attrName>ppt_y</p:attrName>
                                        </p:attrNameLst>
                                      </p:cBhvr>
                                      <p:tavLst>
                                        <p:tav tm="0">
                                          <p:val>
                                            <p:strVal val="#ppt_y+.1"/>
                                          </p:val>
                                        </p:tav>
                                        <p:tav tm="100000">
                                          <p:val>
                                            <p:strVal val="#ppt_y"/>
                                          </p:val>
                                        </p:tav>
                                      </p:tavLst>
                                    </p:anim>
                                  </p:childTnLst>
                                </p:cTn>
                              </p:par>
                              <p:par>
                                <p:cTn id="161" presetID="42" presetClass="entr" presetSubtype="0" fill="hold" nodeType="withEffect">
                                  <p:stCondLst>
                                    <p:cond delay="0"/>
                                  </p:stCondLst>
                                  <p:childTnLst>
                                    <p:set>
                                      <p:cBhvr>
                                        <p:cTn id="162" dur="1" fill="hold">
                                          <p:stCondLst>
                                            <p:cond delay="0"/>
                                          </p:stCondLst>
                                        </p:cTn>
                                        <p:tgtEl>
                                          <p:spTgt spid="119"/>
                                        </p:tgtEl>
                                        <p:attrNameLst>
                                          <p:attrName>style.visibility</p:attrName>
                                        </p:attrNameLst>
                                      </p:cBhvr>
                                      <p:to>
                                        <p:strVal val="visible"/>
                                      </p:to>
                                    </p:set>
                                    <p:animEffect transition="in" filter="fade">
                                      <p:cBhvr>
                                        <p:cTn id="163" dur="1000"/>
                                        <p:tgtEl>
                                          <p:spTgt spid="119"/>
                                        </p:tgtEl>
                                      </p:cBhvr>
                                    </p:animEffect>
                                    <p:anim calcmode="lin" valueType="num">
                                      <p:cBhvr>
                                        <p:cTn id="164" dur="1000" fill="hold"/>
                                        <p:tgtEl>
                                          <p:spTgt spid="119"/>
                                        </p:tgtEl>
                                        <p:attrNameLst>
                                          <p:attrName>ppt_x</p:attrName>
                                        </p:attrNameLst>
                                      </p:cBhvr>
                                      <p:tavLst>
                                        <p:tav tm="0">
                                          <p:val>
                                            <p:strVal val="#ppt_x"/>
                                          </p:val>
                                        </p:tav>
                                        <p:tav tm="100000">
                                          <p:val>
                                            <p:strVal val="#ppt_x"/>
                                          </p:val>
                                        </p:tav>
                                      </p:tavLst>
                                    </p:anim>
                                    <p:anim calcmode="lin" valueType="num">
                                      <p:cBhvr>
                                        <p:cTn id="165" dur="1000" fill="hold"/>
                                        <p:tgtEl>
                                          <p:spTgt spid="119"/>
                                        </p:tgtEl>
                                        <p:attrNameLst>
                                          <p:attrName>ppt_y</p:attrName>
                                        </p:attrNameLst>
                                      </p:cBhvr>
                                      <p:tavLst>
                                        <p:tav tm="0">
                                          <p:val>
                                            <p:strVal val="#ppt_y+.1"/>
                                          </p:val>
                                        </p:tav>
                                        <p:tav tm="100000">
                                          <p:val>
                                            <p:strVal val="#ppt_y"/>
                                          </p:val>
                                        </p:tav>
                                      </p:tavLst>
                                    </p:anim>
                                  </p:childTnLst>
                                </p:cTn>
                              </p:par>
                              <p:par>
                                <p:cTn id="166" presetID="42" presetClass="entr" presetSubtype="0" fill="hold" nodeType="withEffect">
                                  <p:stCondLst>
                                    <p:cond delay="0"/>
                                  </p:stCondLst>
                                  <p:childTnLst>
                                    <p:set>
                                      <p:cBhvr>
                                        <p:cTn id="167" dur="1" fill="hold">
                                          <p:stCondLst>
                                            <p:cond delay="0"/>
                                          </p:stCondLst>
                                        </p:cTn>
                                        <p:tgtEl>
                                          <p:spTgt spid="120"/>
                                        </p:tgtEl>
                                        <p:attrNameLst>
                                          <p:attrName>style.visibility</p:attrName>
                                        </p:attrNameLst>
                                      </p:cBhvr>
                                      <p:to>
                                        <p:strVal val="visible"/>
                                      </p:to>
                                    </p:set>
                                    <p:animEffect transition="in" filter="fade">
                                      <p:cBhvr>
                                        <p:cTn id="168" dur="1000"/>
                                        <p:tgtEl>
                                          <p:spTgt spid="120"/>
                                        </p:tgtEl>
                                      </p:cBhvr>
                                    </p:animEffect>
                                    <p:anim calcmode="lin" valueType="num">
                                      <p:cBhvr>
                                        <p:cTn id="169" dur="1000" fill="hold"/>
                                        <p:tgtEl>
                                          <p:spTgt spid="120"/>
                                        </p:tgtEl>
                                        <p:attrNameLst>
                                          <p:attrName>ppt_x</p:attrName>
                                        </p:attrNameLst>
                                      </p:cBhvr>
                                      <p:tavLst>
                                        <p:tav tm="0">
                                          <p:val>
                                            <p:strVal val="#ppt_x"/>
                                          </p:val>
                                        </p:tav>
                                        <p:tav tm="100000">
                                          <p:val>
                                            <p:strVal val="#ppt_x"/>
                                          </p:val>
                                        </p:tav>
                                      </p:tavLst>
                                    </p:anim>
                                    <p:anim calcmode="lin" valueType="num">
                                      <p:cBhvr>
                                        <p:cTn id="170"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47725" y="246747"/>
            <a:ext cx="8296275" cy="777875"/>
          </a:xfrm>
        </p:spPr>
        <p:txBody>
          <a:bodyPr/>
          <a:lstStyle/>
          <a:p>
            <a:r>
              <a:rPr lang="en-US" dirty="0"/>
              <a:t>Malware: Infection method</a:t>
            </a:r>
            <a:endParaRPr lang="he-IL" strike="sngStrike" dirty="0"/>
          </a:p>
        </p:txBody>
      </p:sp>
      <p:sp>
        <p:nvSpPr>
          <p:cNvPr id="13" name="TextBox 12"/>
          <p:cNvSpPr txBox="1"/>
          <p:nvPr/>
        </p:nvSpPr>
        <p:spPr>
          <a:xfrm>
            <a:off x="-2383753" y="2260119"/>
            <a:ext cx="638636" cy="521681"/>
          </a:xfrm>
          <a:prstGeom prst="rect">
            <a:avLst/>
          </a:prstGeom>
          <a:noFill/>
        </p:spPr>
        <p:txBody>
          <a:bodyPr wrap="none" rtlCol="1">
            <a:spAutoFit/>
          </a:bodyPr>
          <a:lstStyle/>
          <a:p>
            <a:r>
              <a:rPr lang="en-US" sz="3000" kern="0" dirty="0">
                <a:solidFill>
                  <a:srgbClr val="000000"/>
                </a:solidFill>
                <a:latin typeface="Arial"/>
                <a:cs typeface="Arial"/>
              </a:rPr>
              <a:t>	</a:t>
            </a:r>
          </a:p>
        </p:txBody>
      </p:sp>
      <p:sp>
        <p:nvSpPr>
          <p:cNvPr id="17" name="מציין מיקום תוכן 16"/>
          <p:cNvSpPr>
            <a:spLocks noGrp="1"/>
          </p:cNvSpPr>
          <p:nvPr>
            <p:ph idx="1"/>
          </p:nvPr>
        </p:nvSpPr>
        <p:spPr>
          <a:xfrm>
            <a:off x="611560" y="1272007"/>
            <a:ext cx="8228013" cy="4979988"/>
          </a:xfrm>
        </p:spPr>
        <p:txBody>
          <a:bodyPr/>
          <a:lstStyle/>
          <a:p>
            <a:r>
              <a:rPr lang="en-US" sz="2400" dirty="0">
                <a:solidFill>
                  <a:srgbClr val="FF0000"/>
                </a:solidFill>
              </a:rPr>
              <a:t>Trojan</a:t>
            </a:r>
            <a:r>
              <a:rPr lang="en-US" sz="2400" dirty="0"/>
              <a:t> horse: installed by user</a:t>
            </a:r>
          </a:p>
          <a:p>
            <a:r>
              <a:rPr lang="en-US" sz="2400" dirty="0">
                <a:solidFill>
                  <a:srgbClr val="FF0000"/>
                </a:solidFill>
              </a:rPr>
              <a:t>Virus: </a:t>
            </a:r>
            <a:r>
              <a:rPr lang="en-US" sz="2400" dirty="0"/>
              <a:t>from ‘infected’ software on host</a:t>
            </a:r>
            <a:endParaRPr lang="en-US" sz="2400" dirty="0">
              <a:solidFill>
                <a:srgbClr val="FF0000"/>
              </a:solidFill>
            </a:endParaRPr>
          </a:p>
          <a:p>
            <a:r>
              <a:rPr lang="en-US" sz="2400" dirty="0">
                <a:solidFill>
                  <a:srgbClr val="FF0000"/>
                </a:solidFill>
              </a:rPr>
              <a:t>Worm: </a:t>
            </a:r>
            <a:r>
              <a:rPr lang="en-US" sz="2400" dirty="0"/>
              <a:t>from an infected host (running worm) </a:t>
            </a:r>
            <a:endParaRPr lang="en-US" sz="2400" dirty="0">
              <a:solidFill>
                <a:srgbClr val="FF0000"/>
              </a:solidFill>
            </a:endParaRPr>
          </a:p>
          <a:p>
            <a:r>
              <a:rPr lang="en-US" sz="2400" dirty="0">
                <a:solidFill>
                  <a:srgbClr val="FF0000"/>
                </a:solidFill>
              </a:rPr>
              <a:t>USB-Transmitted-Malware (UTM)</a:t>
            </a:r>
            <a:r>
              <a:rPr lang="en-US" sz="2400" dirty="0">
                <a:solidFill>
                  <a:schemeClr val="tx1"/>
                </a:solidFill>
              </a:rPr>
              <a:t>: via USB interface</a:t>
            </a:r>
          </a:p>
          <a:p>
            <a:pPr lvl="1"/>
            <a:r>
              <a:rPr lang="en-US" sz="2000" dirty="0">
                <a:solidFill>
                  <a:schemeClr val="tx1"/>
                </a:solidFill>
              </a:rPr>
              <a:t>Innocent-looking charger, cable or another USB device</a:t>
            </a:r>
          </a:p>
          <a:p>
            <a:pPr lvl="1"/>
            <a:r>
              <a:rPr lang="en-US" sz="2000" dirty="0">
                <a:solidFill>
                  <a:schemeClr val="tx1"/>
                </a:solidFill>
              </a:rPr>
              <a:t>Rubber-ducky: a flash-drive-look-alike k/b emulator</a:t>
            </a:r>
          </a:p>
          <a:p>
            <a:pPr lvl="1"/>
            <a:r>
              <a:rPr lang="en-US" sz="2000" dirty="0">
                <a:solidFill>
                  <a:schemeClr val="tx1"/>
                </a:solidFill>
              </a:rPr>
              <a:t>A ‘real’ flash-drive, whose controller was manipulated by host </a:t>
            </a:r>
          </a:p>
          <a:p>
            <a:r>
              <a:rPr lang="en-US" sz="2400" dirty="0">
                <a:solidFill>
                  <a:srgbClr val="FF0000"/>
                </a:solidFill>
              </a:rPr>
              <a:t>Puppet:</a:t>
            </a:r>
            <a:r>
              <a:rPr lang="en-US" sz="2400" dirty="0"/>
              <a:t> malicious scripts from rogue/infected website</a:t>
            </a:r>
            <a:endParaRPr lang="en-US" dirty="0"/>
          </a:p>
          <a:p>
            <a:r>
              <a:rPr lang="en-US" sz="2400" dirty="0"/>
              <a:t>Other</a:t>
            </a:r>
          </a:p>
          <a:p>
            <a:endParaRPr lang="en-US" dirty="0"/>
          </a:p>
          <a:p>
            <a:endParaRPr lang="en-US" dirty="0"/>
          </a:p>
        </p:txBody>
      </p:sp>
      <p:sp>
        <p:nvSpPr>
          <p:cNvPr id="6" name="מציין מיקום של תאריך 5"/>
          <p:cNvSpPr>
            <a:spLocks noGrp="1"/>
          </p:cNvSpPr>
          <p:nvPr>
            <p:ph type="dt" idx="10"/>
          </p:nvPr>
        </p:nvSpPr>
        <p:spPr/>
        <p:txBody>
          <a:bodyPr/>
          <a:lstStyle/>
          <a:p>
            <a:pPr>
              <a:defRPr/>
            </a:pPr>
            <a:fld id="{DD0598B0-904E-4900-8534-8DA280F36AE4}" type="datetime5">
              <a:rPr lang="en-US" smtClean="0"/>
              <a:t>6-Feb-23</a:t>
            </a:fld>
            <a:endParaRPr lang="en-GB"/>
          </a:p>
        </p:txBody>
      </p:sp>
      <p:sp>
        <p:nvSpPr>
          <p:cNvPr id="8" name="מציין מיקום של מספר שקופית 7"/>
          <p:cNvSpPr>
            <a:spLocks noGrp="1"/>
          </p:cNvSpPr>
          <p:nvPr>
            <p:ph type="sldNum" idx="12"/>
          </p:nvPr>
        </p:nvSpPr>
        <p:spPr/>
        <p:txBody>
          <a:bodyPr/>
          <a:lstStyle/>
          <a:p>
            <a:pPr>
              <a:defRPr/>
            </a:pPr>
            <a:fld id="{5A4BC6F6-869B-4F05-94F6-0CFC17D32C5C}" type="slidenum">
              <a:rPr lang="he-IL" smtClean="0"/>
              <a:pPr>
                <a:defRPr/>
              </a:pPr>
              <a:t>15</a:t>
            </a:fld>
            <a:endParaRPr lang="en-GB"/>
          </a:p>
        </p:txBody>
      </p:sp>
    </p:spTree>
    <p:extLst>
      <p:ext uri="{BB962C8B-B14F-4D97-AF65-F5344CB8AC3E}">
        <p14:creationId xmlns:p14="http://schemas.microsoft.com/office/powerpoint/2010/main" val="4236321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47725" y="246747"/>
            <a:ext cx="8296275" cy="777875"/>
          </a:xfrm>
        </p:spPr>
        <p:txBody>
          <a:bodyPr/>
          <a:lstStyle/>
          <a:p>
            <a:r>
              <a:rPr lang="en-US" dirty="0"/>
              <a:t>In this lab… </a:t>
            </a:r>
            <a:endParaRPr lang="he-IL" strike="sngStrike" dirty="0"/>
          </a:p>
        </p:txBody>
      </p:sp>
      <p:sp>
        <p:nvSpPr>
          <p:cNvPr id="13" name="TextBox 12"/>
          <p:cNvSpPr txBox="1"/>
          <p:nvPr/>
        </p:nvSpPr>
        <p:spPr>
          <a:xfrm>
            <a:off x="-2383753" y="2260119"/>
            <a:ext cx="638636" cy="521681"/>
          </a:xfrm>
          <a:prstGeom prst="rect">
            <a:avLst/>
          </a:prstGeom>
          <a:noFill/>
        </p:spPr>
        <p:txBody>
          <a:bodyPr wrap="none" rtlCol="1">
            <a:spAutoFit/>
          </a:bodyPr>
          <a:lstStyle/>
          <a:p>
            <a:r>
              <a:rPr lang="en-US" sz="3000" kern="0" dirty="0">
                <a:solidFill>
                  <a:srgbClr val="000000"/>
                </a:solidFill>
                <a:latin typeface="Arial"/>
                <a:cs typeface="Arial"/>
              </a:rPr>
              <a:t>	</a:t>
            </a:r>
          </a:p>
        </p:txBody>
      </p:sp>
      <p:sp>
        <p:nvSpPr>
          <p:cNvPr id="17" name="מציין מיקום תוכן 16"/>
          <p:cNvSpPr>
            <a:spLocks noGrp="1"/>
          </p:cNvSpPr>
          <p:nvPr>
            <p:ph idx="1"/>
          </p:nvPr>
        </p:nvSpPr>
        <p:spPr>
          <a:xfrm>
            <a:off x="611560" y="1272007"/>
            <a:ext cx="8228013" cy="4979988"/>
          </a:xfrm>
        </p:spPr>
        <p:txBody>
          <a:bodyPr/>
          <a:lstStyle/>
          <a:p>
            <a:r>
              <a:rPr lang="en-US" sz="2400" dirty="0">
                <a:solidFill>
                  <a:srgbClr val="FF0000"/>
                </a:solidFill>
              </a:rPr>
              <a:t>Write a virus</a:t>
            </a:r>
          </a:p>
          <a:p>
            <a:pPr lvl="1"/>
            <a:r>
              <a:rPr lang="en-US" sz="2000" dirty="0">
                <a:solidFill>
                  <a:schemeClr val="tx1"/>
                </a:solidFill>
              </a:rPr>
              <a:t>For simplicity: Python script infecting (source code) Python files</a:t>
            </a:r>
          </a:p>
          <a:p>
            <a:r>
              <a:rPr lang="en-US" sz="2400" dirty="0">
                <a:solidFill>
                  <a:srgbClr val="FF0000"/>
                </a:solidFill>
              </a:rPr>
              <a:t>Write a worm: </a:t>
            </a:r>
            <a:r>
              <a:rPr lang="en-US" sz="2400" dirty="0">
                <a:solidFill>
                  <a:schemeClr val="tx1"/>
                </a:solidFill>
              </a:rPr>
              <a:t>infecting hosts using weak PWs </a:t>
            </a:r>
          </a:p>
          <a:p>
            <a:r>
              <a:rPr lang="en-US" sz="2400" dirty="0">
                <a:solidFill>
                  <a:srgbClr val="FF0000"/>
                </a:solidFill>
              </a:rPr>
              <a:t>Write a USB-Transmitted-Malware (USB)</a:t>
            </a:r>
            <a:endParaRPr lang="en-US" sz="2400" dirty="0">
              <a:solidFill>
                <a:schemeClr val="tx1"/>
              </a:solidFill>
            </a:endParaRPr>
          </a:p>
          <a:p>
            <a:pPr lvl="1"/>
            <a:r>
              <a:rPr lang="en-US" sz="2000" dirty="0">
                <a:solidFill>
                  <a:schemeClr val="tx1"/>
                </a:solidFill>
              </a:rPr>
              <a:t>A script for the rubber-ducky </a:t>
            </a:r>
          </a:p>
          <a:p>
            <a:pPr lvl="1"/>
            <a:r>
              <a:rPr lang="en-US" sz="2000" dirty="0">
                <a:solidFill>
                  <a:schemeClr val="tx1"/>
                </a:solidFill>
              </a:rPr>
              <a:t>Use to infect with your virus</a:t>
            </a:r>
          </a:p>
          <a:p>
            <a:pPr lvl="1"/>
            <a:r>
              <a:rPr lang="en-US" sz="2000" dirty="0">
                <a:solidFill>
                  <a:schemeClr val="tx1"/>
                </a:solidFill>
              </a:rPr>
              <a:t>Should work with a ‘real’ rubber-ducky</a:t>
            </a:r>
          </a:p>
          <a:p>
            <a:pPr lvl="1"/>
            <a:r>
              <a:rPr lang="en-US" sz="2000" dirty="0">
                <a:solidFill>
                  <a:schemeClr val="tx1"/>
                </a:solidFill>
              </a:rPr>
              <a:t>But: for development, you may use an emulator; a Python one developed by a UConn SDP team or a C# one (</a:t>
            </a:r>
            <a:r>
              <a:rPr lang="en-US" sz="2000">
                <a:solidFill>
                  <a:schemeClr val="tx1"/>
                </a:solidFill>
              </a:rPr>
              <a:t>only Windows).</a:t>
            </a:r>
            <a:endParaRPr lang="en-US" sz="2000" dirty="0">
              <a:solidFill>
                <a:schemeClr val="tx1"/>
              </a:solidFill>
            </a:endParaRPr>
          </a:p>
          <a:p>
            <a:r>
              <a:rPr lang="en-US" dirty="0">
                <a:solidFill>
                  <a:schemeClr val="tx1"/>
                </a:solidFill>
              </a:rPr>
              <a:t>Interested? </a:t>
            </a:r>
          </a:p>
          <a:p>
            <a:pPr lvl="1"/>
            <a:r>
              <a:rPr lang="en-US" dirty="0">
                <a:solidFill>
                  <a:schemeClr val="tx1"/>
                </a:solidFill>
              </a:rPr>
              <a:t>A bit more info in hidden foils </a:t>
            </a:r>
          </a:p>
          <a:p>
            <a:pPr lvl="1"/>
            <a:r>
              <a:rPr lang="en-US" dirty="0">
                <a:solidFill>
                  <a:schemeClr val="tx1"/>
                </a:solidFill>
              </a:rPr>
              <a:t>Take 4400 Computer Security !</a:t>
            </a:r>
            <a:endParaRPr lang="en-US" dirty="0"/>
          </a:p>
          <a:p>
            <a:endParaRPr lang="en-US" dirty="0"/>
          </a:p>
        </p:txBody>
      </p:sp>
      <p:sp>
        <p:nvSpPr>
          <p:cNvPr id="6" name="מציין מיקום של תאריך 5"/>
          <p:cNvSpPr>
            <a:spLocks noGrp="1"/>
          </p:cNvSpPr>
          <p:nvPr>
            <p:ph type="dt" idx="10"/>
          </p:nvPr>
        </p:nvSpPr>
        <p:spPr/>
        <p:txBody>
          <a:bodyPr/>
          <a:lstStyle/>
          <a:p>
            <a:pPr>
              <a:defRPr/>
            </a:pPr>
            <a:fld id="{DD0598B0-904E-4900-8534-8DA280F36AE4}" type="datetime5">
              <a:rPr lang="en-US" smtClean="0"/>
              <a:t>6-Feb-23</a:t>
            </a:fld>
            <a:endParaRPr lang="en-GB"/>
          </a:p>
        </p:txBody>
      </p:sp>
      <p:sp>
        <p:nvSpPr>
          <p:cNvPr id="8" name="מציין מיקום של מספר שקופית 7"/>
          <p:cNvSpPr>
            <a:spLocks noGrp="1"/>
          </p:cNvSpPr>
          <p:nvPr>
            <p:ph type="sldNum" idx="12"/>
          </p:nvPr>
        </p:nvSpPr>
        <p:spPr/>
        <p:txBody>
          <a:bodyPr/>
          <a:lstStyle/>
          <a:p>
            <a:pPr>
              <a:defRPr/>
            </a:pPr>
            <a:fld id="{5A4BC6F6-869B-4F05-94F6-0CFC17D32C5C}" type="slidenum">
              <a:rPr lang="he-IL" smtClean="0"/>
              <a:pPr>
                <a:defRPr/>
              </a:pPr>
              <a:t>16</a:t>
            </a:fld>
            <a:endParaRPr lang="en-GB"/>
          </a:p>
        </p:txBody>
      </p:sp>
    </p:spTree>
    <p:extLst>
      <p:ext uri="{BB962C8B-B14F-4D97-AF65-F5344CB8AC3E}">
        <p14:creationId xmlns:p14="http://schemas.microsoft.com/office/powerpoint/2010/main" val="2136636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Defenses against malware</a:t>
            </a:r>
          </a:p>
        </p:txBody>
      </p:sp>
      <p:sp>
        <p:nvSpPr>
          <p:cNvPr id="3" name="Content Placeholder 2"/>
          <p:cNvSpPr>
            <a:spLocks noGrp="1"/>
          </p:cNvSpPr>
          <p:nvPr>
            <p:ph idx="1"/>
          </p:nvPr>
        </p:nvSpPr>
        <p:spPr/>
        <p:txBody>
          <a:bodyPr/>
          <a:lstStyle/>
          <a:p>
            <a:r>
              <a:rPr lang="en-US" dirty="0"/>
              <a:t>Blacklist: identify known malware</a:t>
            </a:r>
          </a:p>
          <a:p>
            <a:r>
              <a:rPr lang="en-US" dirty="0"/>
              <a:t>Whitelist: Use only good (signed) software</a:t>
            </a:r>
          </a:p>
          <a:p>
            <a:pPr marL="800280" lvl="1" indent="-457200"/>
            <a:r>
              <a:rPr lang="en-US" sz="2000" dirty="0"/>
              <a:t>Who will validate it? How? Liability?</a:t>
            </a:r>
          </a:p>
          <a:p>
            <a:pPr marL="1152705" lvl="2" indent="-457200"/>
            <a:r>
              <a:rPr lang="en-US" sz="1800" dirty="0"/>
              <a:t>Reality: very limited – but still quite effective</a:t>
            </a:r>
          </a:p>
          <a:p>
            <a:pPr marL="800280" lvl="1" indent="-457200"/>
            <a:r>
              <a:rPr lang="en-US" sz="2000" dirty="0"/>
              <a:t>Can we allow users to </a:t>
            </a:r>
            <a:r>
              <a:rPr lang="en-US" sz="2000" u="sng" dirty="0"/>
              <a:t>create</a:t>
            </a:r>
            <a:r>
              <a:rPr lang="en-US" sz="2000" dirty="0"/>
              <a:t> software ???</a:t>
            </a:r>
            <a:endParaRPr lang="en-US" dirty="0"/>
          </a:p>
          <a:p>
            <a:r>
              <a:rPr lang="en-US" dirty="0"/>
              <a:t>‘</a:t>
            </a:r>
            <a:r>
              <a:rPr lang="en-US" dirty="0" err="1"/>
              <a:t>Greylist</a:t>
            </a:r>
            <a:r>
              <a:rPr lang="en-US" dirty="0"/>
              <a:t>’: allow non-whitelisted SW but…</a:t>
            </a:r>
          </a:p>
          <a:p>
            <a:pPr lvl="1"/>
            <a:r>
              <a:rPr lang="en-US" dirty="0"/>
              <a:t>Limit its capabilities to reduce risk</a:t>
            </a:r>
          </a:p>
          <a:p>
            <a:pPr lvl="1"/>
            <a:r>
              <a:rPr lang="en-US" dirty="0"/>
              <a:t>Detect malicious or ‘suspect’ behavior</a:t>
            </a:r>
          </a:p>
        </p:txBody>
      </p:sp>
    </p:spTree>
    <p:extLst>
      <p:ext uri="{BB962C8B-B14F-4D97-AF65-F5344CB8AC3E}">
        <p14:creationId xmlns:p14="http://schemas.microsoft.com/office/powerpoint/2010/main" val="663872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known malware</a:t>
            </a:r>
          </a:p>
        </p:txBody>
      </p:sp>
      <p:sp>
        <p:nvSpPr>
          <p:cNvPr id="3" name="Content Placeholder 2"/>
          <p:cNvSpPr>
            <a:spLocks noGrp="1"/>
          </p:cNvSpPr>
          <p:nvPr>
            <p:ph idx="1"/>
          </p:nvPr>
        </p:nvSpPr>
        <p:spPr/>
        <p:txBody>
          <a:bodyPr/>
          <a:lstStyle/>
          <a:p>
            <a:pPr marL="473255" indent="-457200"/>
            <a:r>
              <a:rPr lang="en-US" sz="2800" dirty="0"/>
              <a:t>Detect ‘Malware signature’ (bad term!)</a:t>
            </a:r>
          </a:p>
          <a:p>
            <a:pPr marL="473255" indent="-457200"/>
            <a:r>
              <a:rPr lang="en-US" sz="2800" dirty="0"/>
              <a:t>Hash of malware as a signature</a:t>
            </a:r>
          </a:p>
          <a:p>
            <a:pPr marL="905055" lvl="1" indent="-457200"/>
            <a:r>
              <a:rPr lang="en-US" sz="2400" dirty="0"/>
              <a:t>Easily evaded, e.g., polymorphic malware</a:t>
            </a:r>
          </a:p>
          <a:p>
            <a:pPr marL="1257480" lvl="2" indent="-457200"/>
            <a:r>
              <a:rPr lang="en-US" sz="2000" dirty="0"/>
              <a:t>A ‘packer’ creates randomized versions of malware</a:t>
            </a:r>
          </a:p>
          <a:p>
            <a:pPr marL="1257480" lvl="2" indent="-457200"/>
            <a:r>
              <a:rPr lang="en-US" sz="2000" dirty="0"/>
              <a:t>Randomized malware runs a small ‘loader’</a:t>
            </a:r>
          </a:p>
          <a:p>
            <a:pPr marL="1574980" lvl="3" indent="-457200"/>
            <a:r>
              <a:rPr lang="en-US" sz="1800" dirty="0"/>
              <a:t> Unpacks the randomized malware and runs it</a:t>
            </a:r>
          </a:p>
          <a:p>
            <a:pPr marL="473255" indent="-457200"/>
            <a:r>
              <a:rPr lang="en-US" sz="2800" dirty="0"/>
              <a:t>Sketch/behavioral signature (e.g., system calls)</a:t>
            </a:r>
          </a:p>
          <a:p>
            <a:pPr marL="905055" lvl="1" indent="-457200"/>
            <a:r>
              <a:rPr lang="en-US" sz="2400" dirty="0"/>
              <a:t>Harder to evade, but also to avoid false-positives</a:t>
            </a:r>
          </a:p>
          <a:p>
            <a:pPr marL="473255" indent="-457200"/>
            <a:r>
              <a:rPr lang="en-US" sz="2800" dirty="0"/>
              <a:t>Fail against </a:t>
            </a:r>
            <a:r>
              <a:rPr lang="en-US" sz="2800" b="1" dirty="0"/>
              <a:t>new </a:t>
            </a:r>
            <a:r>
              <a:rPr lang="en-US" sz="2800" dirty="0"/>
              <a:t>malware</a:t>
            </a:r>
          </a:p>
          <a:p>
            <a:pPr marL="800280" lvl="1" indent="-457200"/>
            <a:r>
              <a:rPr lang="en-US" sz="2400" dirty="0"/>
              <a:t>Esp. if it can test signature!</a:t>
            </a:r>
          </a:p>
        </p:txBody>
      </p:sp>
    </p:spTree>
    <p:extLst>
      <p:ext uri="{BB962C8B-B14F-4D97-AF65-F5344CB8AC3E}">
        <p14:creationId xmlns:p14="http://schemas.microsoft.com/office/powerpoint/2010/main" val="3768395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Detecting malicious/suspect behavior</a:t>
            </a:r>
          </a:p>
        </p:txBody>
      </p:sp>
      <p:sp>
        <p:nvSpPr>
          <p:cNvPr id="3" name="Content Placeholder 2"/>
          <p:cNvSpPr>
            <a:spLocks noGrp="1"/>
          </p:cNvSpPr>
          <p:nvPr>
            <p:ph idx="1"/>
          </p:nvPr>
        </p:nvSpPr>
        <p:spPr/>
        <p:txBody>
          <a:bodyPr/>
          <a:lstStyle/>
          <a:p>
            <a:r>
              <a:rPr lang="en-US" sz="2400" dirty="0"/>
              <a:t>Detect malicious (or ‘suspect’) behavior</a:t>
            </a:r>
          </a:p>
          <a:p>
            <a:pPr marL="800280" lvl="1" indent="-457200"/>
            <a:r>
              <a:rPr lang="en-US" sz="2000" dirty="0"/>
              <a:t>Can’t detect algorithmically</a:t>
            </a:r>
          </a:p>
          <a:p>
            <a:pPr marL="1152705" lvl="2" indent="-457200"/>
            <a:r>
              <a:rPr lang="en-US" sz="1800" dirty="0"/>
              <a:t>Halting Theorem [Cohen]</a:t>
            </a:r>
          </a:p>
          <a:p>
            <a:pPr marL="800280" lvl="1" indent="-457200"/>
            <a:r>
              <a:rPr lang="en-US" sz="2000" dirty="0"/>
              <a:t>Heuristic and partial detectors; many use ML</a:t>
            </a:r>
          </a:p>
          <a:p>
            <a:pPr marL="800280" lvl="1" indent="-457200"/>
            <a:r>
              <a:rPr lang="en-US" sz="2000" dirty="0"/>
              <a:t>Concerns: false-positive, adversarial learning</a:t>
            </a:r>
          </a:p>
          <a:p>
            <a:r>
              <a:rPr lang="en-US" sz="2400" dirty="0"/>
              <a:t>Host (victim) detection</a:t>
            </a:r>
          </a:p>
          <a:p>
            <a:pPr lvl="1"/>
            <a:r>
              <a:rPr lang="en-US" sz="2000" dirty="0"/>
              <a:t>Detection may be too late…</a:t>
            </a:r>
          </a:p>
          <a:p>
            <a:pPr lvl="1"/>
            <a:r>
              <a:rPr lang="en-US" sz="2000" dirty="0"/>
              <a:t>And often not properly deployed, updated… </a:t>
            </a:r>
          </a:p>
          <a:p>
            <a:pPr lvl="1"/>
            <a:r>
              <a:rPr lang="en-US" sz="2000" dirty="0"/>
              <a:t>‘Firewall’ detection: run in virtual machine</a:t>
            </a:r>
          </a:p>
          <a:p>
            <a:pPr lvl="1"/>
            <a:r>
              <a:rPr lang="en-US" sz="2000" dirty="0"/>
              <a:t>Challenges: </a:t>
            </a:r>
          </a:p>
          <a:p>
            <a:pPr lvl="2"/>
            <a:r>
              <a:rPr lang="en-US" sz="1800" dirty="0"/>
              <a:t>Malware detects VM</a:t>
            </a:r>
          </a:p>
          <a:p>
            <a:pPr lvl="2"/>
            <a:r>
              <a:rPr lang="en-US" sz="1800" dirty="0"/>
              <a:t>Malware behavior invoked only after interaction, time</a:t>
            </a:r>
          </a:p>
        </p:txBody>
      </p:sp>
    </p:spTree>
    <p:extLst>
      <p:ext uri="{BB962C8B-B14F-4D97-AF65-F5344CB8AC3E}">
        <p14:creationId xmlns:p14="http://schemas.microsoft.com/office/powerpoint/2010/main" val="219713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E8555E4-DDBA-477B-815B-1B9735680E86}"/>
              </a:ext>
            </a:extLst>
          </p:cNvPr>
          <p:cNvSpPr>
            <a:spLocks noGrp="1"/>
          </p:cNvSpPr>
          <p:nvPr>
            <p:ph type="ftr" idx="11"/>
          </p:nvPr>
        </p:nvSpPr>
        <p:spPr/>
        <p:txBody>
          <a:bodyPr/>
          <a:lstStyle/>
          <a:p>
            <a:pPr>
              <a:defRPr/>
            </a:pPr>
            <a:r>
              <a:rPr lang="en-GB"/>
              <a:t>Amir Herzberg</a:t>
            </a:r>
          </a:p>
        </p:txBody>
      </p:sp>
      <p:sp>
        <p:nvSpPr>
          <p:cNvPr id="5" name="Slide Number Placeholder 4">
            <a:extLst>
              <a:ext uri="{FF2B5EF4-FFF2-40B4-BE49-F238E27FC236}">
                <a16:creationId xmlns:a16="http://schemas.microsoft.com/office/drawing/2014/main" id="{94F45F8D-23F7-469F-AE28-04F4594DCF1A}"/>
              </a:ext>
            </a:extLst>
          </p:cNvPr>
          <p:cNvSpPr>
            <a:spLocks noGrp="1"/>
          </p:cNvSpPr>
          <p:nvPr>
            <p:ph type="sldNum" idx="12"/>
          </p:nvPr>
        </p:nvSpPr>
        <p:spPr/>
        <p:txBody>
          <a:bodyPr/>
          <a:lstStyle/>
          <a:p>
            <a:pPr>
              <a:defRPr/>
            </a:pPr>
            <a:fld id="{FF5ACB05-C7B9-4839-83DD-8C13AAC088FD}" type="slidenum">
              <a:rPr lang="he-IL" smtClean="0"/>
              <a:pPr>
                <a:defRPr/>
              </a:pPr>
              <a:t>2</a:t>
            </a:fld>
            <a:endParaRPr lang="en-GB"/>
          </a:p>
        </p:txBody>
      </p:sp>
      <p:sp>
        <p:nvSpPr>
          <p:cNvPr id="2" name="Title 1">
            <a:extLst>
              <a:ext uri="{FF2B5EF4-FFF2-40B4-BE49-F238E27FC236}">
                <a16:creationId xmlns:a16="http://schemas.microsoft.com/office/drawing/2014/main" id="{D4FE88A5-D288-4138-B654-85F249DEDF76}"/>
              </a:ext>
            </a:extLst>
          </p:cNvPr>
          <p:cNvSpPr>
            <a:spLocks noGrp="1"/>
          </p:cNvSpPr>
          <p:nvPr>
            <p:ph type="title" idx="4294967295"/>
          </p:nvPr>
        </p:nvSpPr>
        <p:spPr>
          <a:xfrm>
            <a:off x="827584" y="1556792"/>
            <a:ext cx="7621588" cy="863600"/>
          </a:xfrm>
        </p:spPr>
        <p:txBody>
          <a:bodyPr/>
          <a:lstStyle/>
          <a:p>
            <a:pPr algn="ctr"/>
            <a:r>
              <a:rPr lang="en-US" dirty="0"/>
              <a:t>Most cyber attacks exploit</a:t>
            </a:r>
            <a:br>
              <a:rPr lang="en-US" dirty="0"/>
            </a:br>
            <a:r>
              <a:rPr lang="en-US" sz="4400" dirty="0">
                <a:solidFill>
                  <a:srgbClr val="FF0000"/>
                </a:solidFill>
              </a:rPr>
              <a:t>Vulnerabilities and/or Malware.</a:t>
            </a:r>
            <a:r>
              <a:rPr lang="en-US" sz="2800" dirty="0"/>
              <a:t>  </a:t>
            </a:r>
            <a:endParaRPr lang="en-US" dirty="0"/>
          </a:p>
        </p:txBody>
      </p:sp>
      <p:sp>
        <p:nvSpPr>
          <p:cNvPr id="6" name="Title 1">
            <a:extLst>
              <a:ext uri="{FF2B5EF4-FFF2-40B4-BE49-F238E27FC236}">
                <a16:creationId xmlns:a16="http://schemas.microsoft.com/office/drawing/2014/main" id="{3826F7AF-FDE0-4C5E-AEA1-311D6182EF5A}"/>
              </a:ext>
            </a:extLst>
          </p:cNvPr>
          <p:cNvSpPr txBox="1">
            <a:spLocks/>
          </p:cNvSpPr>
          <p:nvPr/>
        </p:nvSpPr>
        <p:spPr bwMode="auto">
          <a:xfrm>
            <a:off x="827584" y="3212976"/>
            <a:ext cx="7621588"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l" defTabSz="449263" rtl="0" eaLnBrk="0" fontAlgn="base" hangingPunct="0">
              <a:lnSpc>
                <a:spcPct val="95000"/>
              </a:lnSpc>
              <a:spcBef>
                <a:spcPct val="0"/>
              </a:spcBef>
              <a:spcAft>
                <a:spcPct val="0"/>
              </a:spcAft>
              <a:buClr>
                <a:srgbClr val="006633"/>
              </a:buClr>
              <a:buSzPct val="100000"/>
              <a:buFont typeface="Garamond" pitchFamily="18" charset="0"/>
              <a:defRPr sz="4200">
                <a:solidFill>
                  <a:srgbClr val="006633"/>
                </a:solidFill>
                <a:latin typeface="+mj-lt"/>
                <a:ea typeface="+mj-ea"/>
                <a:cs typeface="+mj-cs"/>
              </a:defRPr>
            </a:lvl1pPr>
            <a:lvl2pPr algn="l" defTabSz="449263" rtl="0" eaLnBrk="0" fontAlgn="base" hangingPunct="0">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2pPr>
            <a:lvl3pPr algn="l" defTabSz="449263" rtl="0" eaLnBrk="0" fontAlgn="base" hangingPunct="0">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3pPr>
            <a:lvl4pPr algn="l" defTabSz="449263" rtl="0" eaLnBrk="0" fontAlgn="base" hangingPunct="0">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4pPr>
            <a:lvl5pPr algn="l" defTabSz="449263" rtl="0" eaLnBrk="0" fontAlgn="base" hangingPunct="0">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5pPr>
            <a:lvl6pPr marL="457200" algn="l" defTabSz="449263" rtl="0" fontAlgn="base">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6pPr>
            <a:lvl7pPr marL="914400" algn="l" defTabSz="449263" rtl="0" fontAlgn="base">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7pPr>
            <a:lvl8pPr marL="1371600" algn="l" defTabSz="449263" rtl="0" fontAlgn="base">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8pPr>
            <a:lvl9pPr marL="1828800" algn="l" defTabSz="449263" rtl="0" fontAlgn="base">
              <a:lnSpc>
                <a:spcPct val="95000"/>
              </a:lnSpc>
              <a:spcBef>
                <a:spcPct val="0"/>
              </a:spcBef>
              <a:spcAft>
                <a:spcPct val="0"/>
              </a:spcAft>
              <a:buClr>
                <a:srgbClr val="006633"/>
              </a:buClr>
              <a:buSzPct val="100000"/>
              <a:buFont typeface="Garamond" pitchFamily="18" charset="0"/>
              <a:defRPr sz="4200">
                <a:solidFill>
                  <a:srgbClr val="006633"/>
                </a:solidFill>
                <a:latin typeface="Garamond" pitchFamily="18" charset="0"/>
                <a:cs typeface="Arial" charset="0"/>
              </a:defRPr>
            </a:lvl9pPr>
          </a:lstStyle>
          <a:p>
            <a:pPr algn="ctr"/>
            <a:r>
              <a:rPr lang="en-US" kern="0" dirty="0"/>
              <a:t>Vulnerabilities? We should fix them and be done, right? </a:t>
            </a:r>
          </a:p>
        </p:txBody>
      </p:sp>
    </p:spTree>
    <p:extLst>
      <p:ext uri="{BB962C8B-B14F-4D97-AF65-F5344CB8AC3E}">
        <p14:creationId xmlns:p14="http://schemas.microsoft.com/office/powerpoint/2010/main" val="3511257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Inspecting Software for Malware</a:t>
            </a:r>
          </a:p>
        </p:txBody>
      </p:sp>
      <p:sp>
        <p:nvSpPr>
          <p:cNvPr id="3" name="Content Placeholder 2"/>
          <p:cNvSpPr>
            <a:spLocks noGrp="1"/>
          </p:cNvSpPr>
          <p:nvPr>
            <p:ph idx="1"/>
          </p:nvPr>
        </p:nvSpPr>
        <p:spPr/>
        <p:txBody>
          <a:bodyPr/>
          <a:lstStyle/>
          <a:p>
            <a:r>
              <a:rPr lang="en-US" dirty="0"/>
              <a:t>Assume ‘wizards’ </a:t>
            </a:r>
            <a:r>
              <a:rPr lang="en-US" b="1" dirty="0"/>
              <a:t>can</a:t>
            </a:r>
            <a:r>
              <a:rPr lang="en-US" dirty="0"/>
              <a:t> detect malware, </a:t>
            </a:r>
            <a:r>
              <a:rPr lang="en-US" b="1" dirty="0"/>
              <a:t>given  source code</a:t>
            </a:r>
          </a:p>
          <a:p>
            <a:pPr lvl="1"/>
            <a:r>
              <a:rPr lang="en-US" dirty="0"/>
              <a:t>Not realistic… but assume it anyway for now</a:t>
            </a:r>
          </a:p>
          <a:p>
            <a:pPr lvl="1"/>
            <a:r>
              <a:rPr lang="en-US" dirty="0"/>
              <a:t>Recall: detection is intractable computationally</a:t>
            </a:r>
          </a:p>
          <a:p>
            <a:pPr lvl="1"/>
            <a:r>
              <a:rPr lang="en-US" dirty="0"/>
              <a:t>Hard enough; surely can’t hope to find in binary!</a:t>
            </a:r>
          </a:p>
          <a:p>
            <a:r>
              <a:rPr lang="en-US" dirty="0"/>
              <a:t>Open-source inspect-compile-use method: </a:t>
            </a:r>
          </a:p>
          <a:p>
            <a:pPr lvl="1"/>
            <a:r>
              <a:rPr lang="en-US" dirty="0"/>
              <a:t>Send source code; inspected by wizard</a:t>
            </a:r>
          </a:p>
          <a:p>
            <a:pPr lvl="1"/>
            <a:r>
              <a:rPr lang="en-US" dirty="0"/>
              <a:t>If Ok, compile and use executable</a:t>
            </a:r>
          </a:p>
          <a:p>
            <a:r>
              <a:rPr lang="en-US" dirty="0"/>
              <a:t>Is this secure for </a:t>
            </a:r>
            <a:r>
              <a:rPr lang="en-US" b="1" dirty="0"/>
              <a:t>every</a:t>
            </a:r>
            <a:r>
              <a:rPr lang="en-US" dirty="0"/>
              <a:t> software? </a:t>
            </a:r>
          </a:p>
          <a:p>
            <a:pPr lvl="1"/>
            <a:r>
              <a:rPr lang="en-US" dirty="0"/>
              <a:t>[Thompson84]: what about the compiler itself?!</a:t>
            </a:r>
          </a:p>
          <a:p>
            <a:pPr lvl="1"/>
            <a:endParaRPr lang="en-US" dirty="0"/>
          </a:p>
        </p:txBody>
      </p:sp>
    </p:spTree>
    <p:extLst>
      <p:ext uri="{BB962C8B-B14F-4D97-AF65-F5344CB8AC3E}">
        <p14:creationId xmlns:p14="http://schemas.microsoft.com/office/powerpoint/2010/main" val="13040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dirty="0"/>
              <a:t>Compiler backdoors</a:t>
            </a:r>
          </a:p>
        </p:txBody>
      </p:sp>
      <p:sp>
        <p:nvSpPr>
          <p:cNvPr id="5837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dirty="0"/>
              <a:t> Question: </a:t>
            </a:r>
            <a:r>
              <a:rPr lang="en-US" altLang="en-US" u="sng" dirty="0"/>
              <a:t>Can we mitigate following attack:</a:t>
            </a:r>
            <a:endParaRPr lang="en-US" altLang="en-US" dirty="0"/>
          </a:p>
          <a:p>
            <a:pPr lvl="1" eaLnBrk="1" hangingPunct="1"/>
            <a:r>
              <a:rPr lang="en-US" altLang="en-US" dirty="0"/>
              <a:t>Compiler C works fine, </a:t>
            </a:r>
            <a:r>
              <a:rPr lang="en-US" altLang="en-US" dirty="0">
                <a:solidFill>
                  <a:srgbClr val="FF0000"/>
                </a:solidFill>
              </a:rPr>
              <a:t>except for login program</a:t>
            </a:r>
          </a:p>
          <a:p>
            <a:pPr lvl="1" eaLnBrk="1" hangingPunct="1"/>
            <a:r>
              <a:rPr lang="en-US" altLang="en-US" dirty="0"/>
              <a:t>Adds trapdoor to executable of login program </a:t>
            </a:r>
          </a:p>
          <a:p>
            <a:pPr lvl="2"/>
            <a:r>
              <a:rPr lang="en-US" altLang="en-US" dirty="0"/>
              <a:t>Allow special user/pw </a:t>
            </a:r>
          </a:p>
          <a:p>
            <a:pPr eaLnBrk="1" hangingPunct="1"/>
            <a:r>
              <a:rPr lang="en-US" altLang="en-US" dirty="0"/>
              <a:t>Recall open-source inspect-compile-use:</a:t>
            </a:r>
          </a:p>
          <a:p>
            <a:pPr lvl="1" eaLnBrk="1" hangingPunct="1"/>
            <a:r>
              <a:rPr lang="en-US" altLang="en-US" dirty="0"/>
              <a:t>Inspect the compiler source</a:t>
            </a:r>
          </a:p>
          <a:p>
            <a:pPr lvl="2"/>
            <a:r>
              <a:rPr lang="en-US" altLang="en-US" dirty="0"/>
              <a:t>We assumed ‘wizard’ can do this [good luck with that </a:t>
            </a:r>
            <a:r>
              <a:rPr lang="en-US" altLang="en-US" dirty="0">
                <a:sym typeface="Wingdings" panose="05000000000000000000" pitchFamily="2" charset="2"/>
              </a:rPr>
              <a:t>]</a:t>
            </a:r>
            <a:endParaRPr lang="en-US" altLang="en-US" dirty="0"/>
          </a:p>
          <a:p>
            <a:pPr lvl="1" eaLnBrk="1" hangingPunct="1"/>
            <a:r>
              <a:rPr lang="en-US" altLang="en-US" dirty="0"/>
              <a:t>Compile compiler, use output executable </a:t>
            </a:r>
          </a:p>
          <a:p>
            <a:r>
              <a:rPr lang="en-US" altLang="en-US" dirty="0"/>
              <a:t>Thompson’84: Reflections on Trusting Trust, </a:t>
            </a:r>
            <a:r>
              <a:rPr lang="en-US" altLang="en-US" dirty="0">
                <a:hlinkClick r:id="rId2"/>
              </a:rPr>
              <a:t>http://www.acm.org/classics/sep95/</a:t>
            </a:r>
            <a:r>
              <a:rPr lang="en-US" altLang="en-US" dirty="0"/>
              <a:t>: attack!</a:t>
            </a:r>
          </a:p>
        </p:txBody>
      </p:sp>
      <p:pic>
        <p:nvPicPr>
          <p:cNvPr id="3" name="תמונה 2" descr="&lt;strong&gt;Ken Thompson&lt;/strong&g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201" y="46965"/>
            <a:ext cx="1097543" cy="1371929"/>
          </a:xfrm>
          <a:prstGeom prst="rect">
            <a:avLst/>
          </a:prstGeom>
        </p:spPr>
      </p:pic>
    </p:spTree>
    <p:extLst>
      <p:ext uri="{BB962C8B-B14F-4D97-AF65-F5344CB8AC3E}">
        <p14:creationId xmlns:p14="http://schemas.microsoft.com/office/powerpoint/2010/main" val="176991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4" end="4"/>
                                            </p:txEl>
                                          </p:spTgt>
                                        </p:tgtEl>
                                        <p:attrNameLst>
                                          <p:attrName>style.visibility</p:attrName>
                                        </p:attrNameLst>
                                      </p:cBhvr>
                                      <p:to>
                                        <p:strVal val="visible"/>
                                      </p:to>
                                    </p:set>
                                    <p:anim calcmode="lin" valueType="num">
                                      <p:cBhvr additive="base">
                                        <p:cTn id="7"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371">
                                            <p:txEl>
                                              <p:pRg st="5" end="5"/>
                                            </p:txEl>
                                          </p:spTgt>
                                        </p:tgtEl>
                                        <p:attrNameLst>
                                          <p:attrName>style.visibility</p:attrName>
                                        </p:attrNameLst>
                                      </p:cBhvr>
                                      <p:to>
                                        <p:strVal val="visible"/>
                                      </p:to>
                                    </p:set>
                                    <p:anim calcmode="lin" valueType="num">
                                      <p:cBhvr additive="base">
                                        <p:cTn id="11" dur="5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8371">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8371">
                                            <p:txEl>
                                              <p:pRg st="6" end="6"/>
                                            </p:txEl>
                                          </p:spTgt>
                                        </p:tgtEl>
                                        <p:attrNameLst>
                                          <p:attrName>style.visibility</p:attrName>
                                        </p:attrNameLst>
                                      </p:cBhvr>
                                      <p:to>
                                        <p:strVal val="visible"/>
                                      </p:to>
                                    </p:set>
                                    <p:anim calcmode="lin" valueType="num">
                                      <p:cBhvr additive="base">
                                        <p:cTn id="15" dur="500" fill="hold"/>
                                        <p:tgtEl>
                                          <p:spTgt spid="58371">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8371">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8371">
                                            <p:txEl>
                                              <p:pRg st="7" end="7"/>
                                            </p:txEl>
                                          </p:spTgt>
                                        </p:tgtEl>
                                        <p:attrNameLst>
                                          <p:attrName>style.visibility</p:attrName>
                                        </p:attrNameLst>
                                      </p:cBhvr>
                                      <p:to>
                                        <p:strVal val="visible"/>
                                      </p:to>
                                    </p:set>
                                    <p:anim calcmode="lin" valueType="num">
                                      <p:cBhvr additive="base">
                                        <p:cTn id="19" dur="500" fill="hold"/>
                                        <p:tgtEl>
                                          <p:spTgt spid="58371">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1">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8371">
                                            <p:txEl>
                                              <p:pRg st="8" end="8"/>
                                            </p:txEl>
                                          </p:spTgt>
                                        </p:tgtEl>
                                        <p:attrNameLst>
                                          <p:attrName>style.visibility</p:attrName>
                                        </p:attrNameLst>
                                      </p:cBhvr>
                                      <p:to>
                                        <p:strVal val="visible"/>
                                      </p:to>
                                    </p:set>
                                    <p:anim calcmode="lin" valueType="num">
                                      <p:cBhvr additive="base">
                                        <p:cTn id="23" dur="500" fill="hold"/>
                                        <p:tgtEl>
                                          <p:spTgt spid="58371">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8371">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C compiler is written in C</a:t>
            </a:r>
          </a:p>
        </p:txBody>
      </p:sp>
      <p:sp>
        <p:nvSpPr>
          <p:cNvPr id="5939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dirty="0"/>
              <a:t> Compiler with trapdoor: </a:t>
            </a:r>
          </a:p>
          <a:p>
            <a:pPr lvl="1" eaLnBrk="1" hangingPunct="1">
              <a:buFont typeface="Wingdings" pitchFamily="2" charset="2"/>
              <a:buNone/>
            </a:pPr>
            <a:r>
              <a:rPr lang="en-US" altLang="en-US" dirty="0"/>
              <a:t>   </a:t>
            </a:r>
            <a:r>
              <a:rPr lang="en-US" altLang="en-US" sz="2000" dirty="0"/>
              <a:t>compiler(</a:t>
            </a:r>
            <a:r>
              <a:rPr lang="en-US" altLang="en-US" sz="2000" dirty="0" err="1"/>
              <a:t>Src</a:t>
            </a:r>
            <a:r>
              <a:rPr lang="en-US" altLang="en-US" sz="2000" dirty="0"/>
              <a:t>) {</a:t>
            </a:r>
          </a:p>
          <a:p>
            <a:pPr lvl="1" eaLnBrk="1" hangingPunct="1">
              <a:buFont typeface="Wingdings" pitchFamily="2" charset="2"/>
              <a:buNone/>
            </a:pPr>
            <a:r>
              <a:rPr lang="en-US" altLang="en-US" sz="2000" dirty="0"/>
              <a:t>      if (match(</a:t>
            </a:r>
            <a:r>
              <a:rPr lang="en-US" altLang="en-US" sz="2000" dirty="0" err="1"/>
              <a:t>Src</a:t>
            </a:r>
            <a:r>
              <a:rPr lang="en-US" altLang="en-US" sz="2000" dirty="0"/>
              <a:t>, "login-pattern")) {</a:t>
            </a:r>
          </a:p>
          <a:p>
            <a:pPr lvl="1" eaLnBrk="1" hangingPunct="1">
              <a:buFont typeface="Wingdings" pitchFamily="2" charset="2"/>
              <a:buNone/>
            </a:pPr>
            <a:r>
              <a:rPr lang="en-US" altLang="en-US" sz="2000" dirty="0"/>
              <a:t>            output executable for login-with-backdoor</a:t>
            </a:r>
          </a:p>
          <a:p>
            <a:pPr lvl="1" eaLnBrk="1" hangingPunct="1">
              <a:buFont typeface="Wingdings" pitchFamily="2" charset="2"/>
              <a:buNone/>
            </a:pPr>
            <a:r>
              <a:rPr lang="en-US" altLang="en-US" sz="2000" dirty="0"/>
              <a:t>            return</a:t>
            </a:r>
          </a:p>
          <a:p>
            <a:pPr lvl="1" eaLnBrk="1" hangingPunct="1">
              <a:buFont typeface="Wingdings" pitchFamily="2" charset="2"/>
              <a:buNone/>
            </a:pPr>
            <a:r>
              <a:rPr lang="en-US" altLang="en-US" sz="2000" dirty="0"/>
              <a:t>      }</a:t>
            </a:r>
          </a:p>
          <a:p>
            <a:pPr lvl="1" eaLnBrk="1" hangingPunct="1">
              <a:buFont typeface="Wingdings" pitchFamily="2" charset="2"/>
              <a:buNone/>
            </a:pPr>
            <a:r>
              <a:rPr lang="en-US" altLang="en-US" sz="2000" dirty="0"/>
              <a:t>      if (match(</a:t>
            </a:r>
            <a:r>
              <a:rPr lang="en-US" altLang="en-US" sz="2000" dirty="0" err="1"/>
              <a:t>Src</a:t>
            </a:r>
            <a:r>
              <a:rPr lang="en-US" altLang="en-US" sz="2000" dirty="0"/>
              <a:t>, "compiler-pattern")) {</a:t>
            </a:r>
          </a:p>
          <a:p>
            <a:pPr lvl="1" eaLnBrk="1" hangingPunct="1">
              <a:buNone/>
            </a:pPr>
            <a:r>
              <a:rPr lang="en-US" altLang="en-US" sz="2000" dirty="0"/>
              <a:t>            output executable for compiler-with-backdoor</a:t>
            </a:r>
          </a:p>
          <a:p>
            <a:pPr lvl="1" eaLnBrk="1" hangingPunct="1">
              <a:buFont typeface="Wingdings" pitchFamily="2" charset="2"/>
              <a:buNone/>
            </a:pPr>
            <a:r>
              <a:rPr lang="en-US" altLang="en-US" sz="2000" dirty="0"/>
              <a:t>            return</a:t>
            </a:r>
          </a:p>
          <a:p>
            <a:pPr lvl="1" eaLnBrk="1" hangingPunct="1">
              <a:buFont typeface="Wingdings" pitchFamily="2" charset="2"/>
              <a:buNone/>
            </a:pPr>
            <a:r>
              <a:rPr lang="en-US" altLang="en-US" sz="2000" dirty="0"/>
              <a:t>      }</a:t>
            </a:r>
          </a:p>
          <a:p>
            <a:pPr lvl="1" eaLnBrk="1" hangingPunct="1">
              <a:buFont typeface="Wingdings" pitchFamily="2" charset="2"/>
              <a:buNone/>
            </a:pPr>
            <a:r>
              <a:rPr lang="en-US" altLang="en-US" sz="2000" dirty="0"/>
              <a:t>      .... /* compile as usual */</a:t>
            </a:r>
          </a:p>
          <a:p>
            <a:pPr lvl="1" eaLnBrk="1" hangingPunct="1">
              <a:buFont typeface="Wingdings" pitchFamily="2" charset="2"/>
              <a:buNone/>
            </a:pPr>
            <a:r>
              <a:rPr lang="en-US" altLang="en-US" sz="2000" dirty="0"/>
              <a:t>   }</a:t>
            </a:r>
          </a:p>
          <a:p>
            <a:pPr>
              <a:buFont typeface="Wingdings" pitchFamily="2" charset="2"/>
              <a:buNone/>
            </a:pPr>
            <a:r>
              <a:rPr lang="en-US" altLang="en-US" sz="2800" dirty="0">
                <a:solidFill>
                  <a:srgbClr val="FF0000"/>
                </a:solidFill>
                <a:latin typeface="Arial" pitchFamily="34"/>
                <a:cs typeface="Arial" pitchFamily="34"/>
              </a:rPr>
              <a:t>Trapdoor persists in compiled-compiler, login !</a:t>
            </a:r>
          </a:p>
        </p:txBody>
      </p:sp>
    </p:spTree>
    <p:extLst>
      <p:ext uri="{BB962C8B-B14F-4D97-AF65-F5344CB8AC3E}">
        <p14:creationId xmlns:p14="http://schemas.microsoft.com/office/powerpoint/2010/main" val="1667944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solidFill>
                  <a:srgbClr val="FF0000"/>
                </a:solidFill>
              </a:rPr>
              <a:t>Thompson’s Conclusion? </a:t>
            </a:r>
            <a:endParaRPr lang="en-US" dirty="0"/>
          </a:p>
        </p:txBody>
      </p:sp>
      <p:sp>
        <p:nvSpPr>
          <p:cNvPr id="3" name="Content Placeholder 2"/>
          <p:cNvSpPr>
            <a:spLocks noGrp="1"/>
          </p:cNvSpPr>
          <p:nvPr>
            <p:ph idx="1"/>
          </p:nvPr>
        </p:nvSpPr>
        <p:spPr>
          <a:xfrm>
            <a:off x="611188" y="1340768"/>
            <a:ext cx="8228160" cy="4980240"/>
          </a:xfrm>
        </p:spPr>
        <p:txBody>
          <a:bodyPr/>
          <a:lstStyle/>
          <a:p>
            <a:pPr marL="0" indent="0"/>
            <a:r>
              <a:rPr lang="en-US" sz="2800" dirty="0"/>
              <a:t> Even if we can verify source-code and detect any flaw/trapdoor in source code, </a:t>
            </a:r>
          </a:p>
          <a:p>
            <a:pPr>
              <a:lnSpc>
                <a:spcPct val="90000"/>
              </a:lnSpc>
            </a:pPr>
            <a:r>
              <a:rPr lang="en-US" altLang="en-US" sz="2800" i="1" dirty="0">
                <a:solidFill>
                  <a:srgbClr val="FF0000"/>
                </a:solidFill>
              </a:rPr>
              <a:t>Trapdoors in exe may remain undetectable!</a:t>
            </a:r>
          </a:p>
          <a:p>
            <a:pPr>
              <a:lnSpc>
                <a:spcPct val="90000"/>
              </a:lnSpc>
            </a:pPr>
            <a:r>
              <a:rPr lang="en-US" altLang="en-US" sz="2800" dirty="0">
                <a:solidFill>
                  <a:schemeClr val="tx1"/>
                </a:solidFill>
              </a:rPr>
              <a:t>In practice… </a:t>
            </a:r>
          </a:p>
          <a:p>
            <a:pPr marL="457200" indent="-457200">
              <a:lnSpc>
                <a:spcPct val="90000"/>
              </a:lnSpc>
              <a:buFontTx/>
              <a:buChar char="-"/>
            </a:pPr>
            <a:r>
              <a:rPr lang="en-US" altLang="en-US" sz="2800" dirty="0">
                <a:solidFill>
                  <a:schemeClr val="tx1"/>
                </a:solidFill>
              </a:rPr>
              <a:t>Unintentional vulnerabilities seem unavoidable</a:t>
            </a:r>
          </a:p>
          <a:p>
            <a:pPr marL="457200" indent="-457200">
              <a:lnSpc>
                <a:spcPct val="90000"/>
              </a:lnSpc>
              <a:buFontTx/>
              <a:buChar char="-"/>
            </a:pPr>
            <a:r>
              <a:rPr lang="en-US" altLang="en-US" sz="2800" dirty="0">
                <a:solidFill>
                  <a:schemeClr val="tx1"/>
                </a:solidFill>
              </a:rPr>
              <a:t>Trapdoors (intentional flaws) are hardly detectable – even </a:t>
            </a:r>
            <a:r>
              <a:rPr lang="en-US" altLang="en-US" sz="2800" b="1" dirty="0">
                <a:solidFill>
                  <a:schemeClr val="tx1"/>
                </a:solidFill>
              </a:rPr>
              <a:t>in</a:t>
            </a:r>
            <a:r>
              <a:rPr lang="en-US" altLang="en-US" sz="2800" dirty="0">
                <a:solidFill>
                  <a:schemeClr val="tx1"/>
                </a:solidFill>
              </a:rPr>
              <a:t> source code </a:t>
            </a:r>
          </a:p>
          <a:p>
            <a:pPr marL="457200" indent="-457200">
              <a:lnSpc>
                <a:spcPct val="90000"/>
              </a:lnSpc>
              <a:buFontTx/>
              <a:buChar char="-"/>
            </a:pPr>
            <a:endParaRPr lang="en-US" altLang="en-US" sz="2800" dirty="0">
              <a:solidFill>
                <a:schemeClr val="tx1"/>
              </a:solidFill>
            </a:endParaRPr>
          </a:p>
          <a:p>
            <a:pPr marL="0" indent="0">
              <a:lnSpc>
                <a:spcPct val="90000"/>
              </a:lnSpc>
            </a:pPr>
            <a:r>
              <a:rPr lang="en-US" altLang="en-US" sz="2800" dirty="0">
                <a:solidFill>
                  <a:schemeClr val="tx1"/>
                </a:solidFill>
              </a:rPr>
              <a:t> Is this right?</a:t>
            </a:r>
          </a:p>
          <a:p>
            <a:pPr marL="327025" lvl="1" indent="0">
              <a:lnSpc>
                <a:spcPct val="90000"/>
              </a:lnSpc>
            </a:pPr>
            <a:r>
              <a:rPr lang="en-US" altLang="en-US" sz="2400" dirty="0">
                <a:solidFill>
                  <a:schemeClr val="tx1"/>
                </a:solidFill>
              </a:rPr>
              <a:t>It depends…  </a:t>
            </a:r>
          </a:p>
          <a:p>
            <a:pPr marL="457200" indent="-457200"/>
            <a:endParaRPr lang="en-US" sz="2800" u="sng" dirty="0"/>
          </a:p>
        </p:txBody>
      </p:sp>
    </p:spTree>
    <p:extLst>
      <p:ext uri="{BB962C8B-B14F-4D97-AF65-F5344CB8AC3E}">
        <p14:creationId xmlns:p14="http://schemas.microsoft.com/office/powerpoint/2010/main" val="33335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depends on exact model</a:t>
            </a:r>
          </a:p>
        </p:txBody>
      </p:sp>
      <p:sp>
        <p:nvSpPr>
          <p:cNvPr id="3" name="Content Placeholder 2"/>
          <p:cNvSpPr>
            <a:spLocks noGrp="1"/>
          </p:cNvSpPr>
          <p:nvPr>
            <p:ph idx="1"/>
          </p:nvPr>
        </p:nvSpPr>
        <p:spPr/>
        <p:txBody>
          <a:bodyPr/>
          <a:lstStyle/>
          <a:p>
            <a:r>
              <a:rPr lang="en-US" dirty="0"/>
              <a:t>Thompson assumed only one compiler </a:t>
            </a:r>
          </a:p>
          <a:p>
            <a:r>
              <a:rPr lang="en-US" dirty="0"/>
              <a:t>Wheeler’05: a ‘robust-combiner’ solution, using two compilers C, C’</a:t>
            </a:r>
          </a:p>
          <a:p>
            <a:pPr lvl="1"/>
            <a:r>
              <a:rPr lang="en-US" dirty="0"/>
              <a:t>With Executables, Source: C=(E,S), C’=(E’,S’)</a:t>
            </a:r>
          </a:p>
          <a:p>
            <a:pPr lvl="1"/>
            <a:r>
              <a:rPr lang="en-US" dirty="0"/>
              <a:t>‘Wizard’: source of S does not contain trapdoor </a:t>
            </a:r>
          </a:p>
          <a:p>
            <a:pPr lvl="1"/>
            <a:r>
              <a:rPr lang="en-US" dirty="0"/>
              <a:t>Verify E=E(S)</a:t>
            </a:r>
          </a:p>
          <a:p>
            <a:pPr lvl="1"/>
            <a:r>
              <a:rPr lang="en-US" dirty="0"/>
              <a:t>Let E’’=E’(S)</a:t>
            </a:r>
          </a:p>
          <a:p>
            <a:pPr lvl="1"/>
            <a:r>
              <a:rPr lang="en-US" dirty="0"/>
              <a:t>Confirm: E’’(S)=E(S)</a:t>
            </a:r>
          </a:p>
          <a:p>
            <a:pPr lvl="1"/>
            <a:r>
              <a:rPr lang="en-US" dirty="0"/>
              <a:t>‘Proving’ that E(S) is good exe for source code S</a:t>
            </a:r>
          </a:p>
          <a:p>
            <a:pPr lvl="1"/>
            <a:r>
              <a:rPr lang="en-US" dirty="0"/>
              <a:t>By confirming S is good – we confirmed E(S)</a:t>
            </a:r>
          </a:p>
          <a:p>
            <a:pPr lvl="1"/>
            <a:r>
              <a:rPr lang="en-US" dirty="0"/>
              <a:t>Assumes deterministic, time-independent compilers</a:t>
            </a:r>
          </a:p>
        </p:txBody>
      </p:sp>
      <p:sp>
        <p:nvSpPr>
          <p:cNvPr id="5" name="חץ ימינה 4"/>
          <p:cNvSpPr/>
          <p:nvPr/>
        </p:nvSpPr>
        <p:spPr>
          <a:xfrm flipH="1">
            <a:off x="3570640" y="3675062"/>
            <a:ext cx="5105816" cy="680318"/>
          </a:xfrm>
          <a:prstGeom prst="rightArrow">
            <a:avLst>
              <a:gd name="adj1" fmla="val 50000"/>
              <a:gd name="adj2" fmla="val 50000"/>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rgbClr val="FF0000"/>
                </a:solidFill>
              </a:rPr>
              <a:t>Compiler must be deterministic</a:t>
            </a:r>
            <a:endParaRPr lang="he-IL" sz="2400" b="1" dirty="0"/>
          </a:p>
        </p:txBody>
      </p:sp>
      <p:pic>
        <p:nvPicPr>
          <p:cNvPr id="6" name="Picture 2" descr="Image result for David A. Wheeler images"/>
          <p:cNvPicPr>
            <a:picLocks noChangeAspect="1" noChangeArrowheads="1"/>
          </p:cNvPicPr>
          <p:nvPr/>
        </p:nvPicPr>
        <p:blipFill rotWithShape="1">
          <a:blip r:embed="rId3">
            <a:extLst>
              <a:ext uri="{28A0092B-C50C-407E-A947-70E740481C1C}">
                <a14:useLocalDpi xmlns:a14="http://schemas.microsoft.com/office/drawing/2010/main" val="0"/>
              </a:ext>
            </a:extLst>
          </a:blip>
          <a:srcRect l="16885" t="4724" r="34442" b="12016"/>
          <a:stretch/>
        </p:blipFill>
        <p:spPr bwMode="auto">
          <a:xfrm>
            <a:off x="7949590" y="1465533"/>
            <a:ext cx="1024759" cy="1308537"/>
          </a:xfrm>
          <a:prstGeom prst="rect">
            <a:avLst/>
          </a:prstGeom>
          <a:noFill/>
          <a:extLst>
            <a:ext uri="{909E8E84-426E-40DD-AFC4-6F175D3DCCD1}">
              <a14:hiddenFill xmlns:a14="http://schemas.microsoft.com/office/drawing/2010/main">
                <a:solidFill>
                  <a:srgbClr val="FFFFFF"/>
                </a:solidFill>
              </a14:hiddenFill>
            </a:ext>
          </a:extLst>
        </p:spPr>
      </p:pic>
      <p:sp>
        <p:nvSpPr>
          <p:cNvPr id="9" name="חץ ימינה 4">
            <a:extLst>
              <a:ext uri="{FF2B5EF4-FFF2-40B4-BE49-F238E27FC236}">
                <a16:creationId xmlns:a16="http://schemas.microsoft.com/office/drawing/2014/main" id="{A61C9EAC-1C17-431D-A244-B33F79674837}"/>
              </a:ext>
            </a:extLst>
          </p:cNvPr>
          <p:cNvSpPr/>
          <p:nvPr/>
        </p:nvSpPr>
        <p:spPr>
          <a:xfrm flipH="1">
            <a:off x="4283968" y="4465997"/>
            <a:ext cx="5105816" cy="680318"/>
          </a:xfrm>
          <a:prstGeom prst="rightArrow">
            <a:avLst>
              <a:gd name="adj1" fmla="val 50000"/>
              <a:gd name="adj2" fmla="val 50000"/>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solidFill>
                  <a:srgbClr val="FF0000"/>
                </a:solidFill>
              </a:rPr>
              <a:t>Can’t depend on run time, size</a:t>
            </a:r>
            <a:endParaRPr lang="he-IL" sz="2400" b="1" dirty="0"/>
          </a:p>
        </p:txBody>
      </p:sp>
    </p:spTree>
    <p:extLst>
      <p:ext uri="{BB962C8B-B14F-4D97-AF65-F5344CB8AC3E}">
        <p14:creationId xmlns:p14="http://schemas.microsoft.com/office/powerpoint/2010/main" val="96578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0000"/>
                                      </p:to>
                                    </p:animClr>
                                    <p:animClr clrSpc="rgb" dir="cw">
                                      <p:cBhvr>
                                        <p:cTn id="7" dur="500" fill="hold"/>
                                        <p:tgtEl>
                                          <p:spTgt spid="3">
                                            <p:txEl>
                                              <p:pRg st="3" end="3"/>
                                            </p:txEl>
                                          </p:spTgt>
                                        </p:tgtEl>
                                        <p:attrNameLst>
                                          <p:attrName>fillcolor</p:attrName>
                                        </p:attrNameLst>
                                      </p:cBhvr>
                                      <p:to>
                                        <a:srgbClr val="FF0000"/>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par>
                                <p:cTn id="10" presetID="26"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par>
                                <p:cTn id="26" presetID="26"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80">
                                          <p:stCondLst>
                                            <p:cond delay="0"/>
                                          </p:stCondLst>
                                        </p:cTn>
                                        <p:tgtEl>
                                          <p:spTgt spid="9"/>
                                        </p:tgtEl>
                                      </p:cBhvr>
                                    </p:animEffect>
                                    <p:anim calcmode="lin" valueType="num">
                                      <p:cBhvr>
                                        <p:cTn id="29"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4" dur="26">
                                          <p:stCondLst>
                                            <p:cond delay="650"/>
                                          </p:stCondLst>
                                        </p:cTn>
                                        <p:tgtEl>
                                          <p:spTgt spid="9"/>
                                        </p:tgtEl>
                                      </p:cBhvr>
                                      <p:to x="100000" y="60000"/>
                                    </p:animScale>
                                    <p:animScale>
                                      <p:cBhvr>
                                        <p:cTn id="35" dur="166" decel="50000">
                                          <p:stCondLst>
                                            <p:cond delay="676"/>
                                          </p:stCondLst>
                                        </p:cTn>
                                        <p:tgtEl>
                                          <p:spTgt spid="9"/>
                                        </p:tgtEl>
                                      </p:cBhvr>
                                      <p:to x="100000" y="100000"/>
                                    </p:animScale>
                                    <p:animScale>
                                      <p:cBhvr>
                                        <p:cTn id="36" dur="26">
                                          <p:stCondLst>
                                            <p:cond delay="1312"/>
                                          </p:stCondLst>
                                        </p:cTn>
                                        <p:tgtEl>
                                          <p:spTgt spid="9"/>
                                        </p:tgtEl>
                                      </p:cBhvr>
                                      <p:to x="100000" y="80000"/>
                                    </p:animScale>
                                    <p:animScale>
                                      <p:cBhvr>
                                        <p:cTn id="37" dur="166" decel="50000">
                                          <p:stCondLst>
                                            <p:cond delay="1338"/>
                                          </p:stCondLst>
                                        </p:cTn>
                                        <p:tgtEl>
                                          <p:spTgt spid="9"/>
                                        </p:tgtEl>
                                      </p:cBhvr>
                                      <p:to x="100000" y="100000"/>
                                    </p:animScale>
                                    <p:animScale>
                                      <p:cBhvr>
                                        <p:cTn id="38" dur="26">
                                          <p:stCondLst>
                                            <p:cond delay="1642"/>
                                          </p:stCondLst>
                                        </p:cTn>
                                        <p:tgtEl>
                                          <p:spTgt spid="9"/>
                                        </p:tgtEl>
                                      </p:cBhvr>
                                      <p:to x="100000" y="90000"/>
                                    </p:animScale>
                                    <p:animScale>
                                      <p:cBhvr>
                                        <p:cTn id="39" dur="166" decel="50000">
                                          <p:stCondLst>
                                            <p:cond delay="1668"/>
                                          </p:stCondLst>
                                        </p:cTn>
                                        <p:tgtEl>
                                          <p:spTgt spid="9"/>
                                        </p:tgtEl>
                                      </p:cBhvr>
                                      <p:to x="100000" y="100000"/>
                                    </p:animScale>
                                    <p:animScale>
                                      <p:cBhvr>
                                        <p:cTn id="40" dur="26">
                                          <p:stCondLst>
                                            <p:cond delay="1808"/>
                                          </p:stCondLst>
                                        </p:cTn>
                                        <p:tgtEl>
                                          <p:spTgt spid="9"/>
                                        </p:tgtEl>
                                      </p:cBhvr>
                                      <p:to x="100000" y="95000"/>
                                    </p:animScale>
                                    <p:animScale>
                                      <p:cBhvr>
                                        <p:cTn id="41"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1F40-76C0-4C74-813E-F9FF0279801D}"/>
              </a:ext>
            </a:extLst>
          </p:cNvPr>
          <p:cNvSpPr>
            <a:spLocks noGrp="1"/>
          </p:cNvSpPr>
          <p:nvPr>
            <p:ph type="title"/>
          </p:nvPr>
        </p:nvSpPr>
        <p:spPr/>
        <p:txBody>
          <a:bodyPr/>
          <a:lstStyle/>
          <a:p>
            <a:r>
              <a:rPr lang="en-US" dirty="0"/>
              <a:t>Finding, fixing vulnerabilities...</a:t>
            </a:r>
          </a:p>
        </p:txBody>
      </p:sp>
      <p:sp>
        <p:nvSpPr>
          <p:cNvPr id="4" name="Footer Placeholder 3">
            <a:extLst>
              <a:ext uri="{FF2B5EF4-FFF2-40B4-BE49-F238E27FC236}">
                <a16:creationId xmlns:a16="http://schemas.microsoft.com/office/drawing/2014/main" id="{A04A1C37-B544-4784-AA06-83E333C1D905}"/>
              </a:ext>
            </a:extLst>
          </p:cNvPr>
          <p:cNvSpPr>
            <a:spLocks noGrp="1"/>
          </p:cNvSpPr>
          <p:nvPr>
            <p:ph type="ftr" idx="11"/>
          </p:nvPr>
        </p:nvSpPr>
        <p:spPr/>
        <p:txBody>
          <a:bodyPr/>
          <a:lstStyle/>
          <a:p>
            <a:pPr>
              <a:defRPr/>
            </a:pPr>
            <a:r>
              <a:rPr lang="en-GB" dirty="0"/>
              <a:t>Amir Herzberg, University of Connecticut</a:t>
            </a:r>
          </a:p>
        </p:txBody>
      </p:sp>
      <p:sp>
        <p:nvSpPr>
          <p:cNvPr id="5" name="Slide Number Placeholder 4">
            <a:extLst>
              <a:ext uri="{FF2B5EF4-FFF2-40B4-BE49-F238E27FC236}">
                <a16:creationId xmlns:a16="http://schemas.microsoft.com/office/drawing/2014/main" id="{96D6B79C-0D06-402C-ADD8-E2060552E101}"/>
              </a:ext>
            </a:extLst>
          </p:cNvPr>
          <p:cNvSpPr>
            <a:spLocks noGrp="1"/>
          </p:cNvSpPr>
          <p:nvPr>
            <p:ph type="sldNum" idx="12"/>
          </p:nvPr>
        </p:nvSpPr>
        <p:spPr/>
        <p:txBody>
          <a:bodyPr/>
          <a:lstStyle/>
          <a:p>
            <a:pPr>
              <a:defRPr/>
            </a:pPr>
            <a:fld id="{BB03B993-EC34-4821-9D6F-7BE7EDE7EA0D}" type="slidenum">
              <a:rPr lang="he-IL" smtClean="0"/>
              <a:pPr>
                <a:defRPr/>
              </a:pPr>
              <a:t>3</a:t>
            </a:fld>
            <a:endParaRPr lang="en-GB"/>
          </a:p>
        </p:txBody>
      </p:sp>
      <p:pic>
        <p:nvPicPr>
          <p:cNvPr id="6" name="Picture 5">
            <a:extLst>
              <a:ext uri="{FF2B5EF4-FFF2-40B4-BE49-F238E27FC236}">
                <a16:creationId xmlns:a16="http://schemas.microsoft.com/office/drawing/2014/main" id="{4B7FBC55-20F4-41AD-8378-483C330CEF7D}"/>
              </a:ext>
            </a:extLst>
          </p:cNvPr>
          <p:cNvPicPr>
            <a:picLocks noChangeAspect="1"/>
          </p:cNvPicPr>
          <p:nvPr/>
        </p:nvPicPr>
        <p:blipFill rotWithShape="1">
          <a:blip r:embed="rId3"/>
          <a:srcRect t="138" r="9271"/>
          <a:stretch/>
        </p:blipFill>
        <p:spPr>
          <a:xfrm>
            <a:off x="0" y="1545673"/>
            <a:ext cx="9144000" cy="4364604"/>
          </a:xfrm>
          <a:prstGeom prst="rect">
            <a:avLst/>
          </a:prstGeom>
        </p:spPr>
      </p:pic>
      <p:graphicFrame>
        <p:nvGraphicFramePr>
          <p:cNvPr id="12" name="Table 12">
            <a:extLst>
              <a:ext uri="{FF2B5EF4-FFF2-40B4-BE49-F238E27FC236}">
                <a16:creationId xmlns:a16="http://schemas.microsoft.com/office/drawing/2014/main" id="{3E62BE26-89B0-4068-9F7A-DBAA3E0658F7}"/>
              </a:ext>
            </a:extLst>
          </p:cNvPr>
          <p:cNvGraphicFramePr>
            <a:graphicFrameLocks noGrp="1"/>
          </p:cNvGraphicFramePr>
          <p:nvPr>
            <p:ph idx="1"/>
            <p:extLst>
              <p:ext uri="{D42A27DB-BD31-4B8C-83A1-F6EECF244321}">
                <p14:modId xmlns:p14="http://schemas.microsoft.com/office/powerpoint/2010/main" val="4241524519"/>
              </p:ext>
            </p:extLst>
          </p:nvPr>
        </p:nvGraphicFramePr>
        <p:xfrm>
          <a:off x="1090819" y="2326439"/>
          <a:ext cx="2242592" cy="1478280"/>
        </p:xfrm>
        <a:graphic>
          <a:graphicData uri="http://schemas.openxmlformats.org/drawingml/2006/table">
            <a:tbl>
              <a:tblPr firstRow="1" lastCol="1">
                <a:tableStyleId>{5940675A-B579-460E-94D1-54222C63F5DA}</a:tableStyleId>
              </a:tblPr>
              <a:tblGrid>
                <a:gridCol w="1121296">
                  <a:extLst>
                    <a:ext uri="{9D8B030D-6E8A-4147-A177-3AD203B41FA5}">
                      <a16:colId xmlns:a16="http://schemas.microsoft.com/office/drawing/2014/main" val="2845676717"/>
                    </a:ext>
                  </a:extLst>
                </a:gridCol>
                <a:gridCol w="1121296">
                  <a:extLst>
                    <a:ext uri="{9D8B030D-6E8A-4147-A177-3AD203B41FA5}">
                      <a16:colId xmlns:a16="http://schemas.microsoft.com/office/drawing/2014/main" val="1620513171"/>
                    </a:ext>
                  </a:extLst>
                </a:gridCol>
              </a:tblGrid>
              <a:tr h="0">
                <a:tc gridSpan="2">
                  <a:txBody>
                    <a:bodyPr/>
                    <a:lstStyle/>
                    <a:p>
                      <a:pPr algn="ctr"/>
                      <a:r>
                        <a:rPr lang="en-US" dirty="0"/>
                        <a:t>CVE’s Severity</a:t>
                      </a:r>
                    </a:p>
                  </a:txBody>
                  <a:tcPr>
                    <a:solidFill>
                      <a:schemeClr val="accent3">
                        <a:lumMod val="95000"/>
                      </a:schemeClr>
                    </a:solidFill>
                  </a:tcPr>
                </a:tc>
                <a:tc hMerge="1">
                  <a:txBody>
                    <a:bodyPr/>
                    <a:lstStyle/>
                    <a:p>
                      <a:endParaRPr lang="en-US" dirty="0"/>
                    </a:p>
                  </a:txBody>
                  <a:tcPr/>
                </a:tc>
                <a:extLst>
                  <a:ext uri="{0D108BD9-81ED-4DB2-BD59-A6C34878D82A}">
                    <a16:rowId xmlns:a16="http://schemas.microsoft.com/office/drawing/2014/main" val="3425123819"/>
                  </a:ext>
                </a:extLst>
              </a:tr>
              <a:tr h="370840">
                <a:tc>
                  <a:txBody>
                    <a:bodyPr/>
                    <a:lstStyle/>
                    <a:p>
                      <a:r>
                        <a:rPr lang="en-US" dirty="0"/>
                        <a:t>High</a:t>
                      </a:r>
                    </a:p>
                  </a:txBody>
                  <a:tcPr>
                    <a:solidFill>
                      <a:schemeClr val="accent3">
                        <a:lumMod val="95000"/>
                      </a:schemeClr>
                    </a:solidFill>
                  </a:tcPr>
                </a:tc>
                <a:tc>
                  <a:txBody>
                    <a:bodyPr/>
                    <a:lstStyle/>
                    <a:p>
                      <a:endParaRPr lang="en-US" dirty="0"/>
                    </a:p>
                  </a:txBody>
                  <a:tcPr>
                    <a:solidFill>
                      <a:srgbClr val="2CA02C"/>
                    </a:solidFill>
                  </a:tcPr>
                </a:tc>
                <a:extLst>
                  <a:ext uri="{0D108BD9-81ED-4DB2-BD59-A6C34878D82A}">
                    <a16:rowId xmlns:a16="http://schemas.microsoft.com/office/drawing/2014/main" val="163488926"/>
                  </a:ext>
                </a:extLst>
              </a:tr>
              <a:tr h="370840">
                <a:tc>
                  <a:txBody>
                    <a:bodyPr/>
                    <a:lstStyle/>
                    <a:p>
                      <a:r>
                        <a:rPr lang="en-US" dirty="0"/>
                        <a:t>Medium</a:t>
                      </a:r>
                    </a:p>
                  </a:txBody>
                  <a:tcPr>
                    <a:solidFill>
                      <a:schemeClr val="accent3">
                        <a:lumMod val="95000"/>
                      </a:schemeClr>
                    </a:solidFill>
                  </a:tcPr>
                </a:tc>
                <a:tc>
                  <a:txBody>
                    <a:bodyPr/>
                    <a:lstStyle/>
                    <a:p>
                      <a:endParaRPr lang="en-US" dirty="0"/>
                    </a:p>
                  </a:txBody>
                  <a:tcPr>
                    <a:solidFill>
                      <a:srgbClr val="FF7F0E"/>
                    </a:solidFill>
                  </a:tcPr>
                </a:tc>
                <a:extLst>
                  <a:ext uri="{0D108BD9-81ED-4DB2-BD59-A6C34878D82A}">
                    <a16:rowId xmlns:a16="http://schemas.microsoft.com/office/drawing/2014/main" val="2026509153"/>
                  </a:ext>
                </a:extLst>
              </a:tr>
              <a:tr h="370840">
                <a:tc>
                  <a:txBody>
                    <a:bodyPr/>
                    <a:lstStyle/>
                    <a:p>
                      <a:r>
                        <a:rPr lang="en-US" dirty="0"/>
                        <a:t>Low</a:t>
                      </a:r>
                    </a:p>
                  </a:txBody>
                  <a:tcPr>
                    <a:solidFill>
                      <a:schemeClr val="accent3">
                        <a:lumMod val="95000"/>
                      </a:schemeClr>
                    </a:solidFill>
                  </a:tcPr>
                </a:tc>
                <a:tc>
                  <a:txBody>
                    <a:bodyPr/>
                    <a:lstStyle/>
                    <a:p>
                      <a:endParaRPr lang="en-US" dirty="0"/>
                    </a:p>
                  </a:txBody>
                  <a:tcPr>
                    <a:solidFill>
                      <a:srgbClr val="1F77B4"/>
                    </a:solidFill>
                  </a:tcPr>
                </a:tc>
                <a:extLst>
                  <a:ext uri="{0D108BD9-81ED-4DB2-BD59-A6C34878D82A}">
                    <a16:rowId xmlns:a16="http://schemas.microsoft.com/office/drawing/2014/main" val="3431979489"/>
                  </a:ext>
                </a:extLst>
              </a:tr>
            </a:tbl>
          </a:graphicData>
        </a:graphic>
      </p:graphicFrame>
      <p:sp>
        <p:nvSpPr>
          <p:cNvPr id="14" name="TextBox 13">
            <a:extLst>
              <a:ext uri="{FF2B5EF4-FFF2-40B4-BE49-F238E27FC236}">
                <a16:creationId xmlns:a16="http://schemas.microsoft.com/office/drawing/2014/main" id="{744598B0-35BF-4D74-B0D5-9FA5A4DBBA47}"/>
              </a:ext>
            </a:extLst>
          </p:cNvPr>
          <p:cNvSpPr txBox="1"/>
          <p:nvPr/>
        </p:nvSpPr>
        <p:spPr>
          <a:xfrm>
            <a:off x="458787" y="923151"/>
            <a:ext cx="4054315" cy="1122808"/>
          </a:xfrm>
          <a:prstGeom prst="rect">
            <a:avLst/>
          </a:prstGeom>
          <a:noFill/>
        </p:spPr>
        <p:txBody>
          <a:bodyPr wrap="none" rtlCol="0">
            <a:spAutoFit/>
          </a:bodyPr>
          <a:lstStyle/>
          <a:p>
            <a:r>
              <a:rPr lang="en-US" sz="2400" dirty="0">
                <a:solidFill>
                  <a:schemeClr val="tx1"/>
                </a:solidFill>
              </a:rPr>
              <a:t>E-Whack-a-Mole?</a:t>
            </a:r>
          </a:p>
          <a:p>
            <a:r>
              <a:rPr lang="en-US" sz="2400" dirty="0">
                <a:solidFill>
                  <a:schemeClr val="tx1"/>
                </a:solidFill>
              </a:rPr>
              <a:t>2020: 18,375; 2021: 20,161</a:t>
            </a:r>
          </a:p>
          <a:p>
            <a:r>
              <a:rPr lang="en-US" sz="2400" dirty="0">
                <a:solidFill>
                  <a:schemeClr val="tx1"/>
                </a:solidFill>
              </a:rPr>
              <a:t>2022: 25,059</a:t>
            </a:r>
          </a:p>
        </p:txBody>
      </p:sp>
      <p:pic>
        <p:nvPicPr>
          <p:cNvPr id="1026" name="Picture 2">
            <a:extLst>
              <a:ext uri="{FF2B5EF4-FFF2-40B4-BE49-F238E27FC236}">
                <a16:creationId xmlns:a16="http://schemas.microsoft.com/office/drawing/2014/main" id="{D1D10CDA-1119-4D7D-A421-40DDE0377973}"/>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423677" y="1191522"/>
            <a:ext cx="2684973" cy="223747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0D48A0B-3348-4C50-85F6-B79F379DC07E}"/>
              </a:ext>
            </a:extLst>
          </p:cNvPr>
          <p:cNvSpPr txBox="1"/>
          <p:nvPr/>
        </p:nvSpPr>
        <p:spPr>
          <a:xfrm>
            <a:off x="2052835" y="5854279"/>
            <a:ext cx="4741683" cy="292709"/>
          </a:xfrm>
          <a:prstGeom prst="rect">
            <a:avLst/>
          </a:prstGeom>
          <a:noFill/>
        </p:spPr>
        <p:txBody>
          <a:bodyPr wrap="none" rtlCol="0">
            <a:spAutoFit/>
          </a:bodyPr>
          <a:lstStyle/>
          <a:p>
            <a:r>
              <a:rPr lang="en-US" sz="1400" dirty="0">
                <a:solidFill>
                  <a:schemeClr val="tx1"/>
                </a:solidFill>
              </a:rPr>
              <a:t>Source: NIST’s NATIONAL VULNERABILITY DATABASE</a:t>
            </a:r>
          </a:p>
        </p:txBody>
      </p:sp>
    </p:spTree>
    <p:extLst>
      <p:ext uri="{BB962C8B-B14F-4D97-AF65-F5344CB8AC3E}">
        <p14:creationId xmlns:p14="http://schemas.microsoft.com/office/powerpoint/2010/main" val="25582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dirty="0"/>
              <a:t>Why are Vulnerabilities Common?</a:t>
            </a:r>
          </a:p>
        </p:txBody>
      </p:sp>
      <p:sp>
        <p:nvSpPr>
          <p:cNvPr id="6147" name="Rectangle 2"/>
          <p:cNvSpPr>
            <a:spLocks noGrp="1" noChangeArrowheads="1"/>
          </p:cNvSpPr>
          <p:nvPr>
            <p:ph type="body" idx="1"/>
          </p:nvPr>
        </p:nvSpPr>
        <p:spPr>
          <a:xfrm>
            <a:off x="611188" y="1268760"/>
            <a:ext cx="8228012" cy="4524375"/>
          </a:xfrm>
        </p:spPr>
        <p:txBody>
          <a:bodyPr/>
          <a:lstStyle/>
          <a:p>
            <a:r>
              <a:rPr lang="en-GB" dirty="0"/>
              <a:t>Complex, </a:t>
            </a:r>
            <a:r>
              <a:rPr lang="en-GB" dirty="0">
                <a:sym typeface="Wingdings" panose="05000000000000000000" pitchFamily="2" charset="2"/>
              </a:rPr>
              <a:t>large `attack surface’</a:t>
            </a:r>
            <a:endParaRPr lang="en-GB" dirty="0"/>
          </a:p>
          <a:p>
            <a:pPr lvl="1"/>
            <a:r>
              <a:rPr lang="en-GB" dirty="0"/>
              <a:t>Computer and network systems are complex</a:t>
            </a:r>
          </a:p>
          <a:p>
            <a:pPr lvl="1"/>
            <a:r>
              <a:rPr lang="en-GB" dirty="0">
                <a:sym typeface="Wingdings" panose="05000000000000000000" pitchFamily="2" charset="2"/>
              </a:rPr>
              <a:t> Vulnerabilities: in products and in configurations</a:t>
            </a:r>
          </a:p>
          <a:p>
            <a:pPr lvl="1"/>
            <a:r>
              <a:rPr lang="en-GB" dirty="0">
                <a:solidFill>
                  <a:srgbClr val="FF0000"/>
                </a:solidFill>
              </a:rPr>
              <a:t>Vulnerabilities Love Complexity</a:t>
            </a:r>
          </a:p>
          <a:p>
            <a:r>
              <a:rPr lang="en-US" dirty="0"/>
              <a:t>Lots of code-reuse</a:t>
            </a:r>
            <a:endParaRPr lang="en-GB" dirty="0"/>
          </a:p>
          <a:p>
            <a:pPr lvl="1"/>
            <a:r>
              <a:rPr lang="en-GB" dirty="0"/>
              <a:t>Incl. legacy code, often with vulnerable techniques</a:t>
            </a:r>
          </a:p>
          <a:p>
            <a:pPr lvl="2"/>
            <a:r>
              <a:rPr lang="en-GB" dirty="0"/>
              <a:t>Vulnerabilities often exist for years before discovery</a:t>
            </a:r>
          </a:p>
          <a:p>
            <a:r>
              <a:rPr lang="en-GB" dirty="0">
                <a:sym typeface="Wingdings" panose="05000000000000000000" pitchFamily="2" charset="2"/>
              </a:rPr>
              <a:t>Insufficient motivation to find and fix: </a:t>
            </a:r>
            <a:endParaRPr lang="en-GB" dirty="0"/>
          </a:p>
          <a:p>
            <a:pPr lvl="1"/>
            <a:r>
              <a:rPr lang="en-GB" dirty="0"/>
              <a:t>Limited risk of liability and impact on reputation</a:t>
            </a:r>
          </a:p>
          <a:p>
            <a:pPr lvl="1"/>
            <a:r>
              <a:rPr lang="en-GB" dirty="0"/>
              <a:t>Patching and versioning ‘lock’ clients, revenues!</a:t>
            </a:r>
          </a:p>
          <a:p>
            <a:pPr lvl="1"/>
            <a:r>
              <a:rPr lang="en-GB" dirty="0"/>
              <a:t>Gov’ts focus on ‘find and abuse’ </a:t>
            </a:r>
          </a:p>
        </p:txBody>
      </p:sp>
      <p:sp>
        <p:nvSpPr>
          <p:cNvPr id="2" name="Footer Placeholder 1"/>
          <p:cNvSpPr>
            <a:spLocks noGrp="1"/>
          </p:cNvSpPr>
          <p:nvPr>
            <p:ph type="ftr" idx="11"/>
          </p:nvPr>
        </p:nvSpPr>
        <p:spPr/>
        <p:txBody>
          <a:bodyPr/>
          <a:lstStyle/>
          <a:p>
            <a:r>
              <a:rPr lang="en-GB" dirty="0"/>
              <a:t>Amir Herzberg</a:t>
            </a:r>
          </a:p>
        </p:txBody>
      </p:sp>
      <p:sp>
        <p:nvSpPr>
          <p:cNvPr id="3" name="Slide Number Placeholder 2"/>
          <p:cNvSpPr>
            <a:spLocks noGrp="1"/>
          </p:cNvSpPr>
          <p:nvPr>
            <p:ph type="sldNum" idx="12"/>
          </p:nvPr>
        </p:nvSpPr>
        <p:spPr/>
        <p:txBody>
          <a:bodyPr/>
          <a:lstStyle/>
          <a:p>
            <a:fld id="{BB03B993-EC34-4821-9D6F-7BE7EDE7EA0D}" type="slidenum">
              <a:rPr lang="he-IL" smtClean="0"/>
              <a:pPr/>
              <a:t>4</a:t>
            </a:fld>
            <a:endParaRPr lang="en-GB"/>
          </a:p>
        </p:txBody>
      </p:sp>
    </p:spTree>
    <p:extLst>
      <p:ext uri="{BB962C8B-B14F-4D97-AF65-F5344CB8AC3E}">
        <p14:creationId xmlns:p14="http://schemas.microsoft.com/office/powerpoint/2010/main" val="113390074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4090-45D8-4AB0-978A-7653A47E86F8}"/>
              </a:ext>
            </a:extLst>
          </p:cNvPr>
          <p:cNvSpPr>
            <a:spLocks noGrp="1"/>
          </p:cNvSpPr>
          <p:nvPr>
            <p:ph type="title"/>
          </p:nvPr>
        </p:nvSpPr>
        <p:spPr/>
        <p:txBody>
          <a:bodyPr/>
          <a:lstStyle/>
          <a:p>
            <a:r>
              <a:rPr lang="en-US" dirty="0"/>
              <a:t>Product vulnerability lifetime</a:t>
            </a:r>
          </a:p>
        </p:txBody>
      </p:sp>
      <p:sp>
        <p:nvSpPr>
          <p:cNvPr id="4" name="Footer Placeholder 3">
            <a:extLst>
              <a:ext uri="{FF2B5EF4-FFF2-40B4-BE49-F238E27FC236}">
                <a16:creationId xmlns:a16="http://schemas.microsoft.com/office/drawing/2014/main" id="{4E1D0ED6-A4E2-4E75-AA16-4018CD1C64D7}"/>
              </a:ext>
            </a:extLst>
          </p:cNvPr>
          <p:cNvSpPr>
            <a:spLocks noGrp="1"/>
          </p:cNvSpPr>
          <p:nvPr>
            <p:ph type="ftr" idx="11"/>
          </p:nvPr>
        </p:nvSpPr>
        <p:spPr/>
        <p:txBody>
          <a:bodyPr/>
          <a:lstStyle/>
          <a:p>
            <a:pPr>
              <a:defRPr/>
            </a:pPr>
            <a:r>
              <a:rPr lang="en-GB"/>
              <a:t>© Amir Herzberg, University of Connecticut</a:t>
            </a:r>
            <a:endParaRPr lang="en-GB" dirty="0"/>
          </a:p>
        </p:txBody>
      </p:sp>
      <p:sp>
        <p:nvSpPr>
          <p:cNvPr id="5" name="Slide Number Placeholder 4">
            <a:extLst>
              <a:ext uri="{FF2B5EF4-FFF2-40B4-BE49-F238E27FC236}">
                <a16:creationId xmlns:a16="http://schemas.microsoft.com/office/drawing/2014/main" id="{C6875B75-CEEB-4684-9794-5E5003513756}"/>
              </a:ext>
            </a:extLst>
          </p:cNvPr>
          <p:cNvSpPr>
            <a:spLocks noGrp="1"/>
          </p:cNvSpPr>
          <p:nvPr>
            <p:ph type="sldNum" idx="12"/>
          </p:nvPr>
        </p:nvSpPr>
        <p:spPr/>
        <p:txBody>
          <a:bodyPr/>
          <a:lstStyle/>
          <a:p>
            <a:pPr>
              <a:defRPr/>
            </a:pPr>
            <a:fld id="{BB03B993-EC34-4821-9D6F-7BE7EDE7EA0D}" type="slidenum">
              <a:rPr lang="he-IL" smtClean="0"/>
              <a:pPr>
                <a:defRPr/>
              </a:pPr>
              <a:t>5</a:t>
            </a:fld>
            <a:endParaRPr lang="en-GB"/>
          </a:p>
        </p:txBody>
      </p:sp>
      <p:cxnSp>
        <p:nvCxnSpPr>
          <p:cNvPr id="7" name="Straight Arrow Connector 6">
            <a:extLst>
              <a:ext uri="{FF2B5EF4-FFF2-40B4-BE49-F238E27FC236}">
                <a16:creationId xmlns:a16="http://schemas.microsoft.com/office/drawing/2014/main" id="{1DEF40BF-6C1D-403A-B667-1F9D23F4EB86}"/>
              </a:ext>
            </a:extLst>
          </p:cNvPr>
          <p:cNvCxnSpPr/>
          <p:nvPr/>
        </p:nvCxnSpPr>
        <p:spPr bwMode="auto">
          <a:xfrm>
            <a:off x="611560" y="4293096"/>
            <a:ext cx="7632848" cy="0"/>
          </a:xfrm>
          <a:prstGeom prst="straightConnector1">
            <a:avLst/>
          </a:prstGeom>
          <a:solidFill>
            <a:srgbClr val="00B8FF"/>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Multiplication Sign 5">
            <a:extLst>
              <a:ext uri="{FF2B5EF4-FFF2-40B4-BE49-F238E27FC236}">
                <a16:creationId xmlns:a16="http://schemas.microsoft.com/office/drawing/2014/main" id="{12ACE9FD-808C-47F8-8AB6-80B9EAB74673}"/>
              </a:ext>
            </a:extLst>
          </p:cNvPr>
          <p:cNvSpPr/>
          <p:nvPr/>
        </p:nvSpPr>
        <p:spPr bwMode="auto">
          <a:xfrm>
            <a:off x="1331640" y="4077072"/>
            <a:ext cx="232755" cy="43204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1" name="Multiplication Sign 10">
            <a:extLst>
              <a:ext uri="{FF2B5EF4-FFF2-40B4-BE49-F238E27FC236}">
                <a16:creationId xmlns:a16="http://schemas.microsoft.com/office/drawing/2014/main" id="{BC293C01-BFFD-432E-9EFB-F95563CE32C8}"/>
              </a:ext>
            </a:extLst>
          </p:cNvPr>
          <p:cNvSpPr/>
          <p:nvPr/>
        </p:nvSpPr>
        <p:spPr bwMode="auto">
          <a:xfrm>
            <a:off x="2284474" y="4077072"/>
            <a:ext cx="232755" cy="43204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8" name="TextBox 7">
            <a:extLst>
              <a:ext uri="{FF2B5EF4-FFF2-40B4-BE49-F238E27FC236}">
                <a16:creationId xmlns:a16="http://schemas.microsoft.com/office/drawing/2014/main" id="{953E7966-83D0-4DAE-A2A2-7F33519B7D7C}"/>
              </a:ext>
            </a:extLst>
          </p:cNvPr>
          <p:cNvSpPr txBox="1"/>
          <p:nvPr/>
        </p:nvSpPr>
        <p:spPr>
          <a:xfrm>
            <a:off x="1187624" y="4725144"/>
            <a:ext cx="184731" cy="349968"/>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92B3CDDF-1850-459A-9B74-A3AB1CC0E1FD}"/>
              </a:ext>
            </a:extLst>
          </p:cNvPr>
          <p:cNvSpPr txBox="1"/>
          <p:nvPr/>
        </p:nvSpPr>
        <p:spPr>
          <a:xfrm>
            <a:off x="1162705" y="3785732"/>
            <a:ext cx="883355" cy="349968"/>
          </a:xfrm>
          <a:prstGeom prst="rect">
            <a:avLst/>
          </a:prstGeom>
          <a:noFill/>
        </p:spPr>
        <p:txBody>
          <a:bodyPr wrap="square" rtlCol="0">
            <a:spAutoFit/>
          </a:bodyPr>
          <a:lstStyle/>
          <a:p>
            <a:r>
              <a:rPr lang="en-US" dirty="0">
                <a:solidFill>
                  <a:srgbClr val="FF0000"/>
                </a:solidFill>
              </a:rPr>
              <a:t>Birth</a:t>
            </a:r>
            <a:endParaRPr lang="en-US" dirty="0"/>
          </a:p>
        </p:txBody>
      </p:sp>
      <p:sp>
        <p:nvSpPr>
          <p:cNvPr id="14" name="Multiplication Sign 13">
            <a:extLst>
              <a:ext uri="{FF2B5EF4-FFF2-40B4-BE49-F238E27FC236}">
                <a16:creationId xmlns:a16="http://schemas.microsoft.com/office/drawing/2014/main" id="{E8BA8709-22AE-4FCA-8095-FBD39C71D5F3}"/>
              </a:ext>
            </a:extLst>
          </p:cNvPr>
          <p:cNvSpPr/>
          <p:nvPr/>
        </p:nvSpPr>
        <p:spPr bwMode="auto">
          <a:xfrm>
            <a:off x="3383238" y="4079105"/>
            <a:ext cx="232755" cy="43204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8" name="Multiplication Sign 17">
            <a:extLst>
              <a:ext uri="{FF2B5EF4-FFF2-40B4-BE49-F238E27FC236}">
                <a16:creationId xmlns:a16="http://schemas.microsoft.com/office/drawing/2014/main" id="{1866E60B-A14B-4766-8736-F80D549C9B92}"/>
              </a:ext>
            </a:extLst>
          </p:cNvPr>
          <p:cNvSpPr/>
          <p:nvPr/>
        </p:nvSpPr>
        <p:spPr bwMode="auto">
          <a:xfrm>
            <a:off x="6112823" y="4077072"/>
            <a:ext cx="232755" cy="432048"/>
          </a:xfrm>
          <a:prstGeom prst="mathMultiply">
            <a:avLst/>
          </a:prstGeom>
          <a:solidFill>
            <a:srgbClr val="FFC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9" name="Multiplication Sign 18">
            <a:extLst>
              <a:ext uri="{FF2B5EF4-FFF2-40B4-BE49-F238E27FC236}">
                <a16:creationId xmlns:a16="http://schemas.microsoft.com/office/drawing/2014/main" id="{74BA6C57-53E1-4355-8188-DE6323372160}"/>
              </a:ext>
            </a:extLst>
          </p:cNvPr>
          <p:cNvSpPr/>
          <p:nvPr/>
        </p:nvSpPr>
        <p:spPr bwMode="auto">
          <a:xfrm>
            <a:off x="7353279" y="4077072"/>
            <a:ext cx="232755" cy="43204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20" name="TextBox 19">
            <a:extLst>
              <a:ext uri="{FF2B5EF4-FFF2-40B4-BE49-F238E27FC236}">
                <a16:creationId xmlns:a16="http://schemas.microsoft.com/office/drawing/2014/main" id="{4277C9F8-7520-4732-896D-9AA24C4B1BFF}"/>
              </a:ext>
            </a:extLst>
          </p:cNvPr>
          <p:cNvSpPr txBox="1"/>
          <p:nvPr/>
        </p:nvSpPr>
        <p:spPr>
          <a:xfrm>
            <a:off x="6015085" y="3613736"/>
            <a:ext cx="1202654" cy="607602"/>
          </a:xfrm>
          <a:prstGeom prst="rect">
            <a:avLst/>
          </a:prstGeom>
          <a:noFill/>
        </p:spPr>
        <p:txBody>
          <a:bodyPr wrap="square" rtlCol="0">
            <a:spAutoFit/>
          </a:bodyPr>
          <a:lstStyle/>
          <a:p>
            <a:r>
              <a:rPr lang="en-US" dirty="0">
                <a:solidFill>
                  <a:srgbClr val="FF0000"/>
                </a:solidFill>
              </a:rPr>
              <a:t>Fix/patch released</a:t>
            </a:r>
          </a:p>
        </p:txBody>
      </p:sp>
      <p:sp>
        <p:nvSpPr>
          <p:cNvPr id="21" name="TextBox 20">
            <a:extLst>
              <a:ext uri="{FF2B5EF4-FFF2-40B4-BE49-F238E27FC236}">
                <a16:creationId xmlns:a16="http://schemas.microsoft.com/office/drawing/2014/main" id="{EDD29B6A-EABD-43C3-AE0D-AB69DA6E4BF9}"/>
              </a:ext>
            </a:extLst>
          </p:cNvPr>
          <p:cNvSpPr txBox="1"/>
          <p:nvPr/>
        </p:nvSpPr>
        <p:spPr>
          <a:xfrm>
            <a:off x="7282204" y="3785732"/>
            <a:ext cx="1286328" cy="349968"/>
          </a:xfrm>
          <a:prstGeom prst="rect">
            <a:avLst/>
          </a:prstGeom>
          <a:noFill/>
        </p:spPr>
        <p:txBody>
          <a:bodyPr wrap="square" rtlCol="0">
            <a:spAutoFit/>
          </a:bodyPr>
          <a:lstStyle/>
          <a:p>
            <a:r>
              <a:rPr lang="en-US" dirty="0">
                <a:solidFill>
                  <a:srgbClr val="FF0000"/>
                </a:solidFill>
              </a:rPr>
              <a:t>Death</a:t>
            </a:r>
            <a:endParaRPr lang="en-US" dirty="0"/>
          </a:p>
        </p:txBody>
      </p:sp>
      <p:sp>
        <p:nvSpPr>
          <p:cNvPr id="22" name="Speech Bubble: Rectangle with Corners Rounded 21">
            <a:extLst>
              <a:ext uri="{FF2B5EF4-FFF2-40B4-BE49-F238E27FC236}">
                <a16:creationId xmlns:a16="http://schemas.microsoft.com/office/drawing/2014/main" id="{2444C392-0A18-4809-9E48-A717C7F63550}"/>
              </a:ext>
            </a:extLst>
          </p:cNvPr>
          <p:cNvSpPr/>
          <p:nvPr/>
        </p:nvSpPr>
        <p:spPr bwMode="auto">
          <a:xfrm>
            <a:off x="435091" y="1101490"/>
            <a:ext cx="2077531" cy="1030827"/>
          </a:xfrm>
          <a:prstGeom prst="wedgeRoundRectCallout">
            <a:avLst>
              <a:gd name="adj1" fmla="val -5025"/>
              <a:gd name="adj2" fmla="val 215998"/>
              <a:gd name="adj3" fmla="val 16667"/>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r>
              <a:rPr lang="en-US" dirty="0">
                <a:latin typeface="Arial" charset="0"/>
                <a:cs typeface="Arial" charset="0"/>
              </a:rPr>
              <a:t>Product version with vulnerability introduced</a:t>
            </a:r>
            <a:endParaRPr kumimoji="0" lang="en-US" sz="1800" b="0" i="0" u="none" strike="noStrike" cap="none" normalizeH="0" baseline="0" dirty="0">
              <a:ln>
                <a:noFill/>
              </a:ln>
              <a:solidFill>
                <a:schemeClr val="bg1"/>
              </a:solidFill>
              <a:effectLst/>
              <a:latin typeface="Arial" charset="0"/>
              <a:cs typeface="Arial" charset="0"/>
            </a:endParaRPr>
          </a:p>
        </p:txBody>
      </p:sp>
      <p:sp>
        <p:nvSpPr>
          <p:cNvPr id="23" name="Speech Bubble: Rectangle with Corners Rounded 22">
            <a:extLst>
              <a:ext uri="{FF2B5EF4-FFF2-40B4-BE49-F238E27FC236}">
                <a16:creationId xmlns:a16="http://schemas.microsoft.com/office/drawing/2014/main" id="{BCD48759-18F0-4BD5-9559-53F659112C7B}"/>
              </a:ext>
            </a:extLst>
          </p:cNvPr>
          <p:cNvSpPr/>
          <p:nvPr/>
        </p:nvSpPr>
        <p:spPr bwMode="auto">
          <a:xfrm>
            <a:off x="1501191" y="2693341"/>
            <a:ext cx="1565164" cy="378927"/>
          </a:xfrm>
          <a:prstGeom prst="wedgeRoundRectCallout">
            <a:avLst>
              <a:gd name="adj1" fmla="val 7213"/>
              <a:gd name="adj2" fmla="val 318300"/>
              <a:gd name="adj3" fmla="val 16667"/>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r>
              <a:rPr lang="en-US" dirty="0">
                <a:latin typeface="Arial" charset="0"/>
                <a:cs typeface="Arial" charset="0"/>
              </a:rPr>
              <a:t>1</a:t>
            </a:r>
            <a:r>
              <a:rPr lang="en-US" baseline="30000" dirty="0">
                <a:latin typeface="Arial" charset="0"/>
                <a:cs typeface="Arial" charset="0"/>
              </a:rPr>
              <a:t>st</a:t>
            </a:r>
            <a:r>
              <a:rPr lang="en-US" dirty="0">
                <a:latin typeface="Arial" charset="0"/>
                <a:cs typeface="Arial" charset="0"/>
              </a:rPr>
              <a:t> discovery</a:t>
            </a:r>
            <a:endParaRPr kumimoji="0" lang="en-US" sz="1800" b="0" i="0" u="none" strike="noStrike" cap="none" normalizeH="0" baseline="0" dirty="0">
              <a:ln>
                <a:noFill/>
              </a:ln>
              <a:solidFill>
                <a:schemeClr val="bg1"/>
              </a:solidFill>
              <a:effectLst/>
              <a:latin typeface="Arial" charset="0"/>
              <a:cs typeface="Arial" charset="0"/>
            </a:endParaRPr>
          </a:p>
        </p:txBody>
      </p:sp>
      <p:sp>
        <p:nvSpPr>
          <p:cNvPr id="26" name="Speech Bubble: Rectangle with Corners Rounded 25">
            <a:extLst>
              <a:ext uri="{FF2B5EF4-FFF2-40B4-BE49-F238E27FC236}">
                <a16:creationId xmlns:a16="http://schemas.microsoft.com/office/drawing/2014/main" id="{4DC94795-3885-4AF0-A1D7-179AAB1282EA}"/>
              </a:ext>
            </a:extLst>
          </p:cNvPr>
          <p:cNvSpPr/>
          <p:nvPr/>
        </p:nvSpPr>
        <p:spPr bwMode="auto">
          <a:xfrm>
            <a:off x="4979447" y="1117252"/>
            <a:ext cx="2238292" cy="1030827"/>
          </a:xfrm>
          <a:prstGeom prst="wedgeRoundRectCallout">
            <a:avLst>
              <a:gd name="adj1" fmla="val 7907"/>
              <a:gd name="adj2" fmla="val 196099"/>
              <a:gd name="adj3" fmla="val 16667"/>
            </a:avLst>
          </a:prstGeom>
          <a:solidFill>
            <a:srgbClr val="FF7F0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tx1"/>
                </a:solidFill>
              </a:rPr>
              <a:t>Release of patch </a:t>
            </a:r>
            <a:r>
              <a:rPr lang="en-US" dirty="0">
                <a:solidFill>
                  <a:schemeClr val="tx1"/>
                </a:solidFill>
              </a:rPr>
              <a:t>or other remedy </a:t>
            </a:r>
            <a:br>
              <a:rPr lang="en-US" dirty="0">
                <a:solidFill>
                  <a:schemeClr val="tx1"/>
                </a:solidFill>
              </a:rPr>
            </a:br>
            <a:r>
              <a:rPr lang="en-US" dirty="0">
                <a:solidFill>
                  <a:schemeClr val="tx1"/>
                </a:solidFill>
              </a:rPr>
              <a:t>(fix/circumvention)</a:t>
            </a:r>
          </a:p>
        </p:txBody>
      </p:sp>
      <p:sp>
        <p:nvSpPr>
          <p:cNvPr id="28" name="Speech Bubble: Rectangle with Corners Rounded 27">
            <a:extLst>
              <a:ext uri="{FF2B5EF4-FFF2-40B4-BE49-F238E27FC236}">
                <a16:creationId xmlns:a16="http://schemas.microsoft.com/office/drawing/2014/main" id="{0B1F00F2-E588-4B73-BB1F-C68AFC8751D4}"/>
              </a:ext>
            </a:extLst>
          </p:cNvPr>
          <p:cNvSpPr/>
          <p:nvPr/>
        </p:nvSpPr>
        <p:spPr bwMode="auto">
          <a:xfrm>
            <a:off x="6954589" y="2364104"/>
            <a:ext cx="1349372" cy="908154"/>
          </a:xfrm>
          <a:prstGeom prst="wedgeRoundRectCallout">
            <a:avLst>
              <a:gd name="adj1" fmla="val -16161"/>
              <a:gd name="adj2" fmla="val 113711"/>
              <a:gd name="adj3" fmla="val 16667"/>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r>
              <a:rPr lang="en-US" dirty="0">
                <a:latin typeface="Arial" charset="0"/>
                <a:cs typeface="Arial" charset="0"/>
              </a:rPr>
              <a:t>No more vulnerable products</a:t>
            </a:r>
            <a:endParaRPr kumimoji="0" lang="en-US" sz="1800" b="0" i="0" u="none" strike="noStrike" cap="none" normalizeH="0" baseline="0" dirty="0">
              <a:ln>
                <a:noFill/>
              </a:ln>
              <a:solidFill>
                <a:schemeClr val="bg1"/>
              </a:solidFill>
              <a:effectLst/>
              <a:latin typeface="Arial" charset="0"/>
              <a:cs typeface="Arial" charset="0"/>
            </a:endParaRPr>
          </a:p>
        </p:txBody>
      </p:sp>
      <p:sp>
        <p:nvSpPr>
          <p:cNvPr id="29" name="Content Placeholder 2">
            <a:extLst>
              <a:ext uri="{FF2B5EF4-FFF2-40B4-BE49-F238E27FC236}">
                <a16:creationId xmlns:a16="http://schemas.microsoft.com/office/drawing/2014/main" id="{A552BBFE-94A6-43E8-AE63-4371F07C731E}"/>
              </a:ext>
            </a:extLst>
          </p:cNvPr>
          <p:cNvSpPr txBox="1">
            <a:spLocks/>
          </p:cNvSpPr>
          <p:nvPr/>
        </p:nvSpPr>
        <p:spPr>
          <a:xfrm>
            <a:off x="350044" y="5740747"/>
            <a:ext cx="8218488" cy="477505"/>
          </a:xfrm>
          <a:prstGeom prst="rect">
            <a:avLst/>
          </a:prstGeom>
        </p:spPr>
        <p:txBody>
          <a:bodyPr/>
          <a:lstStyle>
            <a:lvl1pPr marL="341313" indent="-341313" algn="l" defTabSz="449263" rtl="0" eaLnBrk="0" fontAlgn="base" hangingPunct="0">
              <a:lnSpc>
                <a:spcPct val="93000"/>
              </a:lnSpc>
              <a:spcBef>
                <a:spcPts val="750"/>
              </a:spcBef>
              <a:spcAft>
                <a:spcPct val="0"/>
              </a:spcAft>
              <a:buClr>
                <a:srgbClr val="CC9900"/>
              </a:buClr>
              <a:buSzPct val="65000"/>
              <a:buFont typeface="Wingdings" pitchFamily="2" charset="2"/>
              <a:buChar char=""/>
              <a:defRPr sz="2600">
                <a:solidFill>
                  <a:srgbClr val="000000"/>
                </a:solidFill>
                <a:latin typeface="+mn-lt"/>
                <a:ea typeface="+mn-ea"/>
                <a:cs typeface="+mn-cs"/>
              </a:defRPr>
            </a:lvl1pPr>
            <a:lvl2pPr marL="668338" indent="-325438" algn="l" defTabSz="449263" rtl="0" eaLnBrk="0" fontAlgn="base" hangingPunct="0">
              <a:lnSpc>
                <a:spcPct val="93000"/>
              </a:lnSpc>
              <a:spcBef>
                <a:spcPts val="650"/>
              </a:spcBef>
              <a:spcAft>
                <a:spcPct val="0"/>
              </a:spcAft>
              <a:buClr>
                <a:srgbClr val="3B812F"/>
              </a:buClr>
              <a:buSzPct val="60000"/>
              <a:buFont typeface="Wingdings" pitchFamily="2" charset="2"/>
              <a:buChar char=""/>
              <a:defRPr sz="2400">
                <a:solidFill>
                  <a:srgbClr val="000000"/>
                </a:solidFill>
                <a:latin typeface="+mn-lt"/>
                <a:cs typeface="+mn-cs"/>
              </a:defRPr>
            </a:lvl2pPr>
            <a:lvl3pPr marL="1020763" indent="-349250" algn="l" defTabSz="449263" rtl="0" eaLnBrk="0" fontAlgn="base" hangingPunct="0">
              <a:lnSpc>
                <a:spcPct val="93000"/>
              </a:lnSpc>
              <a:spcBef>
                <a:spcPts val="550"/>
              </a:spcBef>
              <a:spcAft>
                <a:spcPct val="0"/>
              </a:spcAft>
              <a:buClr>
                <a:srgbClr val="CC9900"/>
              </a:buClr>
              <a:buSzPct val="65000"/>
              <a:buFont typeface="Wingdings" pitchFamily="2" charset="2"/>
              <a:buChar char=""/>
              <a:defRPr sz="2200">
                <a:solidFill>
                  <a:srgbClr val="000000"/>
                </a:solidFill>
                <a:latin typeface="+mn-lt"/>
                <a:cs typeface="+mn-cs"/>
              </a:defRPr>
            </a:lvl3pPr>
            <a:lvl4pPr marL="1338263" indent="-314325" algn="l" defTabSz="449263" rtl="0" eaLnBrk="0" fontAlgn="base" hangingPunct="0">
              <a:lnSpc>
                <a:spcPct val="93000"/>
              </a:lnSpc>
              <a:spcBef>
                <a:spcPts val="500"/>
              </a:spcBef>
              <a:spcAft>
                <a:spcPct val="0"/>
              </a:spcAft>
              <a:buClr>
                <a:srgbClr val="3B812F"/>
              </a:buClr>
              <a:buSzPct val="70000"/>
              <a:buFont typeface="Wingdings" pitchFamily="2" charset="2"/>
              <a:buChar char=""/>
              <a:defRPr sz="2000">
                <a:solidFill>
                  <a:srgbClr val="000000"/>
                </a:solidFill>
                <a:latin typeface="+mn-lt"/>
                <a:cs typeface="+mn-cs"/>
              </a:defRPr>
            </a:lvl4pPr>
            <a:lvl5pPr marL="1679575" indent="-338138" algn="l" defTabSz="449263" rtl="0" eaLnBrk="0" fontAlgn="base" hangingPunct="0">
              <a:lnSpc>
                <a:spcPct val="93000"/>
              </a:lnSpc>
              <a:spcBef>
                <a:spcPts val="500"/>
              </a:spcBef>
              <a:spcAft>
                <a:spcPct val="0"/>
              </a:spcAft>
              <a:buClr>
                <a:srgbClr val="3B812F"/>
              </a:buClr>
              <a:buSzPct val="75000"/>
              <a:buFont typeface="Wingdings" pitchFamily="2" charset="2"/>
              <a:buChar char=""/>
              <a:defRPr sz="2000">
                <a:solidFill>
                  <a:srgbClr val="000000"/>
                </a:solidFill>
                <a:latin typeface="+mn-lt"/>
                <a:cs typeface="+mn-cs"/>
              </a:defRPr>
            </a:lvl5pPr>
            <a:lvl6pPr marL="2136775" indent="-338138" algn="l" defTabSz="449263" rtl="0" fontAlgn="base">
              <a:lnSpc>
                <a:spcPct val="93000"/>
              </a:lnSpc>
              <a:spcBef>
                <a:spcPts val="500"/>
              </a:spcBef>
              <a:spcAft>
                <a:spcPct val="0"/>
              </a:spcAft>
              <a:buClr>
                <a:srgbClr val="3B812F"/>
              </a:buClr>
              <a:buSzPct val="75000"/>
              <a:buFont typeface="Wingdings" pitchFamily="2" charset="2"/>
              <a:buChar char=""/>
              <a:defRPr sz="2000">
                <a:solidFill>
                  <a:srgbClr val="000000"/>
                </a:solidFill>
                <a:latin typeface="+mn-lt"/>
                <a:cs typeface="+mn-cs"/>
              </a:defRPr>
            </a:lvl6pPr>
            <a:lvl7pPr marL="2593975" indent="-338138" algn="l" defTabSz="449263" rtl="0" fontAlgn="base">
              <a:lnSpc>
                <a:spcPct val="93000"/>
              </a:lnSpc>
              <a:spcBef>
                <a:spcPts val="500"/>
              </a:spcBef>
              <a:spcAft>
                <a:spcPct val="0"/>
              </a:spcAft>
              <a:buClr>
                <a:srgbClr val="3B812F"/>
              </a:buClr>
              <a:buSzPct val="75000"/>
              <a:buFont typeface="Wingdings" pitchFamily="2" charset="2"/>
              <a:buChar char=""/>
              <a:defRPr sz="2000">
                <a:solidFill>
                  <a:srgbClr val="000000"/>
                </a:solidFill>
                <a:latin typeface="+mn-lt"/>
                <a:cs typeface="+mn-cs"/>
              </a:defRPr>
            </a:lvl7pPr>
            <a:lvl8pPr marL="3051175" indent="-338138" algn="l" defTabSz="449263" rtl="0" fontAlgn="base">
              <a:lnSpc>
                <a:spcPct val="93000"/>
              </a:lnSpc>
              <a:spcBef>
                <a:spcPts val="500"/>
              </a:spcBef>
              <a:spcAft>
                <a:spcPct val="0"/>
              </a:spcAft>
              <a:buClr>
                <a:srgbClr val="3B812F"/>
              </a:buClr>
              <a:buSzPct val="75000"/>
              <a:buFont typeface="Wingdings" pitchFamily="2" charset="2"/>
              <a:buChar char=""/>
              <a:defRPr sz="2000">
                <a:solidFill>
                  <a:srgbClr val="000000"/>
                </a:solidFill>
                <a:latin typeface="+mn-lt"/>
                <a:cs typeface="+mn-cs"/>
              </a:defRPr>
            </a:lvl8pPr>
            <a:lvl9pPr marL="3508375" indent="-338138" algn="l" defTabSz="449263" rtl="0" fontAlgn="base">
              <a:lnSpc>
                <a:spcPct val="93000"/>
              </a:lnSpc>
              <a:spcBef>
                <a:spcPts val="500"/>
              </a:spcBef>
              <a:spcAft>
                <a:spcPct val="0"/>
              </a:spcAft>
              <a:buClr>
                <a:srgbClr val="3B812F"/>
              </a:buClr>
              <a:buSzPct val="75000"/>
              <a:buFont typeface="Wingdings" pitchFamily="2" charset="2"/>
              <a:buChar char=""/>
              <a:defRPr sz="2000">
                <a:solidFill>
                  <a:srgbClr val="000000"/>
                </a:solidFill>
                <a:latin typeface="+mn-lt"/>
                <a:cs typeface="+mn-cs"/>
              </a:defRPr>
            </a:lvl9pPr>
          </a:lstStyle>
          <a:p>
            <a:pPr marL="0" indent="0">
              <a:buNone/>
            </a:pPr>
            <a:endParaRPr lang="en-US" kern="0" dirty="0"/>
          </a:p>
        </p:txBody>
      </p:sp>
      <p:sp>
        <p:nvSpPr>
          <p:cNvPr id="30" name="Right Brace 29">
            <a:extLst>
              <a:ext uri="{FF2B5EF4-FFF2-40B4-BE49-F238E27FC236}">
                <a16:creationId xmlns:a16="http://schemas.microsoft.com/office/drawing/2014/main" id="{5A5F7349-6BCF-4F3B-A30F-E6C7CB18CCCE}"/>
              </a:ext>
            </a:extLst>
          </p:cNvPr>
          <p:cNvSpPr/>
          <p:nvPr/>
        </p:nvSpPr>
        <p:spPr bwMode="auto">
          <a:xfrm rot="5400000">
            <a:off x="4131614" y="2711986"/>
            <a:ext cx="362989" cy="3890177"/>
          </a:xfrm>
          <a:prstGeom prst="rightBrac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33" name="Right Brace 32">
            <a:extLst>
              <a:ext uri="{FF2B5EF4-FFF2-40B4-BE49-F238E27FC236}">
                <a16:creationId xmlns:a16="http://schemas.microsoft.com/office/drawing/2014/main" id="{D72AC2CC-5436-4AF6-A532-76A02114B1E4}"/>
              </a:ext>
            </a:extLst>
          </p:cNvPr>
          <p:cNvSpPr/>
          <p:nvPr/>
        </p:nvSpPr>
        <p:spPr bwMode="auto">
          <a:xfrm rot="5400000">
            <a:off x="6670993" y="4062787"/>
            <a:ext cx="377064" cy="1202653"/>
          </a:xfrm>
          <a:prstGeom prst="rightBrace">
            <a:avLst/>
          </a:prstGeom>
          <a:solidFill>
            <a:srgbClr val="FF7F0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35" name="TextBox 34">
            <a:extLst>
              <a:ext uri="{FF2B5EF4-FFF2-40B4-BE49-F238E27FC236}">
                <a16:creationId xmlns:a16="http://schemas.microsoft.com/office/drawing/2014/main" id="{C79F5508-DB3E-42E5-9379-722F3C3A9ECB}"/>
              </a:ext>
            </a:extLst>
          </p:cNvPr>
          <p:cNvSpPr txBox="1"/>
          <p:nvPr/>
        </p:nvSpPr>
        <p:spPr>
          <a:xfrm>
            <a:off x="2599389" y="4783422"/>
            <a:ext cx="3415695" cy="349968"/>
          </a:xfrm>
          <a:prstGeom prst="rect">
            <a:avLst/>
          </a:prstGeom>
          <a:noFill/>
        </p:spPr>
        <p:txBody>
          <a:bodyPr wrap="square" rtlCol="0">
            <a:spAutoFit/>
          </a:bodyPr>
          <a:lstStyle/>
          <a:p>
            <a:r>
              <a:rPr lang="en-US" dirty="0">
                <a:solidFill>
                  <a:srgbClr val="FF0000"/>
                </a:solidFill>
              </a:rPr>
              <a:t>Discoveries / Disclosure Period</a:t>
            </a:r>
          </a:p>
        </p:txBody>
      </p:sp>
      <p:sp>
        <p:nvSpPr>
          <p:cNvPr id="37" name="TextBox 36">
            <a:extLst>
              <a:ext uri="{FF2B5EF4-FFF2-40B4-BE49-F238E27FC236}">
                <a16:creationId xmlns:a16="http://schemas.microsoft.com/office/drawing/2014/main" id="{C8484938-6B45-4E7B-B130-B4B001507E2E}"/>
              </a:ext>
            </a:extLst>
          </p:cNvPr>
          <p:cNvSpPr txBox="1"/>
          <p:nvPr/>
        </p:nvSpPr>
        <p:spPr>
          <a:xfrm>
            <a:off x="6284749" y="4801583"/>
            <a:ext cx="1440160" cy="349968"/>
          </a:xfrm>
          <a:prstGeom prst="rect">
            <a:avLst/>
          </a:prstGeom>
          <a:noFill/>
        </p:spPr>
        <p:txBody>
          <a:bodyPr wrap="square" rtlCol="0">
            <a:spAutoFit/>
          </a:bodyPr>
          <a:lstStyle/>
          <a:p>
            <a:r>
              <a:rPr lang="en-US" dirty="0">
                <a:solidFill>
                  <a:srgbClr val="FF0000"/>
                </a:solidFill>
              </a:rPr>
              <a:t>Patching</a:t>
            </a:r>
          </a:p>
        </p:txBody>
      </p:sp>
      <p:cxnSp>
        <p:nvCxnSpPr>
          <p:cNvPr id="9" name="Straight Connector 8">
            <a:extLst>
              <a:ext uri="{FF2B5EF4-FFF2-40B4-BE49-F238E27FC236}">
                <a16:creationId xmlns:a16="http://schemas.microsoft.com/office/drawing/2014/main" id="{FEAF56E5-D932-4712-8738-0F95C01748F7}"/>
              </a:ext>
            </a:extLst>
          </p:cNvPr>
          <p:cNvCxnSpPr/>
          <p:nvPr/>
        </p:nvCxnSpPr>
        <p:spPr bwMode="auto">
          <a:xfrm>
            <a:off x="2400851" y="4293095"/>
            <a:ext cx="2599928" cy="0"/>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E6BED85E-68F8-4C93-B399-DCE84206F412}"/>
              </a:ext>
            </a:extLst>
          </p:cNvPr>
          <p:cNvCxnSpPr/>
          <p:nvPr/>
        </p:nvCxnSpPr>
        <p:spPr bwMode="auto">
          <a:xfrm>
            <a:off x="6244297" y="4293096"/>
            <a:ext cx="1225359" cy="0"/>
          </a:xfrm>
          <a:prstGeom prst="line">
            <a:avLst/>
          </a:prstGeom>
          <a:solidFill>
            <a:srgbClr val="00B8FF"/>
          </a:solidFill>
          <a:ln w="38100" cap="flat" cmpd="sng" algn="ctr">
            <a:solidFill>
              <a:srgbClr val="FF7F0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E8F21165-A991-469F-AC3F-337FA69AB9C4}"/>
              </a:ext>
            </a:extLst>
          </p:cNvPr>
          <p:cNvCxnSpPr/>
          <p:nvPr/>
        </p:nvCxnSpPr>
        <p:spPr bwMode="auto">
          <a:xfrm>
            <a:off x="4975888" y="4293095"/>
            <a:ext cx="1282310" cy="0"/>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Multiplication Sign 14">
            <a:extLst>
              <a:ext uri="{FF2B5EF4-FFF2-40B4-BE49-F238E27FC236}">
                <a16:creationId xmlns:a16="http://schemas.microsoft.com/office/drawing/2014/main" id="{1C56ED93-F507-4152-AE54-7A381167E9E3}"/>
              </a:ext>
            </a:extLst>
          </p:cNvPr>
          <p:cNvSpPr/>
          <p:nvPr/>
        </p:nvSpPr>
        <p:spPr bwMode="auto">
          <a:xfrm>
            <a:off x="4884402" y="4079105"/>
            <a:ext cx="232755" cy="432048"/>
          </a:xfrm>
          <a:prstGeom prst="mathMultiply">
            <a:avLst/>
          </a:prstGeom>
          <a:solidFill>
            <a:srgbClr val="00B05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39" name="TextBox 38">
            <a:extLst>
              <a:ext uri="{FF2B5EF4-FFF2-40B4-BE49-F238E27FC236}">
                <a16:creationId xmlns:a16="http://schemas.microsoft.com/office/drawing/2014/main" id="{6510BDCA-A297-42C4-A6D8-78545CC72BB4}"/>
              </a:ext>
            </a:extLst>
          </p:cNvPr>
          <p:cNvSpPr txBox="1"/>
          <p:nvPr/>
        </p:nvSpPr>
        <p:spPr>
          <a:xfrm>
            <a:off x="2625941" y="5044509"/>
            <a:ext cx="3256754" cy="1122871"/>
          </a:xfrm>
          <a:prstGeom prst="rect">
            <a:avLst/>
          </a:prstGeom>
          <a:noFill/>
        </p:spPr>
        <p:txBody>
          <a:bodyPr wrap="square" rtlCol="0">
            <a:spAutoFit/>
          </a:bodyPr>
          <a:lstStyle/>
          <a:p>
            <a:pPr marL="285750" indent="-285750">
              <a:buFontTx/>
              <a:buChar char="-"/>
            </a:pPr>
            <a:r>
              <a:rPr lang="en-US" dirty="0">
                <a:solidFill>
                  <a:srgbClr val="FF0000"/>
                </a:solidFill>
              </a:rPr>
              <a:t>Additional discoveries</a:t>
            </a:r>
          </a:p>
          <a:p>
            <a:pPr marL="285750" indent="-285750">
              <a:buFontTx/>
              <a:buChar char="-"/>
            </a:pPr>
            <a:r>
              <a:rPr lang="en-US" dirty="0">
                <a:solidFill>
                  <a:srgbClr val="FF0000"/>
                </a:solidFill>
              </a:rPr>
              <a:t>Disclosures: to 3</a:t>
            </a:r>
            <a:r>
              <a:rPr lang="en-US" baseline="30000" dirty="0">
                <a:solidFill>
                  <a:srgbClr val="FF0000"/>
                </a:solidFill>
              </a:rPr>
              <a:t>rd</a:t>
            </a:r>
            <a:r>
              <a:rPr lang="en-US" dirty="0">
                <a:solidFill>
                  <a:srgbClr val="FF0000"/>
                </a:solidFill>
              </a:rPr>
              <a:t> parties, market, vendor - or public</a:t>
            </a:r>
          </a:p>
          <a:p>
            <a:pPr marL="285750" indent="-285750">
              <a:buFontTx/>
              <a:buChar char="-"/>
            </a:pPr>
            <a:r>
              <a:rPr lang="en-US" dirty="0">
                <a:solidFill>
                  <a:srgbClr val="FF0000"/>
                </a:solidFill>
              </a:rPr>
              <a:t>Typical: 1year (or more)</a:t>
            </a:r>
          </a:p>
        </p:txBody>
      </p:sp>
      <p:sp>
        <p:nvSpPr>
          <p:cNvPr id="31" name="Speech Bubble: Rectangle with Corners Rounded 30">
            <a:extLst>
              <a:ext uri="{FF2B5EF4-FFF2-40B4-BE49-F238E27FC236}">
                <a16:creationId xmlns:a16="http://schemas.microsoft.com/office/drawing/2014/main" id="{530BE61D-0302-45F8-8415-08FE34E42A83}"/>
              </a:ext>
            </a:extLst>
          </p:cNvPr>
          <p:cNvSpPr/>
          <p:nvPr/>
        </p:nvSpPr>
        <p:spPr bwMode="auto">
          <a:xfrm>
            <a:off x="2599390" y="1101491"/>
            <a:ext cx="1565164" cy="1437930"/>
          </a:xfrm>
          <a:prstGeom prst="wedgeRoundRectCallout">
            <a:avLst>
              <a:gd name="adj1" fmla="val 99442"/>
              <a:gd name="adj2" fmla="val 160954"/>
              <a:gd name="adj3" fmla="val 16667"/>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r>
              <a:rPr lang="en-US" dirty="0">
                <a:latin typeface="Arial" charset="0"/>
                <a:cs typeface="Arial" charset="0"/>
              </a:rPr>
              <a:t>Disclosure to vendor, </a:t>
            </a:r>
          </a:p>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en-US" sz="1800" b="0" i="0" u="none" strike="noStrike" cap="none" normalizeH="0" baseline="0" dirty="0">
                <a:ln>
                  <a:noFill/>
                </a:ln>
                <a:solidFill>
                  <a:schemeClr val="bg1"/>
                </a:solidFill>
                <a:effectLst/>
                <a:latin typeface="Arial" charset="0"/>
                <a:cs typeface="Arial" charset="0"/>
              </a:rPr>
              <a:t>Followed by patch preparation</a:t>
            </a:r>
          </a:p>
        </p:txBody>
      </p:sp>
      <p:cxnSp>
        <p:nvCxnSpPr>
          <p:cNvPr id="10" name="Straight Connector 9">
            <a:extLst>
              <a:ext uri="{FF2B5EF4-FFF2-40B4-BE49-F238E27FC236}">
                <a16:creationId xmlns:a16="http://schemas.microsoft.com/office/drawing/2014/main" id="{DFA4D2AF-14B7-49E3-A864-C56294599B69}"/>
              </a:ext>
            </a:extLst>
          </p:cNvPr>
          <p:cNvCxnSpPr>
            <a:cxnSpLocks/>
            <a:stCxn id="15" idx="0"/>
            <a:endCxn id="18" idx="1"/>
          </p:cNvCxnSpPr>
          <p:nvPr/>
        </p:nvCxnSpPr>
        <p:spPr bwMode="auto">
          <a:xfrm flipV="1">
            <a:off x="4940304" y="4180839"/>
            <a:ext cx="1349372" cy="2033"/>
          </a:xfrm>
          <a:prstGeom prst="line">
            <a:avLst/>
          </a:prstGeom>
          <a:solidFill>
            <a:srgbClr val="00B8FF"/>
          </a:solidFill>
          <a:ln w="76200" cap="flat" cmpd="sng" algn="ctr">
            <a:solidFill>
              <a:srgbClr val="2CA02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Speech Bubble: Rectangle with Corners Rounded 33">
            <a:extLst>
              <a:ext uri="{FF2B5EF4-FFF2-40B4-BE49-F238E27FC236}">
                <a16:creationId xmlns:a16="http://schemas.microsoft.com/office/drawing/2014/main" id="{FC0EB639-ECBE-49A3-8617-26350B4C1604}"/>
              </a:ext>
            </a:extLst>
          </p:cNvPr>
          <p:cNvSpPr/>
          <p:nvPr/>
        </p:nvSpPr>
        <p:spPr bwMode="auto">
          <a:xfrm>
            <a:off x="2780645" y="3302770"/>
            <a:ext cx="1202654" cy="558278"/>
          </a:xfrm>
          <a:prstGeom prst="wedgeRoundRectCallout">
            <a:avLst>
              <a:gd name="adj1" fmla="val 8680"/>
              <a:gd name="adj2" fmla="val 106301"/>
              <a:gd name="adj3" fmla="val 16667"/>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r>
              <a:rPr lang="en-US" dirty="0">
                <a:latin typeface="Arial" charset="0"/>
                <a:cs typeface="Arial" charset="0"/>
              </a:rPr>
              <a:t>Another</a:t>
            </a:r>
          </a:p>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r>
              <a:rPr lang="en-US" dirty="0">
                <a:latin typeface="Arial" charset="0"/>
                <a:cs typeface="Arial" charset="0"/>
              </a:rPr>
              <a:t>discovery</a:t>
            </a:r>
            <a:endParaRPr kumimoji="0" lang="en-US" sz="1800" b="0" i="0" u="none" strike="noStrike" cap="none" normalizeH="0" baseline="0" dirty="0">
              <a:ln>
                <a:noFill/>
              </a:ln>
              <a:solidFill>
                <a:schemeClr val="bg1"/>
              </a:solidFill>
              <a:effectLst/>
              <a:latin typeface="Arial" charset="0"/>
              <a:cs typeface="Arial" charset="0"/>
            </a:endParaRPr>
          </a:p>
        </p:txBody>
      </p:sp>
      <p:sp>
        <p:nvSpPr>
          <p:cNvPr id="36" name="Multiplication Sign 35">
            <a:extLst>
              <a:ext uri="{FF2B5EF4-FFF2-40B4-BE49-F238E27FC236}">
                <a16:creationId xmlns:a16="http://schemas.microsoft.com/office/drawing/2014/main" id="{9DBD00D5-3294-4CA9-9EBE-79591E9A24BB}"/>
              </a:ext>
            </a:extLst>
          </p:cNvPr>
          <p:cNvSpPr/>
          <p:nvPr/>
        </p:nvSpPr>
        <p:spPr bwMode="auto">
          <a:xfrm>
            <a:off x="5454449" y="4032491"/>
            <a:ext cx="349955" cy="607602"/>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40" name="Speech Bubble: Rectangle with Corners Rounded 39">
            <a:extLst>
              <a:ext uri="{FF2B5EF4-FFF2-40B4-BE49-F238E27FC236}">
                <a16:creationId xmlns:a16="http://schemas.microsoft.com/office/drawing/2014/main" id="{29EB2380-7EB2-4B0A-9D7E-E94F274CE9C2}"/>
              </a:ext>
            </a:extLst>
          </p:cNvPr>
          <p:cNvSpPr/>
          <p:nvPr/>
        </p:nvSpPr>
        <p:spPr bwMode="auto">
          <a:xfrm>
            <a:off x="4742921" y="2777589"/>
            <a:ext cx="1349372" cy="1030827"/>
          </a:xfrm>
          <a:prstGeom prst="wedgeRoundRectCallout">
            <a:avLst>
              <a:gd name="adj1" fmla="val 13386"/>
              <a:gd name="adj2" fmla="val 86589"/>
              <a:gd name="adj3" fmla="val 16667"/>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en-US" sz="1800" b="1" i="0" u="none" strike="noStrike" cap="none" normalizeH="0" baseline="0" dirty="0">
                <a:ln>
                  <a:noFill/>
                </a:ln>
                <a:solidFill>
                  <a:schemeClr val="bg1"/>
                </a:solidFill>
                <a:effectLst/>
                <a:latin typeface="Arial" charset="0"/>
                <a:cs typeface="Arial" charset="0"/>
              </a:rPr>
              <a:t>Zero-Day</a:t>
            </a:r>
            <a:r>
              <a:rPr kumimoji="0" lang="en-US" sz="1800" b="0" i="0" u="none" strike="noStrike" cap="none" normalizeH="0" baseline="0" dirty="0">
                <a:ln>
                  <a:noFill/>
                </a:ln>
                <a:solidFill>
                  <a:schemeClr val="bg1"/>
                </a:solidFill>
                <a:effectLst/>
                <a:latin typeface="Arial" charset="0"/>
                <a:cs typeface="Arial" charset="0"/>
              </a:rPr>
              <a:t>: </a:t>
            </a:r>
          </a:p>
          <a:p>
            <a: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pPr>
            <a:r>
              <a:rPr kumimoji="0" lang="en-US" sz="1800" b="0" i="0" u="none" strike="noStrike" cap="none" normalizeH="0" baseline="0" dirty="0">
                <a:ln>
                  <a:noFill/>
                </a:ln>
                <a:solidFill>
                  <a:schemeClr val="bg1"/>
                </a:solidFill>
                <a:effectLst/>
                <a:latin typeface="Arial" charset="0"/>
                <a:cs typeface="Arial" charset="0"/>
              </a:rPr>
              <a:t>public disclosure</a:t>
            </a:r>
          </a:p>
        </p:txBody>
      </p:sp>
    </p:spTree>
    <p:extLst>
      <p:ext uri="{BB962C8B-B14F-4D97-AF65-F5344CB8AC3E}">
        <p14:creationId xmlns:p14="http://schemas.microsoft.com/office/powerpoint/2010/main" val="103544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nodePh="1">
                                  <p:stCondLst>
                                    <p:cond delay="0"/>
                                  </p:stCondLst>
                                  <p:endCondLst>
                                    <p:cond evt="begin" delay="0">
                                      <p:tn val="5"/>
                                    </p:cond>
                                  </p:end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fill="hold"/>
                                        <p:tgtEl>
                                          <p:spTgt spid="39"/>
                                        </p:tgtEl>
                                        <p:attrNameLst>
                                          <p:attrName>ppt_x</p:attrName>
                                        </p:attrNameLst>
                                      </p:cBhvr>
                                      <p:tavLst>
                                        <p:tav tm="0">
                                          <p:val>
                                            <p:strVal val="#ppt_x"/>
                                          </p:val>
                                        </p:tav>
                                        <p:tav tm="100000">
                                          <p:val>
                                            <p:strVal val="#ppt_x"/>
                                          </p:val>
                                        </p:tav>
                                      </p:tavLst>
                                    </p:anim>
                                    <p:anim calcmode="lin" valueType="num">
                                      <p:cBhvr additive="base">
                                        <p:cTn id="1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8E74-851B-4A59-8304-B8D20F3570A4}"/>
              </a:ext>
            </a:extLst>
          </p:cNvPr>
          <p:cNvSpPr>
            <a:spLocks noGrp="1"/>
          </p:cNvSpPr>
          <p:nvPr>
            <p:ph type="title"/>
          </p:nvPr>
        </p:nvSpPr>
        <p:spPr/>
        <p:txBody>
          <a:bodyPr/>
          <a:lstStyle/>
          <a:p>
            <a:r>
              <a:rPr lang="en-US" dirty="0"/>
              <a:t>Cybersecurity Ethics</a:t>
            </a:r>
          </a:p>
        </p:txBody>
      </p:sp>
      <p:sp>
        <p:nvSpPr>
          <p:cNvPr id="3" name="Content Placeholder 2">
            <a:extLst>
              <a:ext uri="{FF2B5EF4-FFF2-40B4-BE49-F238E27FC236}">
                <a16:creationId xmlns:a16="http://schemas.microsoft.com/office/drawing/2014/main" id="{7D32124D-7548-417A-B578-7166349E9FFA}"/>
              </a:ext>
            </a:extLst>
          </p:cNvPr>
          <p:cNvSpPr>
            <a:spLocks noGrp="1"/>
          </p:cNvSpPr>
          <p:nvPr>
            <p:ph idx="1"/>
          </p:nvPr>
        </p:nvSpPr>
        <p:spPr/>
        <p:txBody>
          <a:bodyPr/>
          <a:lstStyle/>
          <a:p>
            <a:r>
              <a:rPr lang="en-US" dirty="0"/>
              <a:t>Basic cyber-sec ethics:</a:t>
            </a:r>
          </a:p>
          <a:p>
            <a:pPr lvl="1"/>
            <a:r>
              <a:rPr lang="en-US" dirty="0"/>
              <a:t>Do no harm</a:t>
            </a:r>
          </a:p>
          <a:p>
            <a:pPr lvl="2"/>
            <a:r>
              <a:rPr lang="en-US" dirty="0"/>
              <a:t>Intentional – or by negligence (e.g., experiment `in wild’)</a:t>
            </a:r>
          </a:p>
          <a:p>
            <a:pPr lvl="2"/>
            <a:r>
              <a:rPr lang="en-US" dirty="0"/>
              <a:t>Don’t attack, don’t provide attack tools,…</a:t>
            </a:r>
          </a:p>
          <a:p>
            <a:r>
              <a:rPr lang="en-US" dirty="0"/>
              <a:t>But there are dilemmas… </a:t>
            </a:r>
          </a:p>
          <a:p>
            <a:pPr lvl="1"/>
            <a:r>
              <a:rPr lang="en-US" dirty="0"/>
              <a:t>Ok to attack for law enforcement, against terrorists?</a:t>
            </a:r>
          </a:p>
          <a:p>
            <a:pPr lvl="1"/>
            <a:r>
              <a:rPr lang="en-US" dirty="0"/>
              <a:t>One man’s terrorist is another man’s journalist</a:t>
            </a:r>
          </a:p>
          <a:p>
            <a:pPr lvl="1"/>
            <a:endParaRPr lang="en-US" dirty="0"/>
          </a:p>
        </p:txBody>
      </p:sp>
      <p:sp>
        <p:nvSpPr>
          <p:cNvPr id="4" name="Footer Placeholder 3">
            <a:extLst>
              <a:ext uri="{FF2B5EF4-FFF2-40B4-BE49-F238E27FC236}">
                <a16:creationId xmlns:a16="http://schemas.microsoft.com/office/drawing/2014/main" id="{F53D156E-BA91-443C-B242-D000DE16E2CA}"/>
              </a:ext>
            </a:extLst>
          </p:cNvPr>
          <p:cNvSpPr>
            <a:spLocks noGrp="1"/>
          </p:cNvSpPr>
          <p:nvPr>
            <p:ph type="ftr" idx="11"/>
          </p:nvPr>
        </p:nvSpPr>
        <p:spPr/>
        <p:txBody>
          <a:bodyPr/>
          <a:lstStyle/>
          <a:p>
            <a:pPr>
              <a:defRPr/>
            </a:pPr>
            <a:r>
              <a:rPr lang="en-GB"/>
              <a:t>© Amir Herzberg, University of Connecticut</a:t>
            </a:r>
            <a:endParaRPr lang="en-GB" dirty="0"/>
          </a:p>
        </p:txBody>
      </p:sp>
      <p:sp>
        <p:nvSpPr>
          <p:cNvPr id="5" name="Slide Number Placeholder 4">
            <a:extLst>
              <a:ext uri="{FF2B5EF4-FFF2-40B4-BE49-F238E27FC236}">
                <a16:creationId xmlns:a16="http://schemas.microsoft.com/office/drawing/2014/main" id="{AFA3DA61-384C-438B-AD55-8E13A74B6EF3}"/>
              </a:ext>
            </a:extLst>
          </p:cNvPr>
          <p:cNvSpPr>
            <a:spLocks noGrp="1"/>
          </p:cNvSpPr>
          <p:nvPr>
            <p:ph type="sldNum" idx="12"/>
          </p:nvPr>
        </p:nvSpPr>
        <p:spPr/>
        <p:txBody>
          <a:bodyPr/>
          <a:lstStyle/>
          <a:p>
            <a:pPr>
              <a:defRPr/>
            </a:pPr>
            <a:fld id="{BB03B993-EC34-4821-9D6F-7BE7EDE7EA0D}" type="slidenum">
              <a:rPr lang="he-IL" smtClean="0"/>
              <a:pPr>
                <a:defRPr/>
              </a:pPr>
              <a:t>6</a:t>
            </a:fld>
            <a:endParaRPr lang="en-GB"/>
          </a:p>
        </p:txBody>
      </p:sp>
      <p:pic>
        <p:nvPicPr>
          <p:cNvPr id="7" name="Picture 6">
            <a:extLst>
              <a:ext uri="{FF2B5EF4-FFF2-40B4-BE49-F238E27FC236}">
                <a16:creationId xmlns:a16="http://schemas.microsoft.com/office/drawing/2014/main" id="{F515FA10-5D31-476C-8EA7-766F2C5D121E}"/>
              </a:ext>
            </a:extLst>
          </p:cNvPr>
          <p:cNvPicPr>
            <a:picLocks noChangeAspect="1"/>
          </p:cNvPicPr>
          <p:nvPr/>
        </p:nvPicPr>
        <p:blipFill>
          <a:blip r:embed="rId3"/>
          <a:stretch>
            <a:fillRect/>
          </a:stretch>
        </p:blipFill>
        <p:spPr>
          <a:xfrm>
            <a:off x="2123728" y="4178061"/>
            <a:ext cx="6300192" cy="1325193"/>
          </a:xfrm>
          <a:prstGeom prst="rect">
            <a:avLst/>
          </a:prstGeom>
        </p:spPr>
      </p:pic>
      <p:sp>
        <p:nvSpPr>
          <p:cNvPr id="6" name="TextBox 5">
            <a:extLst>
              <a:ext uri="{FF2B5EF4-FFF2-40B4-BE49-F238E27FC236}">
                <a16:creationId xmlns:a16="http://schemas.microsoft.com/office/drawing/2014/main" id="{D78C7EA2-FC58-A2F6-254E-15C9C116C5B9}"/>
              </a:ext>
            </a:extLst>
          </p:cNvPr>
          <p:cNvSpPr txBox="1"/>
          <p:nvPr/>
        </p:nvSpPr>
        <p:spPr>
          <a:xfrm>
            <a:off x="611560" y="5610980"/>
            <a:ext cx="5368521" cy="493084"/>
          </a:xfrm>
          <a:prstGeom prst="rect">
            <a:avLst/>
          </a:prstGeom>
          <a:noFill/>
        </p:spPr>
        <p:txBody>
          <a:bodyPr wrap="none" rtlCol="0">
            <a:spAutoFit/>
          </a:bodyPr>
          <a:lstStyle/>
          <a:p>
            <a:r>
              <a:rPr lang="en-US" sz="2800" dirty="0">
                <a:solidFill>
                  <a:srgbClr val="FF0000"/>
                </a:solidFill>
              </a:rPr>
              <a:t>‘Tools’ basically means </a:t>
            </a:r>
            <a:r>
              <a:rPr lang="en-US" sz="2800" b="1" dirty="0">
                <a:solidFill>
                  <a:srgbClr val="FF0000"/>
                </a:solidFill>
              </a:rPr>
              <a:t>malware</a:t>
            </a:r>
            <a:endParaRPr lang="en-US" sz="2800" dirty="0">
              <a:solidFill>
                <a:srgbClr val="FF0000"/>
              </a:solidFill>
            </a:endParaRPr>
          </a:p>
        </p:txBody>
      </p:sp>
    </p:spTree>
    <p:extLst>
      <p:ext uri="{BB962C8B-B14F-4D97-AF65-F5344CB8AC3E}">
        <p14:creationId xmlns:p14="http://schemas.microsoft.com/office/powerpoint/2010/main" val="20180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nodeType="afterEffect">
                                  <p:stCondLst>
                                    <p:cond delay="100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80">
                                          <p:stCondLst>
                                            <p:cond delay="0"/>
                                          </p:stCondLst>
                                        </p:cTn>
                                        <p:tgtEl>
                                          <p:spTgt spid="7"/>
                                        </p:tgtEl>
                                      </p:cBhvr>
                                    </p:animEffect>
                                    <p:anim calcmode="lin" valueType="num">
                                      <p:cBhvr>
                                        <p:cTn id="1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9" dur="26">
                                          <p:stCondLst>
                                            <p:cond delay="650"/>
                                          </p:stCondLst>
                                        </p:cTn>
                                        <p:tgtEl>
                                          <p:spTgt spid="7"/>
                                        </p:tgtEl>
                                      </p:cBhvr>
                                      <p:to x="100000" y="60000"/>
                                    </p:animScale>
                                    <p:animScale>
                                      <p:cBhvr>
                                        <p:cTn id="20" dur="166" decel="50000">
                                          <p:stCondLst>
                                            <p:cond delay="676"/>
                                          </p:stCondLst>
                                        </p:cTn>
                                        <p:tgtEl>
                                          <p:spTgt spid="7"/>
                                        </p:tgtEl>
                                      </p:cBhvr>
                                      <p:to x="100000" y="100000"/>
                                    </p:animScale>
                                    <p:animScale>
                                      <p:cBhvr>
                                        <p:cTn id="21" dur="26">
                                          <p:stCondLst>
                                            <p:cond delay="1312"/>
                                          </p:stCondLst>
                                        </p:cTn>
                                        <p:tgtEl>
                                          <p:spTgt spid="7"/>
                                        </p:tgtEl>
                                      </p:cBhvr>
                                      <p:to x="100000" y="80000"/>
                                    </p:animScale>
                                    <p:animScale>
                                      <p:cBhvr>
                                        <p:cTn id="22" dur="166" decel="50000">
                                          <p:stCondLst>
                                            <p:cond delay="1338"/>
                                          </p:stCondLst>
                                        </p:cTn>
                                        <p:tgtEl>
                                          <p:spTgt spid="7"/>
                                        </p:tgtEl>
                                      </p:cBhvr>
                                      <p:to x="100000" y="100000"/>
                                    </p:animScale>
                                    <p:animScale>
                                      <p:cBhvr>
                                        <p:cTn id="23" dur="26">
                                          <p:stCondLst>
                                            <p:cond delay="1642"/>
                                          </p:stCondLst>
                                        </p:cTn>
                                        <p:tgtEl>
                                          <p:spTgt spid="7"/>
                                        </p:tgtEl>
                                      </p:cBhvr>
                                      <p:to x="100000" y="90000"/>
                                    </p:animScale>
                                    <p:animScale>
                                      <p:cBhvr>
                                        <p:cTn id="24" dur="166" decel="50000">
                                          <p:stCondLst>
                                            <p:cond delay="1668"/>
                                          </p:stCondLst>
                                        </p:cTn>
                                        <p:tgtEl>
                                          <p:spTgt spid="7"/>
                                        </p:tgtEl>
                                      </p:cBhvr>
                                      <p:to x="100000" y="100000"/>
                                    </p:animScale>
                                    <p:animScale>
                                      <p:cBhvr>
                                        <p:cTn id="25" dur="26">
                                          <p:stCondLst>
                                            <p:cond delay="1808"/>
                                          </p:stCondLst>
                                        </p:cTn>
                                        <p:tgtEl>
                                          <p:spTgt spid="7"/>
                                        </p:tgtEl>
                                      </p:cBhvr>
                                      <p:to x="100000" y="95000"/>
                                    </p:animScale>
                                    <p:animScale>
                                      <p:cBhvr>
                                        <p:cTn id="26" dur="166" decel="50000">
                                          <p:stCondLst>
                                            <p:cond delay="1834"/>
                                          </p:stCondLst>
                                        </p:cTn>
                                        <p:tgtEl>
                                          <p:spTgt spid="7"/>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down)">
                                      <p:cBhvr>
                                        <p:cTn id="31" dur="580">
                                          <p:stCondLst>
                                            <p:cond delay="0"/>
                                          </p:stCondLst>
                                        </p:cTn>
                                        <p:tgtEl>
                                          <p:spTgt spid="6">
                                            <p:txEl>
                                              <p:pRg st="0" end="0"/>
                                            </p:txEl>
                                          </p:spTgt>
                                        </p:tgtEl>
                                      </p:cBhvr>
                                    </p:animEffect>
                                    <p:anim calcmode="lin" valueType="num">
                                      <p:cBhvr>
                                        <p:cTn id="32"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6">
                                            <p:txEl>
                                              <p:pRg st="0" end="0"/>
                                            </p:txEl>
                                          </p:spTgt>
                                        </p:tgtEl>
                                      </p:cBhvr>
                                      <p:to x="100000" y="60000"/>
                                    </p:animScale>
                                    <p:animScale>
                                      <p:cBhvr>
                                        <p:cTn id="38" dur="166" decel="50000">
                                          <p:stCondLst>
                                            <p:cond delay="676"/>
                                          </p:stCondLst>
                                        </p:cTn>
                                        <p:tgtEl>
                                          <p:spTgt spid="6">
                                            <p:txEl>
                                              <p:pRg st="0" end="0"/>
                                            </p:txEl>
                                          </p:spTgt>
                                        </p:tgtEl>
                                      </p:cBhvr>
                                      <p:to x="100000" y="100000"/>
                                    </p:animScale>
                                    <p:animScale>
                                      <p:cBhvr>
                                        <p:cTn id="39" dur="26">
                                          <p:stCondLst>
                                            <p:cond delay="1312"/>
                                          </p:stCondLst>
                                        </p:cTn>
                                        <p:tgtEl>
                                          <p:spTgt spid="6">
                                            <p:txEl>
                                              <p:pRg st="0" end="0"/>
                                            </p:txEl>
                                          </p:spTgt>
                                        </p:tgtEl>
                                      </p:cBhvr>
                                      <p:to x="100000" y="80000"/>
                                    </p:animScale>
                                    <p:animScale>
                                      <p:cBhvr>
                                        <p:cTn id="40" dur="166" decel="50000">
                                          <p:stCondLst>
                                            <p:cond delay="1338"/>
                                          </p:stCondLst>
                                        </p:cTn>
                                        <p:tgtEl>
                                          <p:spTgt spid="6">
                                            <p:txEl>
                                              <p:pRg st="0" end="0"/>
                                            </p:txEl>
                                          </p:spTgt>
                                        </p:tgtEl>
                                      </p:cBhvr>
                                      <p:to x="100000" y="100000"/>
                                    </p:animScale>
                                    <p:animScale>
                                      <p:cBhvr>
                                        <p:cTn id="41" dur="26">
                                          <p:stCondLst>
                                            <p:cond delay="1642"/>
                                          </p:stCondLst>
                                        </p:cTn>
                                        <p:tgtEl>
                                          <p:spTgt spid="6">
                                            <p:txEl>
                                              <p:pRg st="0" end="0"/>
                                            </p:txEl>
                                          </p:spTgt>
                                        </p:tgtEl>
                                      </p:cBhvr>
                                      <p:to x="100000" y="90000"/>
                                    </p:animScale>
                                    <p:animScale>
                                      <p:cBhvr>
                                        <p:cTn id="42" dur="166" decel="50000">
                                          <p:stCondLst>
                                            <p:cond delay="1668"/>
                                          </p:stCondLst>
                                        </p:cTn>
                                        <p:tgtEl>
                                          <p:spTgt spid="6">
                                            <p:txEl>
                                              <p:pRg st="0" end="0"/>
                                            </p:txEl>
                                          </p:spTgt>
                                        </p:tgtEl>
                                      </p:cBhvr>
                                      <p:to x="100000" y="100000"/>
                                    </p:animScale>
                                    <p:animScale>
                                      <p:cBhvr>
                                        <p:cTn id="43" dur="26">
                                          <p:stCondLst>
                                            <p:cond delay="1808"/>
                                          </p:stCondLst>
                                        </p:cTn>
                                        <p:tgtEl>
                                          <p:spTgt spid="6">
                                            <p:txEl>
                                              <p:pRg st="0" end="0"/>
                                            </p:txEl>
                                          </p:spTgt>
                                        </p:tgtEl>
                                      </p:cBhvr>
                                      <p:to x="100000" y="95000"/>
                                    </p:animScale>
                                    <p:animScale>
                                      <p:cBhvr>
                                        <p:cTn id="44"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8E74-851B-4A59-8304-B8D20F3570A4}"/>
              </a:ext>
            </a:extLst>
          </p:cNvPr>
          <p:cNvSpPr>
            <a:spLocks noGrp="1"/>
          </p:cNvSpPr>
          <p:nvPr>
            <p:ph type="title"/>
          </p:nvPr>
        </p:nvSpPr>
        <p:spPr/>
        <p:txBody>
          <a:bodyPr/>
          <a:lstStyle/>
          <a:p>
            <a:r>
              <a:rPr lang="en-US" dirty="0"/>
              <a:t>Cybersecurity Ethics</a:t>
            </a:r>
          </a:p>
        </p:txBody>
      </p:sp>
      <p:sp>
        <p:nvSpPr>
          <p:cNvPr id="3" name="Content Placeholder 2">
            <a:extLst>
              <a:ext uri="{FF2B5EF4-FFF2-40B4-BE49-F238E27FC236}">
                <a16:creationId xmlns:a16="http://schemas.microsoft.com/office/drawing/2014/main" id="{7D32124D-7548-417A-B578-7166349E9FFA}"/>
              </a:ext>
            </a:extLst>
          </p:cNvPr>
          <p:cNvSpPr>
            <a:spLocks noGrp="1"/>
          </p:cNvSpPr>
          <p:nvPr>
            <p:ph idx="1"/>
          </p:nvPr>
        </p:nvSpPr>
        <p:spPr/>
        <p:txBody>
          <a:bodyPr/>
          <a:lstStyle/>
          <a:p>
            <a:r>
              <a:rPr lang="en-US" dirty="0"/>
              <a:t>Basic cyber-sec ethics:</a:t>
            </a:r>
          </a:p>
          <a:p>
            <a:pPr lvl="1"/>
            <a:r>
              <a:rPr lang="en-US" dirty="0"/>
              <a:t>Do no harm</a:t>
            </a:r>
          </a:p>
          <a:p>
            <a:pPr lvl="2"/>
            <a:r>
              <a:rPr lang="en-US" dirty="0"/>
              <a:t>Intentional – or by negligence (e.g., experiment `in wild’)</a:t>
            </a:r>
          </a:p>
          <a:p>
            <a:r>
              <a:rPr lang="en-US" dirty="0"/>
              <a:t>But there are dilemmas… </a:t>
            </a:r>
          </a:p>
          <a:p>
            <a:pPr lvl="1"/>
            <a:r>
              <a:rPr lang="en-US" dirty="0"/>
              <a:t>Ok to help law enforcement, e.g., against terrorists?</a:t>
            </a:r>
          </a:p>
          <a:p>
            <a:pPr lvl="1"/>
            <a:r>
              <a:rPr lang="en-US" dirty="0"/>
              <a:t>Ok to help national security?</a:t>
            </a:r>
          </a:p>
          <a:p>
            <a:pPr lvl="2"/>
            <a:r>
              <a:rPr lang="en-US" dirty="0"/>
              <a:t>US Cyber Command:</a:t>
            </a:r>
          </a:p>
          <a:p>
            <a:pPr lvl="2"/>
            <a:r>
              <a:rPr lang="en-US" dirty="0">
                <a:solidFill>
                  <a:srgbClr val="FF0000"/>
                </a:solidFill>
              </a:rPr>
              <a:t>…</a:t>
            </a:r>
            <a:r>
              <a:rPr lang="en-US" b="0" i="0" dirty="0">
                <a:solidFill>
                  <a:srgbClr val="FF0000"/>
                </a:solidFill>
                <a:effectLst/>
                <a:latin typeface="Helvetica Neue"/>
              </a:rPr>
              <a:t>The two swords represent the</a:t>
            </a:r>
            <a:br>
              <a:rPr lang="en-US" b="0" i="0" dirty="0">
                <a:solidFill>
                  <a:srgbClr val="FF0000"/>
                </a:solidFill>
                <a:effectLst/>
                <a:latin typeface="Helvetica Neue"/>
              </a:rPr>
            </a:br>
            <a:r>
              <a:rPr lang="en-US" b="0" i="0" dirty="0">
                <a:solidFill>
                  <a:srgbClr val="FF0000"/>
                </a:solidFill>
                <a:effectLst/>
                <a:latin typeface="Helvetica Neue"/>
              </a:rPr>
              <a:t>dual nature: to defend and </a:t>
            </a:r>
            <a:r>
              <a:rPr lang="en-US" b="1" i="0" dirty="0">
                <a:solidFill>
                  <a:srgbClr val="FF0000"/>
                </a:solidFill>
                <a:effectLst/>
                <a:latin typeface="Helvetica Neue"/>
              </a:rPr>
              <a:t>engage </a:t>
            </a:r>
            <a:br>
              <a:rPr lang="en-US" b="1" i="0" dirty="0">
                <a:solidFill>
                  <a:srgbClr val="FF0000"/>
                </a:solidFill>
                <a:effectLst/>
                <a:latin typeface="Helvetica Neue"/>
              </a:rPr>
            </a:br>
            <a:r>
              <a:rPr lang="en-US" b="1" i="0" dirty="0">
                <a:solidFill>
                  <a:srgbClr val="FF0000"/>
                </a:solidFill>
                <a:effectLst/>
                <a:latin typeface="Helvetica Neue"/>
              </a:rPr>
              <a:t>our enemies in the cyber domain</a:t>
            </a:r>
            <a:r>
              <a:rPr lang="en-US" b="0" i="0" dirty="0">
                <a:solidFill>
                  <a:srgbClr val="FF0000"/>
                </a:solidFill>
                <a:effectLst/>
                <a:latin typeface="Helvetica Neue"/>
              </a:rPr>
              <a:t>.</a:t>
            </a:r>
          </a:p>
          <a:p>
            <a:pPr lvl="1"/>
            <a:r>
              <a:rPr lang="en-US" dirty="0">
                <a:solidFill>
                  <a:srgbClr val="0000FF"/>
                </a:solidFill>
                <a:latin typeface="Helvetica Neue"/>
              </a:rPr>
              <a:t>Ok to develop </a:t>
            </a:r>
            <a:r>
              <a:rPr lang="en-US" dirty="0">
                <a:solidFill>
                  <a:srgbClr val="FF0000"/>
                </a:solidFill>
                <a:latin typeface="Helvetica Neue"/>
              </a:rPr>
              <a:t>malware ??? </a:t>
            </a:r>
          </a:p>
          <a:p>
            <a:pPr lvl="2"/>
            <a:r>
              <a:rPr lang="en-US" b="0" i="0" dirty="0">
                <a:solidFill>
                  <a:srgbClr val="0000FF"/>
                </a:solidFill>
                <a:effectLst/>
                <a:latin typeface="Helvetica Neue"/>
              </a:rPr>
              <a:t>IMHO, no !</a:t>
            </a:r>
          </a:p>
        </p:txBody>
      </p:sp>
      <p:sp>
        <p:nvSpPr>
          <p:cNvPr id="4" name="Footer Placeholder 3">
            <a:extLst>
              <a:ext uri="{FF2B5EF4-FFF2-40B4-BE49-F238E27FC236}">
                <a16:creationId xmlns:a16="http://schemas.microsoft.com/office/drawing/2014/main" id="{F53D156E-BA91-443C-B242-D000DE16E2CA}"/>
              </a:ext>
            </a:extLst>
          </p:cNvPr>
          <p:cNvSpPr>
            <a:spLocks noGrp="1"/>
          </p:cNvSpPr>
          <p:nvPr>
            <p:ph type="ftr" idx="11"/>
          </p:nvPr>
        </p:nvSpPr>
        <p:spPr/>
        <p:txBody>
          <a:bodyPr/>
          <a:lstStyle/>
          <a:p>
            <a:pPr>
              <a:defRPr/>
            </a:pPr>
            <a:r>
              <a:rPr lang="en-GB"/>
              <a:t>© Amir Herzberg, University of Connecticut</a:t>
            </a:r>
            <a:endParaRPr lang="en-GB" dirty="0"/>
          </a:p>
        </p:txBody>
      </p:sp>
      <p:sp>
        <p:nvSpPr>
          <p:cNvPr id="5" name="Slide Number Placeholder 4">
            <a:extLst>
              <a:ext uri="{FF2B5EF4-FFF2-40B4-BE49-F238E27FC236}">
                <a16:creationId xmlns:a16="http://schemas.microsoft.com/office/drawing/2014/main" id="{AFA3DA61-384C-438B-AD55-8E13A74B6EF3}"/>
              </a:ext>
            </a:extLst>
          </p:cNvPr>
          <p:cNvSpPr>
            <a:spLocks noGrp="1"/>
          </p:cNvSpPr>
          <p:nvPr>
            <p:ph type="sldNum" idx="12"/>
          </p:nvPr>
        </p:nvSpPr>
        <p:spPr/>
        <p:txBody>
          <a:bodyPr/>
          <a:lstStyle/>
          <a:p>
            <a:pPr>
              <a:defRPr/>
            </a:pPr>
            <a:fld id="{BB03B993-EC34-4821-9D6F-7BE7EDE7EA0D}" type="slidenum">
              <a:rPr lang="he-IL" smtClean="0"/>
              <a:pPr>
                <a:defRPr/>
              </a:pPr>
              <a:t>7</a:t>
            </a:fld>
            <a:endParaRPr lang="en-GB"/>
          </a:p>
        </p:txBody>
      </p:sp>
      <p:pic>
        <p:nvPicPr>
          <p:cNvPr id="9" name="Picture 8">
            <a:extLst>
              <a:ext uri="{FF2B5EF4-FFF2-40B4-BE49-F238E27FC236}">
                <a16:creationId xmlns:a16="http://schemas.microsoft.com/office/drawing/2014/main" id="{2BAD85E6-4244-4D68-B4CA-B58DB45A04D5}"/>
              </a:ext>
            </a:extLst>
          </p:cNvPr>
          <p:cNvPicPr>
            <a:picLocks noChangeAspect="1"/>
          </p:cNvPicPr>
          <p:nvPr/>
        </p:nvPicPr>
        <p:blipFill>
          <a:blip r:embed="rId3"/>
          <a:stretch>
            <a:fillRect/>
          </a:stretch>
        </p:blipFill>
        <p:spPr>
          <a:xfrm>
            <a:off x="6018212" y="3403643"/>
            <a:ext cx="2657475" cy="2582616"/>
          </a:xfrm>
          <a:prstGeom prst="rect">
            <a:avLst/>
          </a:prstGeom>
        </p:spPr>
      </p:pic>
    </p:spTree>
    <p:extLst>
      <p:ext uri="{BB962C8B-B14F-4D97-AF65-F5344CB8AC3E}">
        <p14:creationId xmlns:p14="http://schemas.microsoft.com/office/powerpoint/2010/main" val="285993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anim calcmode="lin" valueType="num">
                                      <p:cBhvr>
                                        <p:cTn id="2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1000"/>
                                        <p:tgtEl>
                                          <p:spTgt spid="3">
                                            <p:txEl>
                                              <p:pRg st="9" end="9"/>
                                            </p:txEl>
                                          </p:spTgt>
                                        </p:tgtEl>
                                      </p:cBhvr>
                                    </p:animEffect>
                                    <p:anim calcmode="lin" valueType="num">
                                      <p:cBhvr>
                                        <p:cTn id="2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8E74-851B-4A59-8304-B8D20F3570A4}"/>
              </a:ext>
            </a:extLst>
          </p:cNvPr>
          <p:cNvSpPr>
            <a:spLocks noGrp="1"/>
          </p:cNvSpPr>
          <p:nvPr>
            <p:ph type="title"/>
          </p:nvPr>
        </p:nvSpPr>
        <p:spPr/>
        <p:txBody>
          <a:bodyPr/>
          <a:lstStyle/>
          <a:p>
            <a:r>
              <a:rPr lang="en-US" dirty="0"/>
              <a:t>Cybersecurity Ethics</a:t>
            </a:r>
          </a:p>
        </p:txBody>
      </p:sp>
      <p:sp>
        <p:nvSpPr>
          <p:cNvPr id="3" name="Content Placeholder 2">
            <a:extLst>
              <a:ext uri="{FF2B5EF4-FFF2-40B4-BE49-F238E27FC236}">
                <a16:creationId xmlns:a16="http://schemas.microsoft.com/office/drawing/2014/main" id="{7D32124D-7548-417A-B578-7166349E9FFA}"/>
              </a:ext>
            </a:extLst>
          </p:cNvPr>
          <p:cNvSpPr>
            <a:spLocks noGrp="1"/>
          </p:cNvSpPr>
          <p:nvPr>
            <p:ph idx="1"/>
          </p:nvPr>
        </p:nvSpPr>
        <p:spPr/>
        <p:txBody>
          <a:bodyPr/>
          <a:lstStyle/>
          <a:p>
            <a:r>
              <a:rPr lang="en-US" dirty="0"/>
              <a:t>Basic cyber-sec ethics:</a:t>
            </a:r>
          </a:p>
          <a:p>
            <a:pPr lvl="1"/>
            <a:r>
              <a:rPr lang="en-US" dirty="0"/>
              <a:t>Do no harm</a:t>
            </a:r>
          </a:p>
          <a:p>
            <a:pPr lvl="2"/>
            <a:r>
              <a:rPr lang="en-US" dirty="0"/>
              <a:t>Intentional – or by negligence (e.g., experiment `in wild’)</a:t>
            </a:r>
          </a:p>
          <a:p>
            <a:r>
              <a:rPr lang="en-US" dirty="0"/>
              <a:t>But there are dilemmas… </a:t>
            </a:r>
          </a:p>
          <a:p>
            <a:pPr lvl="1"/>
            <a:r>
              <a:rPr lang="en-US" dirty="0"/>
              <a:t>Ok to help law enforcement, e.g., against terrorists?</a:t>
            </a:r>
          </a:p>
          <a:p>
            <a:pPr lvl="1"/>
            <a:r>
              <a:rPr lang="en-US" dirty="0"/>
              <a:t>Ok to help national security? </a:t>
            </a:r>
          </a:p>
          <a:p>
            <a:pPr lvl="1"/>
            <a:r>
              <a:rPr lang="en-US" dirty="0"/>
              <a:t>Ok to teach ? Advise ? Consult ?  </a:t>
            </a:r>
          </a:p>
          <a:p>
            <a:r>
              <a:rPr lang="en-US" dirty="0"/>
              <a:t>And… </a:t>
            </a:r>
            <a:r>
              <a:rPr lang="en-US" b="1" dirty="0"/>
              <a:t>Disclosure dilemmas</a:t>
            </a:r>
            <a:r>
              <a:rPr lang="en-US" dirty="0"/>
              <a:t>:</a:t>
            </a:r>
          </a:p>
          <a:p>
            <a:pPr lvl="1"/>
            <a:r>
              <a:rPr lang="en-US" b="1" dirty="0"/>
              <a:t>What</a:t>
            </a:r>
            <a:r>
              <a:rPr lang="en-US" dirty="0"/>
              <a:t> to disclose ? </a:t>
            </a:r>
          </a:p>
          <a:p>
            <a:pPr lvl="1"/>
            <a:r>
              <a:rPr lang="en-US" b="1" dirty="0"/>
              <a:t>Who</a:t>
            </a:r>
            <a:r>
              <a:rPr lang="en-US" dirty="0"/>
              <a:t> to disclose to?</a:t>
            </a:r>
          </a:p>
          <a:p>
            <a:pPr lvl="1"/>
            <a:r>
              <a:rPr lang="en-US" b="1" dirty="0"/>
              <a:t>When</a:t>
            </a:r>
            <a:r>
              <a:rPr lang="en-US" dirty="0"/>
              <a:t> to disclose ? </a:t>
            </a:r>
          </a:p>
          <a:p>
            <a:pPr lvl="1"/>
            <a:endParaRPr lang="en-US" dirty="0"/>
          </a:p>
        </p:txBody>
      </p:sp>
      <p:sp>
        <p:nvSpPr>
          <p:cNvPr id="4" name="Footer Placeholder 3">
            <a:extLst>
              <a:ext uri="{FF2B5EF4-FFF2-40B4-BE49-F238E27FC236}">
                <a16:creationId xmlns:a16="http://schemas.microsoft.com/office/drawing/2014/main" id="{F53D156E-BA91-443C-B242-D000DE16E2CA}"/>
              </a:ext>
            </a:extLst>
          </p:cNvPr>
          <p:cNvSpPr>
            <a:spLocks noGrp="1"/>
          </p:cNvSpPr>
          <p:nvPr>
            <p:ph type="ftr" idx="11"/>
          </p:nvPr>
        </p:nvSpPr>
        <p:spPr/>
        <p:txBody>
          <a:bodyPr/>
          <a:lstStyle/>
          <a:p>
            <a:pPr>
              <a:defRPr/>
            </a:pPr>
            <a:r>
              <a:rPr lang="en-GB"/>
              <a:t>© Amir Herzberg, University of Connecticut</a:t>
            </a:r>
            <a:endParaRPr lang="en-GB" dirty="0"/>
          </a:p>
        </p:txBody>
      </p:sp>
      <p:sp>
        <p:nvSpPr>
          <p:cNvPr id="5" name="Slide Number Placeholder 4">
            <a:extLst>
              <a:ext uri="{FF2B5EF4-FFF2-40B4-BE49-F238E27FC236}">
                <a16:creationId xmlns:a16="http://schemas.microsoft.com/office/drawing/2014/main" id="{AFA3DA61-384C-438B-AD55-8E13A74B6EF3}"/>
              </a:ext>
            </a:extLst>
          </p:cNvPr>
          <p:cNvSpPr>
            <a:spLocks noGrp="1"/>
          </p:cNvSpPr>
          <p:nvPr>
            <p:ph type="sldNum" idx="12"/>
          </p:nvPr>
        </p:nvSpPr>
        <p:spPr/>
        <p:txBody>
          <a:bodyPr/>
          <a:lstStyle/>
          <a:p>
            <a:pPr>
              <a:defRPr/>
            </a:pPr>
            <a:fld id="{BB03B993-EC34-4821-9D6F-7BE7EDE7EA0D}" type="slidenum">
              <a:rPr lang="he-IL" smtClean="0"/>
              <a:pPr>
                <a:defRPr/>
              </a:pPr>
              <a:t>8</a:t>
            </a:fld>
            <a:endParaRPr lang="en-GB"/>
          </a:p>
        </p:txBody>
      </p:sp>
    </p:spTree>
    <p:extLst>
      <p:ext uri="{BB962C8B-B14F-4D97-AF65-F5344CB8AC3E}">
        <p14:creationId xmlns:p14="http://schemas.microsoft.com/office/powerpoint/2010/main" val="286726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1000"/>
                                        <p:tgtEl>
                                          <p:spTgt spid="3">
                                            <p:txEl>
                                              <p:pRg st="8" end="8"/>
                                            </p:txEl>
                                          </p:spTgt>
                                        </p:tgtEl>
                                      </p:cBhvr>
                                    </p:animEffect>
                                    <p:anim calcmode="lin" valueType="num">
                                      <p:cBhvr>
                                        <p:cTn id="1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1000"/>
                                        <p:tgtEl>
                                          <p:spTgt spid="3">
                                            <p:txEl>
                                              <p:pRg st="9" end="9"/>
                                            </p:txEl>
                                          </p:spTgt>
                                        </p:tgtEl>
                                      </p:cBhvr>
                                    </p:animEffect>
                                    <p:anim calcmode="lin" valueType="num">
                                      <p:cBhvr>
                                        <p:cTn id="1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1000"/>
                                        <p:tgtEl>
                                          <p:spTgt spid="3">
                                            <p:txEl>
                                              <p:pRg st="10" end="10"/>
                                            </p:txEl>
                                          </p:spTgt>
                                        </p:tgtEl>
                                      </p:cBhvr>
                                    </p:animEffect>
                                    <p:anim calcmode="lin" valueType="num">
                                      <p:cBhvr>
                                        <p:cTn id="2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8E74-851B-4A59-8304-B8D20F3570A4}"/>
              </a:ext>
            </a:extLst>
          </p:cNvPr>
          <p:cNvSpPr>
            <a:spLocks noGrp="1"/>
          </p:cNvSpPr>
          <p:nvPr>
            <p:ph type="title"/>
          </p:nvPr>
        </p:nvSpPr>
        <p:spPr/>
        <p:txBody>
          <a:bodyPr/>
          <a:lstStyle/>
          <a:p>
            <a:r>
              <a:rPr lang="en-US" dirty="0"/>
              <a:t>Disclosures: Types and Ethics</a:t>
            </a:r>
          </a:p>
        </p:txBody>
      </p:sp>
      <p:sp>
        <p:nvSpPr>
          <p:cNvPr id="3" name="Content Placeholder 2">
            <a:extLst>
              <a:ext uri="{FF2B5EF4-FFF2-40B4-BE49-F238E27FC236}">
                <a16:creationId xmlns:a16="http://schemas.microsoft.com/office/drawing/2014/main" id="{7D32124D-7548-417A-B578-7166349E9FFA}"/>
              </a:ext>
            </a:extLst>
          </p:cNvPr>
          <p:cNvSpPr>
            <a:spLocks noGrp="1"/>
          </p:cNvSpPr>
          <p:nvPr>
            <p:ph idx="1"/>
          </p:nvPr>
        </p:nvSpPr>
        <p:spPr/>
        <p:txBody>
          <a:bodyPr/>
          <a:lstStyle/>
          <a:p>
            <a:r>
              <a:rPr lang="en-US" dirty="0"/>
              <a:t>What to disclose</a:t>
            </a:r>
          </a:p>
          <a:p>
            <a:pPr lvl="1"/>
            <a:r>
              <a:rPr lang="en-US" dirty="0"/>
              <a:t>Everything (full), partial (only to defend), none</a:t>
            </a:r>
          </a:p>
          <a:p>
            <a:r>
              <a:rPr lang="en-US" dirty="0"/>
              <a:t>Who to disclose to (if at all)?</a:t>
            </a:r>
          </a:p>
          <a:p>
            <a:pPr lvl="1"/>
            <a:r>
              <a:rPr lang="en-US" dirty="0"/>
              <a:t>Public, company, bug-bounty program, ‘market’</a:t>
            </a:r>
          </a:p>
          <a:p>
            <a:r>
              <a:rPr lang="en-US" dirty="0"/>
              <a:t>When to disclose? </a:t>
            </a:r>
          </a:p>
          <a:p>
            <a:pPr lvl="1"/>
            <a:r>
              <a:rPr lang="en-US" dirty="0"/>
              <a:t>Immediate, after patch/fix, after ‘reasonable time’</a:t>
            </a:r>
          </a:p>
          <a:p>
            <a:r>
              <a:rPr lang="en-US" dirty="0"/>
              <a:t>‘Responsible disclosure’: </a:t>
            </a:r>
          </a:p>
          <a:p>
            <a:pPr lvl="1"/>
            <a:r>
              <a:rPr lang="en-US" dirty="0"/>
              <a:t>Full, immediate to vendor</a:t>
            </a:r>
          </a:p>
          <a:p>
            <a:pPr lvl="1"/>
            <a:r>
              <a:rPr lang="en-US" dirty="0"/>
              <a:t>Partial or full, after delay/fix, to public</a:t>
            </a:r>
          </a:p>
          <a:p>
            <a:endParaRPr lang="en-US" dirty="0"/>
          </a:p>
        </p:txBody>
      </p:sp>
      <p:sp>
        <p:nvSpPr>
          <p:cNvPr id="4" name="Footer Placeholder 3">
            <a:extLst>
              <a:ext uri="{FF2B5EF4-FFF2-40B4-BE49-F238E27FC236}">
                <a16:creationId xmlns:a16="http://schemas.microsoft.com/office/drawing/2014/main" id="{F53D156E-BA91-443C-B242-D000DE16E2CA}"/>
              </a:ext>
            </a:extLst>
          </p:cNvPr>
          <p:cNvSpPr>
            <a:spLocks noGrp="1"/>
          </p:cNvSpPr>
          <p:nvPr>
            <p:ph type="ftr" idx="11"/>
          </p:nvPr>
        </p:nvSpPr>
        <p:spPr/>
        <p:txBody>
          <a:bodyPr/>
          <a:lstStyle/>
          <a:p>
            <a:pPr>
              <a:defRPr/>
            </a:pPr>
            <a:r>
              <a:rPr lang="en-GB"/>
              <a:t>© Amir Herzberg, University of Connecticut</a:t>
            </a:r>
            <a:endParaRPr lang="en-GB" dirty="0"/>
          </a:p>
        </p:txBody>
      </p:sp>
      <p:sp>
        <p:nvSpPr>
          <p:cNvPr id="5" name="Slide Number Placeholder 4">
            <a:extLst>
              <a:ext uri="{FF2B5EF4-FFF2-40B4-BE49-F238E27FC236}">
                <a16:creationId xmlns:a16="http://schemas.microsoft.com/office/drawing/2014/main" id="{AFA3DA61-384C-438B-AD55-8E13A74B6EF3}"/>
              </a:ext>
            </a:extLst>
          </p:cNvPr>
          <p:cNvSpPr>
            <a:spLocks noGrp="1"/>
          </p:cNvSpPr>
          <p:nvPr>
            <p:ph type="sldNum" idx="12"/>
          </p:nvPr>
        </p:nvSpPr>
        <p:spPr/>
        <p:txBody>
          <a:bodyPr/>
          <a:lstStyle/>
          <a:p>
            <a:pPr>
              <a:defRPr/>
            </a:pPr>
            <a:fld id="{BB03B993-EC34-4821-9D6F-7BE7EDE7EA0D}" type="slidenum">
              <a:rPr lang="he-IL" smtClean="0"/>
              <a:pPr>
                <a:defRPr/>
              </a:pPr>
              <a:t>9</a:t>
            </a:fld>
            <a:endParaRPr lang="en-GB"/>
          </a:p>
        </p:txBody>
      </p:sp>
    </p:spTree>
    <p:extLst>
      <p:ext uri="{BB962C8B-B14F-4D97-AF65-F5344CB8AC3E}">
        <p14:creationId xmlns:p14="http://schemas.microsoft.com/office/powerpoint/2010/main" val="2463862406"/>
      </p:ext>
    </p:extLst>
  </p:cSld>
  <p:clrMapOvr>
    <a:masterClrMapping/>
  </p:clrMapOvr>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60093"/>
      </a:hlink>
      <a:folHlink>
        <a:srgbClr val="FF0066"/>
      </a:folHlink>
    </a:clrScheme>
    <a:fontScheme name="Default Design">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60093"/>
        </a:hlink>
        <a:folHlink>
          <a:srgbClr val="FF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60093"/>
        </a:hlink>
        <a:folHlink>
          <a:srgbClr val="FF00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135741</TotalTime>
  <Words>2064</Words>
  <Application>Microsoft Office PowerPoint</Application>
  <PresentationFormat>On-screen Show (4:3)</PresentationFormat>
  <Paragraphs>317</Paragraphs>
  <Slides>24</Slides>
  <Notes>10</Notes>
  <HiddenSlides>13</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Garamond</vt:lpstr>
      <vt:lpstr>Helvetica Neue</vt:lpstr>
      <vt:lpstr>StarSymbol</vt:lpstr>
      <vt:lpstr>Times New Roman</vt:lpstr>
      <vt:lpstr>Wingdings</vt:lpstr>
      <vt:lpstr>Default Design</vt:lpstr>
      <vt:lpstr>1_Default Design</vt:lpstr>
      <vt:lpstr>University of Connecticut Computer Science and Engineering CSE 3140: Cybersecurity Lab  Lab 2: Malware</vt:lpstr>
      <vt:lpstr>Most cyber attacks exploit Vulnerabilities and/or Malware.  </vt:lpstr>
      <vt:lpstr>Finding, fixing vulnerabilities...</vt:lpstr>
      <vt:lpstr>Why are Vulnerabilities Common?</vt:lpstr>
      <vt:lpstr>Product vulnerability lifetime</vt:lpstr>
      <vt:lpstr>Cybersecurity Ethics</vt:lpstr>
      <vt:lpstr>Cybersecurity Ethics</vt:lpstr>
      <vt:lpstr>Cybersecurity Ethics</vt:lpstr>
      <vt:lpstr>Disclosures: Types and Ethics</vt:lpstr>
      <vt:lpstr>Malware: Goals and control</vt:lpstr>
      <vt:lpstr>Malware: Goals</vt:lpstr>
      <vt:lpstr>Malware: Capabilities</vt:lpstr>
      <vt:lpstr>Malware: Infection method</vt:lpstr>
      <vt:lpstr>Malware: Infection method</vt:lpstr>
      <vt:lpstr>Malware: Infection method</vt:lpstr>
      <vt:lpstr>In this lab… </vt:lpstr>
      <vt:lpstr>Defenses against malware</vt:lpstr>
      <vt:lpstr>Detecting known malware</vt:lpstr>
      <vt:lpstr>Detecting malicious/suspect behavior</vt:lpstr>
      <vt:lpstr>Inspecting Software for Malware</vt:lpstr>
      <vt:lpstr>Compiler backdoors</vt:lpstr>
      <vt:lpstr>C compiler is written in C</vt:lpstr>
      <vt:lpstr>Thompson’s Conclusion? </vt:lpstr>
      <vt:lpstr>It depends on exact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Hacking: Exploits, Intrusions and Defenses</dc:title>
  <dc:creator>Administrator</dc:creator>
  <cp:lastModifiedBy>Herzberg, Amir</cp:lastModifiedBy>
  <cp:revision>440</cp:revision>
  <cp:lastPrinted>2015-06-10T16:26:27Z</cp:lastPrinted>
  <dcterms:modified xsi:type="dcterms:W3CDTF">2023-02-06T15:29:15Z</dcterms:modified>
</cp:coreProperties>
</file>