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25"/>
  </p:notesMasterIdLst>
  <p:handoutMasterIdLst>
    <p:handoutMasterId r:id="rId26"/>
  </p:handoutMasterIdLst>
  <p:sldIdLst>
    <p:sldId id="448" r:id="rId2"/>
    <p:sldId id="925" r:id="rId3"/>
    <p:sldId id="529" r:id="rId4"/>
    <p:sldId id="397" r:id="rId5"/>
    <p:sldId id="263" r:id="rId6"/>
    <p:sldId id="355" r:id="rId7"/>
    <p:sldId id="373" r:id="rId8"/>
    <p:sldId id="926" r:id="rId9"/>
    <p:sldId id="889" r:id="rId10"/>
    <p:sldId id="791" r:id="rId11"/>
    <p:sldId id="892" r:id="rId12"/>
    <p:sldId id="893" r:id="rId13"/>
    <p:sldId id="927" r:id="rId14"/>
    <p:sldId id="928" r:id="rId15"/>
    <p:sldId id="813" r:id="rId16"/>
    <p:sldId id="895" r:id="rId17"/>
    <p:sldId id="872" r:id="rId18"/>
    <p:sldId id="881" r:id="rId19"/>
    <p:sldId id="871" r:id="rId20"/>
    <p:sldId id="798" r:id="rId21"/>
    <p:sldId id="916" r:id="rId22"/>
    <p:sldId id="894" r:id="rId23"/>
    <p:sldId id="924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9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2F6D9"/>
    <a:srgbClr val="CCFFFF"/>
    <a:srgbClr val="FF00FF"/>
    <a:srgbClr val="FFCCFF"/>
    <a:srgbClr val="FFFFCC"/>
    <a:srgbClr val="EE1222"/>
    <a:srgbClr val="FF0000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BA93C-541B-6545-962F-581F31FB9816}" v="93" dt="2023-10-02T13:08:45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0" autoAdjust="0"/>
    <p:restoredTop sz="84641" autoAdjust="0"/>
  </p:normalViewPr>
  <p:slideViewPr>
    <p:cSldViewPr snapToGrid="0" showGuides="1">
      <p:cViewPr varScale="1">
        <p:scale>
          <a:sx n="134" d="100"/>
          <a:sy n="134" d="100"/>
        </p:scale>
        <p:origin x="2440" y="184"/>
      </p:cViewPr>
      <p:guideLst>
        <p:guide orient="horz" pos="3096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32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ller, Benjamin" userId="64a17c93-cc19-4c28-8d4f-0490dc3b774c" providerId="ADAL" clId="{101BA93C-541B-6545-962F-581F31FB9816}"/>
    <pc:docChg chg="undo custSel modSld modMainMaster">
      <pc:chgData name="Fuller, Benjamin" userId="64a17c93-cc19-4c28-8d4f-0490dc3b774c" providerId="ADAL" clId="{101BA93C-541B-6545-962F-581F31FB9816}" dt="2023-10-02T13:09:10.600" v="793" actId="20577"/>
      <pc:docMkLst>
        <pc:docMk/>
      </pc:docMkLst>
      <pc:sldChg chg="modSp mod">
        <pc:chgData name="Fuller, Benjamin" userId="64a17c93-cc19-4c28-8d4f-0490dc3b774c" providerId="ADAL" clId="{101BA93C-541B-6545-962F-581F31FB9816}" dt="2023-09-26T19:15:01.793" v="27" actId="20577"/>
        <pc:sldMkLst>
          <pc:docMk/>
          <pc:sldMk cId="0" sldId="448"/>
        </pc:sldMkLst>
        <pc:spChg chg="mod">
          <ac:chgData name="Fuller, Benjamin" userId="64a17c93-cc19-4c28-8d4f-0490dc3b774c" providerId="ADAL" clId="{101BA93C-541B-6545-962F-581F31FB9816}" dt="2023-09-26T19:15:01.793" v="27" actId="20577"/>
          <ac:spMkLst>
            <pc:docMk/>
            <pc:sldMk cId="0" sldId="448"/>
            <ac:spMk id="3078" creationId="{00000000-0000-0000-0000-000000000000}"/>
          </ac:spMkLst>
        </pc:spChg>
      </pc:sldChg>
      <pc:sldChg chg="delSp modSp">
        <pc:chgData name="Fuller, Benjamin" userId="64a17c93-cc19-4c28-8d4f-0490dc3b774c" providerId="ADAL" clId="{101BA93C-541B-6545-962F-581F31FB9816}" dt="2023-09-26T19:43:56.109" v="158" actId="20577"/>
        <pc:sldMkLst>
          <pc:docMk/>
          <pc:sldMk cId="1258875912" sldId="791"/>
        </pc:sldMkLst>
        <pc:spChg chg="del">
          <ac:chgData name="Fuller, Benjamin" userId="64a17c93-cc19-4c28-8d4f-0490dc3b774c" providerId="ADAL" clId="{101BA93C-541B-6545-962F-581F31FB9816}" dt="2023-09-26T19:43:35.954" v="137" actId="478"/>
          <ac:spMkLst>
            <pc:docMk/>
            <pc:sldMk cId="1258875912" sldId="791"/>
            <ac:spMk id="5" creationId="{00000000-0000-0000-0000-000000000000}"/>
          </ac:spMkLst>
        </pc:spChg>
        <pc:spChg chg="mod">
          <ac:chgData name="Fuller, Benjamin" userId="64a17c93-cc19-4c28-8d4f-0490dc3b774c" providerId="ADAL" clId="{101BA93C-541B-6545-962F-581F31FB9816}" dt="2023-09-26T19:43:56.109" v="158" actId="20577"/>
          <ac:spMkLst>
            <pc:docMk/>
            <pc:sldMk cId="1258875912" sldId="791"/>
            <ac:spMk id="4102" creationId="{00000000-0000-0000-0000-000000000000}"/>
          </ac:spMkLst>
        </pc:spChg>
      </pc:sldChg>
      <pc:sldChg chg="mod modShow">
        <pc:chgData name="Fuller, Benjamin" userId="64a17c93-cc19-4c28-8d4f-0490dc3b774c" providerId="ADAL" clId="{101BA93C-541B-6545-962F-581F31FB9816}" dt="2023-09-26T19:47:37.484" v="219" actId="729"/>
        <pc:sldMkLst>
          <pc:docMk/>
          <pc:sldMk cId="49788785" sldId="798"/>
        </pc:sldMkLst>
      </pc:sldChg>
      <pc:sldChg chg="delSp modSp mod modShow">
        <pc:chgData name="Fuller, Benjamin" userId="64a17c93-cc19-4c28-8d4f-0490dc3b774c" providerId="ADAL" clId="{101BA93C-541B-6545-962F-581F31FB9816}" dt="2023-09-26T19:43:26.636" v="136" actId="729"/>
        <pc:sldMkLst>
          <pc:docMk/>
          <pc:sldMk cId="1888394540" sldId="889"/>
        </pc:sldMkLst>
        <pc:spChg chg="del mod">
          <ac:chgData name="Fuller, Benjamin" userId="64a17c93-cc19-4c28-8d4f-0490dc3b774c" providerId="ADAL" clId="{101BA93C-541B-6545-962F-581F31FB9816}" dt="2023-09-26T19:43:11.524" v="135" actId="478"/>
          <ac:spMkLst>
            <pc:docMk/>
            <pc:sldMk cId="1888394540" sldId="889"/>
            <ac:spMk id="5" creationId="{00000000-0000-0000-0000-000000000000}"/>
          </ac:spMkLst>
        </pc:spChg>
      </pc:sldChg>
      <pc:sldChg chg="delSp">
        <pc:chgData name="Fuller, Benjamin" userId="64a17c93-cc19-4c28-8d4f-0490dc3b774c" providerId="ADAL" clId="{101BA93C-541B-6545-962F-581F31FB9816}" dt="2023-09-26T19:44:17.810" v="159" actId="478"/>
        <pc:sldMkLst>
          <pc:docMk/>
          <pc:sldMk cId="3122754428" sldId="892"/>
        </pc:sldMkLst>
        <pc:spChg chg="del">
          <ac:chgData name="Fuller, Benjamin" userId="64a17c93-cc19-4c28-8d4f-0490dc3b774c" providerId="ADAL" clId="{101BA93C-541B-6545-962F-581F31FB9816}" dt="2023-09-26T19:44:17.810" v="159" actId="478"/>
          <ac:spMkLst>
            <pc:docMk/>
            <pc:sldMk cId="3122754428" sldId="892"/>
            <ac:spMk id="5" creationId="{00000000-0000-0000-0000-000000000000}"/>
          </ac:spMkLst>
        </pc:spChg>
      </pc:sldChg>
      <pc:sldChg chg="delSp modSp modAnim">
        <pc:chgData name="Fuller, Benjamin" userId="64a17c93-cc19-4c28-8d4f-0490dc3b774c" providerId="ADAL" clId="{101BA93C-541B-6545-962F-581F31FB9816}" dt="2023-09-26T19:54:18.749" v="606" actId="478"/>
        <pc:sldMkLst>
          <pc:docMk/>
          <pc:sldMk cId="2141547116" sldId="893"/>
        </pc:sldMkLst>
        <pc:spChg chg="del">
          <ac:chgData name="Fuller, Benjamin" userId="64a17c93-cc19-4c28-8d4f-0490dc3b774c" providerId="ADAL" clId="{101BA93C-541B-6545-962F-581F31FB9816}" dt="2023-09-26T19:54:18.749" v="606" actId="478"/>
          <ac:spMkLst>
            <pc:docMk/>
            <pc:sldMk cId="2141547116" sldId="893"/>
            <ac:spMk id="41" creationId="{00000000-0000-0000-0000-000000000000}"/>
          </ac:spMkLst>
        </pc:spChg>
        <pc:spChg chg="mod">
          <ac:chgData name="Fuller, Benjamin" userId="64a17c93-cc19-4c28-8d4f-0490dc3b774c" providerId="ADAL" clId="{101BA93C-541B-6545-962F-581F31FB9816}" dt="2023-09-26T19:45:12.640" v="218" actId="207"/>
          <ac:spMkLst>
            <pc:docMk/>
            <pc:sldMk cId="2141547116" sldId="893"/>
            <ac:spMk id="7174" creationId="{00000000-0000-0000-0000-000000000000}"/>
          </ac:spMkLst>
        </pc:spChg>
      </pc:sldChg>
      <pc:sldChg chg="delSp modSp">
        <pc:chgData name="Fuller, Benjamin" userId="64a17c93-cc19-4c28-8d4f-0490dc3b774c" providerId="ADAL" clId="{101BA93C-541B-6545-962F-581F31FB9816}" dt="2023-09-26T19:54:11.912" v="605" actId="478"/>
        <pc:sldMkLst>
          <pc:docMk/>
          <pc:sldMk cId="2813264942" sldId="916"/>
        </pc:sldMkLst>
        <pc:spChg chg="del">
          <ac:chgData name="Fuller, Benjamin" userId="64a17c93-cc19-4c28-8d4f-0490dc3b774c" providerId="ADAL" clId="{101BA93C-541B-6545-962F-581F31FB9816}" dt="2023-09-26T19:54:11.912" v="605" actId="478"/>
          <ac:spMkLst>
            <pc:docMk/>
            <pc:sldMk cId="2813264942" sldId="916"/>
            <ac:spMk id="5" creationId="{00000000-0000-0000-0000-000000000000}"/>
          </ac:spMkLst>
        </pc:spChg>
        <pc:spChg chg="mod">
          <ac:chgData name="Fuller, Benjamin" userId="64a17c93-cc19-4c28-8d4f-0490dc3b774c" providerId="ADAL" clId="{101BA93C-541B-6545-962F-581F31FB9816}" dt="2023-09-26T19:54:03.531" v="604" actId="20577"/>
          <ac:spMkLst>
            <pc:docMk/>
            <pc:sldMk cId="2813264942" sldId="916"/>
            <ac:spMk id="4102" creationId="{00000000-0000-0000-0000-000000000000}"/>
          </ac:spMkLst>
        </pc:spChg>
      </pc:sldChg>
      <pc:sldChg chg="modSp mod">
        <pc:chgData name="Fuller, Benjamin" userId="64a17c93-cc19-4c28-8d4f-0490dc3b774c" providerId="ADAL" clId="{101BA93C-541B-6545-962F-581F31FB9816}" dt="2023-09-26T19:56:58.629" v="674" actId="20577"/>
        <pc:sldMkLst>
          <pc:docMk/>
          <pc:sldMk cId="3057125950" sldId="924"/>
        </pc:sldMkLst>
        <pc:spChg chg="mod">
          <ac:chgData name="Fuller, Benjamin" userId="64a17c93-cc19-4c28-8d4f-0490dc3b774c" providerId="ADAL" clId="{101BA93C-541B-6545-962F-581F31FB9816}" dt="2023-09-26T19:56:58.629" v="674" actId="20577"/>
          <ac:spMkLst>
            <pc:docMk/>
            <pc:sldMk cId="3057125950" sldId="924"/>
            <ac:spMk id="3" creationId="{00000000-0000-0000-0000-000000000000}"/>
          </ac:spMkLst>
        </pc:spChg>
      </pc:sldChg>
      <pc:sldChg chg="addSp delSp modSp mod">
        <pc:chgData name="Fuller, Benjamin" userId="64a17c93-cc19-4c28-8d4f-0490dc3b774c" providerId="ADAL" clId="{101BA93C-541B-6545-962F-581F31FB9816}" dt="2023-10-02T13:08:51.970" v="763"/>
        <pc:sldMkLst>
          <pc:docMk/>
          <pc:sldMk cId="1354280452" sldId="925"/>
        </pc:sldMkLst>
        <pc:spChg chg="add del mod">
          <ac:chgData name="Fuller, Benjamin" userId="64a17c93-cc19-4c28-8d4f-0490dc3b774c" providerId="ADAL" clId="{101BA93C-541B-6545-962F-581F31FB9816}" dt="2023-10-02T13:08:51.970" v="763"/>
          <ac:spMkLst>
            <pc:docMk/>
            <pc:sldMk cId="1354280452" sldId="925"/>
            <ac:spMk id="2" creationId="{6ADD61A5-954A-23C5-B63D-A4739686E9E3}"/>
          </ac:spMkLst>
        </pc:spChg>
        <pc:spChg chg="mod">
          <ac:chgData name="Fuller, Benjamin" userId="64a17c93-cc19-4c28-8d4f-0490dc3b774c" providerId="ADAL" clId="{101BA93C-541B-6545-962F-581F31FB9816}" dt="2023-09-26T19:59:12.557" v="760" actId="20577"/>
          <ac:spMkLst>
            <pc:docMk/>
            <pc:sldMk cId="1354280452" sldId="925"/>
            <ac:spMk id="7" creationId="{CBF2A67D-3A31-4D7E-9452-8E156D853F87}"/>
          </ac:spMkLst>
        </pc:spChg>
      </pc:sldChg>
      <pc:sldChg chg="modAnim">
        <pc:chgData name="Fuller, Benjamin" userId="64a17c93-cc19-4c28-8d4f-0490dc3b774c" providerId="ADAL" clId="{101BA93C-541B-6545-962F-581F31FB9816}" dt="2023-09-26T19:41:59.046" v="133"/>
        <pc:sldMkLst>
          <pc:docMk/>
          <pc:sldMk cId="2523588523" sldId="926"/>
        </pc:sldMkLst>
      </pc:sldChg>
      <pc:sldMasterChg chg="modSldLayout">
        <pc:chgData name="Fuller, Benjamin" userId="64a17c93-cc19-4c28-8d4f-0490dc3b774c" providerId="ADAL" clId="{101BA93C-541B-6545-962F-581F31FB9816}" dt="2023-10-02T13:09:10.600" v="793" actId="20577"/>
        <pc:sldMasterMkLst>
          <pc:docMk/>
          <pc:sldMasterMk cId="0" sldId="2147483679"/>
        </pc:sldMasterMkLst>
        <pc:sldLayoutChg chg="modSp mod">
          <pc:chgData name="Fuller, Benjamin" userId="64a17c93-cc19-4c28-8d4f-0490dc3b774c" providerId="ADAL" clId="{101BA93C-541B-6545-962F-581F31FB9816}" dt="2023-10-02T13:09:10.600" v="793" actId="20577"/>
          <pc:sldLayoutMkLst>
            <pc:docMk/>
            <pc:sldMasterMk cId="0" sldId="2147483679"/>
            <pc:sldLayoutMk cId="3395710004" sldId="2147483722"/>
          </pc:sldLayoutMkLst>
          <pc:spChg chg="mod">
            <ac:chgData name="Fuller, Benjamin" userId="64a17c93-cc19-4c28-8d4f-0490dc3b774c" providerId="ADAL" clId="{101BA93C-541B-6545-962F-581F31FB9816}" dt="2023-10-02T13:09:10.600" v="793" actId="20577"/>
            <ac:spMkLst>
              <pc:docMk/>
              <pc:sldMasterMk cId="0" sldId="2147483679"/>
              <pc:sldLayoutMk cId="3395710004" sldId="2147483722"/>
              <ac:spMk id="5" creationId="{00000000-0000-0000-0000-000000000000}"/>
            </ac:spMkLst>
          </pc:spChg>
        </pc:sldLayoutChg>
        <pc:sldLayoutChg chg="modSp mod">
          <pc:chgData name="Fuller, Benjamin" userId="64a17c93-cc19-4c28-8d4f-0490dc3b774c" providerId="ADAL" clId="{101BA93C-541B-6545-962F-581F31FB9816}" dt="2023-10-02T13:09:04.345" v="778" actId="20577"/>
          <pc:sldLayoutMkLst>
            <pc:docMk/>
            <pc:sldMasterMk cId="0" sldId="2147483679"/>
            <pc:sldLayoutMk cId="2942954818" sldId="2147483734"/>
          </pc:sldLayoutMkLst>
          <pc:spChg chg="mod">
            <ac:chgData name="Fuller, Benjamin" userId="64a17c93-cc19-4c28-8d4f-0490dc3b774c" providerId="ADAL" clId="{101BA93C-541B-6545-962F-581F31FB9816}" dt="2023-10-02T13:09:04.345" v="778" actId="20577"/>
            <ac:spMkLst>
              <pc:docMk/>
              <pc:sldMasterMk cId="0" sldId="2147483679"/>
              <pc:sldLayoutMk cId="2942954818" sldId="2147483734"/>
              <ac:spMk id="7" creationId="{00000000-0000-0000-0000-000000000000}"/>
            </ac:spMkLst>
          </pc:spChg>
        </pc:sldLayoutChg>
      </pc:sldMasterChg>
    </pc:docChg>
  </pc:docChgLst>
  <pc:docChgLst>
    <pc:chgData name="Herzberg, Amir" userId="065951d4-4781-441f-ab30-2019f0b03826" providerId="ADAL" clId="{EA682EDC-1DF9-494E-A661-655DA1936C9D}"/>
    <pc:docChg chg="custSel modSld">
      <pc:chgData name="Herzberg, Amir" userId="065951d4-4781-441f-ab30-2019f0b03826" providerId="ADAL" clId="{EA682EDC-1DF9-494E-A661-655DA1936C9D}" dt="2022-10-17T14:37:44.343" v="69" actId="20577"/>
      <pc:docMkLst>
        <pc:docMk/>
      </pc:docMkLst>
      <pc:sldChg chg="modSp mod">
        <pc:chgData name="Herzberg, Amir" userId="065951d4-4781-441f-ab30-2019f0b03826" providerId="ADAL" clId="{EA682EDC-1DF9-494E-A661-655DA1936C9D}" dt="2022-10-17T14:37:44.343" v="69" actId="20577"/>
        <pc:sldMkLst>
          <pc:docMk/>
          <pc:sldMk cId="3057125950" sldId="924"/>
        </pc:sldMkLst>
        <pc:spChg chg="mod">
          <ac:chgData name="Herzberg, Amir" userId="065951d4-4781-441f-ab30-2019f0b03826" providerId="ADAL" clId="{EA682EDC-1DF9-494E-A661-655DA1936C9D}" dt="2022-10-17T14:37:44.343" v="69" actId="20577"/>
          <ac:spMkLst>
            <pc:docMk/>
            <pc:sldMk cId="3057125950" sldId="924"/>
            <ac:spMk id="3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CEA7C521-ADF5-4F3A-91B7-32BDF3124B38}"/>
    <pc:docChg chg="undo custSel addSld delSld modSld sldOrd">
      <pc:chgData name="Herzberg, Amir" userId="065951d4-4781-441f-ab30-2019f0b03826" providerId="ADAL" clId="{CEA7C521-ADF5-4F3A-91B7-32BDF3124B38}" dt="2022-10-14T01:12:04.894" v="3049" actId="6549"/>
      <pc:docMkLst>
        <pc:docMk/>
      </pc:docMkLst>
      <pc:sldChg chg="modSp mod modAnim">
        <pc:chgData name="Herzberg, Amir" userId="065951d4-4781-441f-ab30-2019f0b03826" providerId="ADAL" clId="{CEA7C521-ADF5-4F3A-91B7-32BDF3124B38}" dt="2022-10-13T23:59:25.896" v="501"/>
        <pc:sldMkLst>
          <pc:docMk/>
          <pc:sldMk cId="1002588031" sldId="373"/>
        </pc:sldMkLst>
        <pc:spChg chg="mod">
          <ac:chgData name="Herzberg, Amir" userId="065951d4-4781-441f-ab30-2019f0b03826" providerId="ADAL" clId="{CEA7C521-ADF5-4F3A-91B7-32BDF3124B38}" dt="2022-10-13T23:59:00.993" v="476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59:10.666" v="500" actId="1035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59:10.666" v="500" actId="1035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59:10.666" v="500" actId="1035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59:10.666" v="500" actId="1035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59:10.666" v="500" actId="1035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59:10.666" v="500" actId="1035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59:10.666" v="500" actId="1035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59:10.666" v="500" actId="1035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CEA7C521-ADF5-4F3A-91B7-32BDF3124B38}" dt="2022-10-13T23:59:10.666" v="500" actId="1035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CEA7C521-ADF5-4F3A-91B7-32BDF3124B38}" dt="2022-10-13T23:59:10.666" v="500" actId="1035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CEA7C521-ADF5-4F3A-91B7-32BDF3124B38}" dt="2022-10-13T23:59:10.666" v="500" actId="1035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CEA7C521-ADF5-4F3A-91B7-32BDF3124B38}" dt="2022-10-13T23:59:10.666" v="500" actId="1035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CEA7C521-ADF5-4F3A-91B7-32BDF3124B38}" dt="2022-10-13T23:59:10.666" v="500" actId="1035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CEA7C521-ADF5-4F3A-91B7-32BDF3124B38}" dt="2022-10-13T23:59:10.666" v="500" actId="1035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Sp modSp mod">
        <pc:chgData name="Herzberg, Amir" userId="065951d4-4781-441f-ab30-2019f0b03826" providerId="ADAL" clId="{CEA7C521-ADF5-4F3A-91B7-32BDF3124B38}" dt="2022-10-13T23:51:17.990" v="70" actId="1076"/>
        <pc:sldMkLst>
          <pc:docMk/>
          <pc:sldMk cId="0" sldId="448"/>
        </pc:sldMkLst>
        <pc:spChg chg="mod">
          <ac:chgData name="Herzberg, Amir" userId="065951d4-4781-441f-ab30-2019f0b03826" providerId="ADAL" clId="{CEA7C521-ADF5-4F3A-91B7-32BDF3124B38}" dt="2022-10-13T23:50:30.277" v="66" actId="1076"/>
          <ac:spMkLst>
            <pc:docMk/>
            <pc:sldMk cId="0" sldId="448"/>
            <ac:spMk id="6" creationId="{00000000-0000-0000-0000-000000000000}"/>
          </ac:spMkLst>
        </pc:spChg>
        <pc:spChg chg="del">
          <ac:chgData name="Herzberg, Amir" userId="065951d4-4781-441f-ab30-2019f0b03826" providerId="ADAL" clId="{CEA7C521-ADF5-4F3A-91B7-32BDF3124B38}" dt="2022-10-13T23:47:35.262" v="0" actId="478"/>
          <ac:spMkLst>
            <pc:docMk/>
            <pc:sldMk cId="0" sldId="448"/>
            <ac:spMk id="8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49:44.343" v="59" actId="20577"/>
          <ac:spMkLst>
            <pc:docMk/>
            <pc:sldMk cId="0" sldId="448"/>
            <ac:spMk id="3077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3T23:51:17.990" v="70" actId="1076"/>
          <ac:spMkLst>
            <pc:docMk/>
            <pc:sldMk cId="0" sldId="448"/>
            <ac:spMk id="3078" creationId="{00000000-0000-0000-0000-000000000000}"/>
          </ac:spMkLst>
        </pc:spChg>
        <pc:grpChg chg="del mod ord">
          <ac:chgData name="Herzberg, Amir" userId="065951d4-4781-441f-ab30-2019f0b03826" providerId="ADAL" clId="{CEA7C521-ADF5-4F3A-91B7-32BDF3124B38}" dt="2022-10-13T23:51:11.482" v="69" actId="478"/>
          <ac:grpSpMkLst>
            <pc:docMk/>
            <pc:sldMk cId="0" sldId="448"/>
            <ac:grpSpMk id="7" creationId="{00000000-0000-0000-0000-000000000000}"/>
          </ac:grpSpMkLst>
        </pc:grpChg>
      </pc:sldChg>
      <pc:sldChg chg="modSp mod">
        <pc:chgData name="Herzberg, Amir" userId="065951d4-4781-441f-ab30-2019f0b03826" providerId="ADAL" clId="{CEA7C521-ADF5-4F3A-91B7-32BDF3124B38}" dt="2022-10-14T01:10:43.569" v="3024" actId="14100"/>
        <pc:sldMkLst>
          <pc:docMk/>
          <pc:sldMk cId="49788785" sldId="798"/>
        </pc:sldMkLst>
        <pc:spChg chg="mod">
          <ac:chgData name="Herzberg, Amir" userId="065951d4-4781-441f-ab30-2019f0b03826" providerId="ADAL" clId="{CEA7C521-ADF5-4F3A-91B7-32BDF3124B38}" dt="2022-10-14T01:10:08.281" v="3009" actId="20577"/>
          <ac:spMkLst>
            <pc:docMk/>
            <pc:sldMk cId="49788785" sldId="798"/>
            <ac:spMk id="2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1:10:22.549" v="3019" actId="20577"/>
          <ac:spMkLst>
            <pc:docMk/>
            <pc:sldMk cId="49788785" sldId="798"/>
            <ac:spMk id="11" creationId="{65787E01-5FF3-46FE-8A80-DACB82E989F5}"/>
          </ac:spMkLst>
        </pc:spChg>
        <pc:spChg chg="mod">
          <ac:chgData name="Herzberg, Amir" userId="065951d4-4781-441f-ab30-2019f0b03826" providerId="ADAL" clId="{CEA7C521-ADF5-4F3A-91B7-32BDF3124B38}" dt="2022-10-14T01:10:43.569" v="3024" actId="14100"/>
          <ac:spMkLst>
            <pc:docMk/>
            <pc:sldMk cId="49788785" sldId="798"/>
            <ac:spMk id="12" creationId="{F65FF461-8FDA-4A1D-8C28-A671B890416B}"/>
          </ac:spMkLst>
        </pc:spChg>
        <pc:spChg chg="mod">
          <ac:chgData name="Herzberg, Amir" userId="065951d4-4781-441f-ab30-2019f0b03826" providerId="ADAL" clId="{CEA7C521-ADF5-4F3A-91B7-32BDF3124B38}" dt="2022-10-14T01:10:12.125" v="3012" actId="20577"/>
          <ac:spMkLst>
            <pc:docMk/>
            <pc:sldMk cId="49788785" sldId="798"/>
            <ac:spMk id="30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1:10:19.498" v="3016" actId="14100"/>
          <ac:spMkLst>
            <pc:docMk/>
            <pc:sldMk cId="49788785" sldId="798"/>
            <ac:spMk id="31" creationId="{00000000-0000-0000-0000-000000000000}"/>
          </ac:spMkLst>
        </pc:spChg>
      </pc:sldChg>
      <pc:sldChg chg="modSp add mod modAnim">
        <pc:chgData name="Herzberg, Amir" userId="065951d4-4781-441f-ab30-2019f0b03826" providerId="ADAL" clId="{CEA7C521-ADF5-4F3A-91B7-32BDF3124B38}" dt="2022-10-14T01:06:25.881" v="2850" actId="1076"/>
        <pc:sldMkLst>
          <pc:docMk/>
          <pc:sldMk cId="2848260655" sldId="813"/>
        </pc:sldMkLst>
        <pc:spChg chg="mod">
          <ac:chgData name="Herzberg, Amir" userId="065951d4-4781-441f-ab30-2019f0b03826" providerId="ADAL" clId="{CEA7C521-ADF5-4F3A-91B7-32BDF3124B38}" dt="2022-10-14T01:06:25.881" v="2850" actId="1076"/>
          <ac:spMkLst>
            <pc:docMk/>
            <pc:sldMk cId="2848260655" sldId="813"/>
            <ac:spMk id="3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1:04:40.625" v="2613" actId="1076"/>
          <ac:spMkLst>
            <pc:docMk/>
            <pc:sldMk cId="2848260655" sldId="813"/>
            <ac:spMk id="6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1:04:40.625" v="2613" actId="1076"/>
          <ac:spMkLst>
            <pc:docMk/>
            <pc:sldMk cId="2848260655" sldId="813"/>
            <ac:spMk id="7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1:04:40.625" v="2613" actId="1076"/>
          <ac:spMkLst>
            <pc:docMk/>
            <pc:sldMk cId="2848260655" sldId="813"/>
            <ac:spMk id="8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1:04:40.625" v="2613" actId="1076"/>
          <ac:spMkLst>
            <pc:docMk/>
            <pc:sldMk cId="2848260655" sldId="813"/>
            <ac:spMk id="9" creationId="{00000000-0000-0000-0000-000000000000}"/>
          </ac:spMkLst>
        </pc:spChg>
      </pc:sldChg>
      <pc:sldChg chg="del">
        <pc:chgData name="Herzberg, Amir" userId="065951d4-4781-441f-ab30-2019f0b03826" providerId="ADAL" clId="{CEA7C521-ADF5-4F3A-91B7-32BDF3124B38}" dt="2022-10-14T01:04:00.447" v="2610" actId="2696"/>
        <pc:sldMkLst>
          <pc:docMk/>
          <pc:sldMk cId="4091710179" sldId="813"/>
        </pc:sldMkLst>
      </pc:sldChg>
      <pc:sldChg chg="del">
        <pc:chgData name="Herzberg, Amir" userId="065951d4-4781-441f-ab30-2019f0b03826" providerId="ADAL" clId="{CEA7C521-ADF5-4F3A-91B7-32BDF3124B38}" dt="2022-10-14T01:04:00.447" v="2610" actId="2696"/>
        <pc:sldMkLst>
          <pc:docMk/>
          <pc:sldMk cId="1167179035" sldId="871"/>
        </pc:sldMkLst>
      </pc:sldChg>
      <pc:sldChg chg="modSp add mod ord">
        <pc:chgData name="Herzberg, Amir" userId="065951d4-4781-441f-ab30-2019f0b03826" providerId="ADAL" clId="{CEA7C521-ADF5-4F3A-91B7-32BDF3124B38}" dt="2022-10-14T01:09:47.176" v="3006" actId="20577"/>
        <pc:sldMkLst>
          <pc:docMk/>
          <pc:sldMk cId="1740801251" sldId="871"/>
        </pc:sldMkLst>
        <pc:spChg chg="mod">
          <ac:chgData name="Herzberg, Amir" userId="065951d4-4781-441f-ab30-2019f0b03826" providerId="ADAL" clId="{CEA7C521-ADF5-4F3A-91B7-32BDF3124B38}" dt="2022-10-14T01:09:47.176" v="3006" actId="20577"/>
          <ac:spMkLst>
            <pc:docMk/>
            <pc:sldMk cId="1740801251" sldId="871"/>
            <ac:spMk id="3" creationId="{00000000-0000-0000-0000-000000000000}"/>
          </ac:spMkLst>
        </pc:spChg>
      </pc:sldChg>
      <pc:sldChg chg="add">
        <pc:chgData name="Herzberg, Amir" userId="065951d4-4781-441f-ab30-2019f0b03826" providerId="ADAL" clId="{CEA7C521-ADF5-4F3A-91B7-32BDF3124B38}" dt="2022-10-14T01:04:08.330" v="2611"/>
        <pc:sldMkLst>
          <pc:docMk/>
          <pc:sldMk cId="1916952410" sldId="872"/>
        </pc:sldMkLst>
      </pc:sldChg>
      <pc:sldChg chg="del">
        <pc:chgData name="Herzberg, Amir" userId="065951d4-4781-441f-ab30-2019f0b03826" providerId="ADAL" clId="{CEA7C521-ADF5-4F3A-91B7-32BDF3124B38}" dt="2022-10-14T01:04:00.447" v="2610" actId="2696"/>
        <pc:sldMkLst>
          <pc:docMk/>
          <pc:sldMk cId="3068081897" sldId="872"/>
        </pc:sldMkLst>
      </pc:sldChg>
      <pc:sldChg chg="del">
        <pc:chgData name="Herzberg, Amir" userId="065951d4-4781-441f-ab30-2019f0b03826" providerId="ADAL" clId="{CEA7C521-ADF5-4F3A-91B7-32BDF3124B38}" dt="2022-10-14T01:04:00.447" v="2610" actId="2696"/>
        <pc:sldMkLst>
          <pc:docMk/>
          <pc:sldMk cId="828521036" sldId="881"/>
        </pc:sldMkLst>
      </pc:sldChg>
      <pc:sldChg chg="modSp add mod">
        <pc:chgData name="Herzberg, Amir" userId="065951d4-4781-441f-ab30-2019f0b03826" providerId="ADAL" clId="{CEA7C521-ADF5-4F3A-91B7-32BDF3124B38}" dt="2022-10-14T01:08:35.169" v="2928" actId="6549"/>
        <pc:sldMkLst>
          <pc:docMk/>
          <pc:sldMk cId="1192815353" sldId="881"/>
        </pc:sldMkLst>
        <pc:spChg chg="mod">
          <ac:chgData name="Herzberg, Amir" userId="065951d4-4781-441f-ab30-2019f0b03826" providerId="ADAL" clId="{CEA7C521-ADF5-4F3A-91B7-32BDF3124B38}" dt="2022-10-14T01:08:35.169" v="2928" actId="6549"/>
          <ac:spMkLst>
            <pc:docMk/>
            <pc:sldMk cId="1192815353" sldId="88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CEA7C521-ADF5-4F3A-91B7-32BDF3124B38}" dt="2022-10-14T00:20:55.108" v="1212" actId="14100"/>
        <pc:sldMkLst>
          <pc:docMk/>
          <pc:sldMk cId="1888394540" sldId="889"/>
        </pc:sldMkLst>
        <pc:spChg chg="mod">
          <ac:chgData name="Herzberg, Amir" userId="065951d4-4781-441f-ab30-2019f0b03826" providerId="ADAL" clId="{CEA7C521-ADF5-4F3A-91B7-32BDF3124B38}" dt="2022-10-14T00:20:11.387" v="1196" actId="14100"/>
          <ac:spMkLst>
            <pc:docMk/>
            <pc:sldMk cId="1888394540" sldId="889"/>
            <ac:spMk id="2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0:19:40.038" v="1192" actId="1036"/>
          <ac:spMkLst>
            <pc:docMk/>
            <pc:sldMk cId="1888394540" sldId="889"/>
            <ac:spMk id="11" creationId="{E7BD6713-E574-4875-99D9-4EAC937D7C0A}"/>
          </ac:spMkLst>
        </pc:spChg>
        <pc:spChg chg="mod">
          <ac:chgData name="Herzberg, Amir" userId="065951d4-4781-441f-ab30-2019f0b03826" providerId="ADAL" clId="{CEA7C521-ADF5-4F3A-91B7-32BDF3124B38}" dt="2022-10-14T00:20:15.230" v="1199" actId="20577"/>
          <ac:spMkLst>
            <pc:docMk/>
            <pc:sldMk cId="1888394540" sldId="889"/>
            <ac:spMk id="30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0:20:55.108" v="1212" actId="14100"/>
          <ac:spMkLst>
            <pc:docMk/>
            <pc:sldMk cId="1888394540" sldId="889"/>
            <ac:spMk id="31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0:19:27.996" v="1161" actId="20577"/>
          <ac:spMkLst>
            <pc:docMk/>
            <pc:sldMk cId="1888394540" sldId="889"/>
            <ac:spMk id="4101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0:19:51.318" v="1193" actId="14100"/>
          <ac:spMkLst>
            <pc:docMk/>
            <pc:sldMk cId="1888394540" sldId="889"/>
            <ac:spMk id="4102" creationId="{00000000-0000-0000-0000-000000000000}"/>
          </ac:spMkLst>
        </pc:spChg>
        <pc:picChg chg="mod">
          <ac:chgData name="Herzberg, Amir" userId="065951d4-4781-441f-ab30-2019f0b03826" providerId="ADAL" clId="{CEA7C521-ADF5-4F3A-91B7-32BDF3124B38}" dt="2022-10-14T00:19:40.038" v="1192" actId="1036"/>
          <ac:picMkLst>
            <pc:docMk/>
            <pc:sldMk cId="1888394540" sldId="889"/>
            <ac:picMk id="1026" creationId="{00000000-0000-0000-0000-000000000000}"/>
          </ac:picMkLst>
        </pc:picChg>
      </pc:sldChg>
      <pc:sldChg chg="modSp mod">
        <pc:chgData name="Herzberg, Amir" userId="065951d4-4781-441f-ab30-2019f0b03826" providerId="ADAL" clId="{CEA7C521-ADF5-4F3A-91B7-32BDF3124B38}" dt="2022-10-14T00:22:17.819" v="1230" actId="20577"/>
        <pc:sldMkLst>
          <pc:docMk/>
          <pc:sldMk cId="3122754428" sldId="892"/>
        </pc:sldMkLst>
        <pc:spChg chg="mod">
          <ac:chgData name="Herzberg, Amir" userId="065951d4-4781-441f-ab30-2019f0b03826" providerId="ADAL" clId="{CEA7C521-ADF5-4F3A-91B7-32BDF3124B38}" dt="2022-10-14T00:21:59.220" v="1220" actId="14100"/>
          <ac:spMkLst>
            <pc:docMk/>
            <pc:sldMk cId="3122754428" sldId="892"/>
            <ac:spMk id="12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0:21:48.906" v="1215" actId="20577"/>
          <ac:spMkLst>
            <pc:docMk/>
            <pc:sldMk cId="3122754428" sldId="892"/>
            <ac:spMk id="13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0:22:03.668" v="1223" actId="20577"/>
          <ac:spMkLst>
            <pc:docMk/>
            <pc:sldMk cId="3122754428" sldId="892"/>
            <ac:spMk id="14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0:22:14.276" v="1227" actId="14100"/>
          <ac:spMkLst>
            <pc:docMk/>
            <pc:sldMk cId="3122754428" sldId="892"/>
            <ac:spMk id="15" creationId="{00000000-0000-0000-0000-000000000000}"/>
          </ac:spMkLst>
        </pc:spChg>
        <pc:spChg chg="mod">
          <ac:chgData name="Herzberg, Amir" userId="065951d4-4781-441f-ab30-2019f0b03826" providerId="ADAL" clId="{CEA7C521-ADF5-4F3A-91B7-32BDF3124B38}" dt="2022-10-14T00:22:17.819" v="1230" actId="20577"/>
          <ac:spMkLst>
            <pc:docMk/>
            <pc:sldMk cId="3122754428" sldId="892"/>
            <ac:spMk id="16" creationId="{00000000-0000-0000-0000-000000000000}"/>
          </ac:spMkLst>
        </pc:spChg>
      </pc:sldChg>
      <pc:sldChg chg="delSp modSp mod delAnim">
        <pc:chgData name="Herzberg, Amir" userId="065951d4-4781-441f-ab30-2019f0b03826" providerId="ADAL" clId="{CEA7C521-ADF5-4F3A-91B7-32BDF3124B38}" dt="2022-10-14T00:23:09.265" v="1236" actId="478"/>
        <pc:sldMkLst>
          <pc:docMk/>
          <pc:sldMk cId="2141547116" sldId="893"/>
        </pc:sldMkLst>
        <pc:spChg chg="del">
          <ac:chgData name="Herzberg, Amir" userId="065951d4-4781-441f-ab30-2019f0b03826" providerId="ADAL" clId="{CEA7C521-ADF5-4F3A-91B7-32BDF3124B38}" dt="2022-10-14T00:23:09.265" v="1236" actId="478"/>
          <ac:spMkLst>
            <pc:docMk/>
            <pc:sldMk cId="2141547116" sldId="893"/>
            <ac:spMk id="2" creationId="{32D72E80-4195-4F4F-9E91-BD143AAAFEA5}"/>
          </ac:spMkLst>
        </pc:spChg>
        <pc:spChg chg="mod">
          <ac:chgData name="Herzberg, Amir" userId="065951d4-4781-441f-ab30-2019f0b03826" providerId="ADAL" clId="{CEA7C521-ADF5-4F3A-91B7-32BDF3124B38}" dt="2022-10-14T00:22:39.707" v="1235" actId="113"/>
          <ac:spMkLst>
            <pc:docMk/>
            <pc:sldMk cId="2141547116" sldId="893"/>
            <ac:spMk id="7173" creationId="{00000000-0000-0000-0000-000000000000}"/>
          </ac:spMkLst>
        </pc:spChg>
      </pc:sldChg>
      <pc:sldChg chg="del">
        <pc:chgData name="Herzberg, Amir" userId="065951d4-4781-441f-ab30-2019f0b03826" providerId="ADAL" clId="{CEA7C521-ADF5-4F3A-91B7-32BDF3124B38}" dt="2022-10-14T01:04:00.447" v="2610" actId="2696"/>
        <pc:sldMkLst>
          <pc:docMk/>
          <pc:sldMk cId="3375535938" sldId="895"/>
        </pc:sldMkLst>
      </pc:sldChg>
      <pc:sldChg chg="modSp add mod">
        <pc:chgData name="Herzberg, Amir" userId="065951d4-4781-441f-ab30-2019f0b03826" providerId="ADAL" clId="{CEA7C521-ADF5-4F3A-91B7-32BDF3124B38}" dt="2022-10-14T01:06:52.579" v="2854" actId="1076"/>
        <pc:sldMkLst>
          <pc:docMk/>
          <pc:sldMk cId="3547982340" sldId="895"/>
        </pc:sldMkLst>
        <pc:spChg chg="mod">
          <ac:chgData name="Herzberg, Amir" userId="065951d4-4781-441f-ab30-2019f0b03826" providerId="ADAL" clId="{CEA7C521-ADF5-4F3A-91B7-32BDF3124B38}" dt="2022-10-14T01:06:52.579" v="2854" actId="1076"/>
          <ac:spMkLst>
            <pc:docMk/>
            <pc:sldMk cId="3547982340" sldId="895"/>
            <ac:spMk id="10" creationId="{00000000-0000-0000-0000-000000000000}"/>
          </ac:spMkLst>
        </pc:spChg>
      </pc:sldChg>
      <pc:sldChg chg="modSp mod">
        <pc:chgData name="Herzberg, Amir" userId="065951d4-4781-441f-ab30-2019f0b03826" providerId="ADAL" clId="{CEA7C521-ADF5-4F3A-91B7-32BDF3124B38}" dt="2022-10-14T01:12:04.894" v="3049" actId="6549"/>
        <pc:sldMkLst>
          <pc:docMk/>
          <pc:sldMk cId="3057125950" sldId="924"/>
        </pc:sldMkLst>
        <pc:spChg chg="mod">
          <ac:chgData name="Herzberg, Amir" userId="065951d4-4781-441f-ab30-2019f0b03826" providerId="ADAL" clId="{CEA7C521-ADF5-4F3A-91B7-32BDF3124B38}" dt="2022-10-14T01:12:04.894" v="3049" actId="6549"/>
          <ac:spMkLst>
            <pc:docMk/>
            <pc:sldMk cId="3057125950" sldId="924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CEA7C521-ADF5-4F3A-91B7-32BDF3124B38}" dt="2022-10-13T23:56:26.465" v="394" actId="115"/>
        <pc:sldMkLst>
          <pc:docMk/>
          <pc:sldMk cId="1354280452" sldId="925"/>
        </pc:sldMkLst>
        <pc:spChg chg="mod">
          <ac:chgData name="Herzberg, Amir" userId="065951d4-4781-441f-ab30-2019f0b03826" providerId="ADAL" clId="{CEA7C521-ADF5-4F3A-91B7-32BDF3124B38}" dt="2022-10-13T23:56:26.465" v="394" actId="115"/>
          <ac:spMkLst>
            <pc:docMk/>
            <pc:sldMk cId="1354280452" sldId="925"/>
            <ac:spMk id="7" creationId="{CBF2A67D-3A31-4D7E-9452-8E156D853F87}"/>
          </ac:spMkLst>
        </pc:spChg>
      </pc:sldChg>
      <pc:sldChg chg="modSp new mod">
        <pc:chgData name="Herzberg, Amir" userId="065951d4-4781-441f-ab30-2019f0b03826" providerId="ADAL" clId="{CEA7C521-ADF5-4F3A-91B7-32BDF3124B38}" dt="2022-10-14T00:18:44.272" v="1103" actId="1076"/>
        <pc:sldMkLst>
          <pc:docMk/>
          <pc:sldMk cId="2523588523" sldId="926"/>
        </pc:sldMkLst>
        <pc:spChg chg="mod">
          <ac:chgData name="Herzberg, Amir" userId="065951d4-4781-441f-ab30-2019f0b03826" providerId="ADAL" clId="{CEA7C521-ADF5-4F3A-91B7-32BDF3124B38}" dt="2022-10-14T00:00:27.468" v="575" actId="404"/>
          <ac:spMkLst>
            <pc:docMk/>
            <pc:sldMk cId="2523588523" sldId="926"/>
            <ac:spMk id="2" creationId="{17995860-59D4-85FD-CAD5-E8CDB3DEB228}"/>
          </ac:spMkLst>
        </pc:spChg>
        <pc:spChg chg="mod">
          <ac:chgData name="Herzberg, Amir" userId="065951d4-4781-441f-ab30-2019f0b03826" providerId="ADAL" clId="{CEA7C521-ADF5-4F3A-91B7-32BDF3124B38}" dt="2022-10-14T00:18:44.272" v="1103" actId="1076"/>
          <ac:spMkLst>
            <pc:docMk/>
            <pc:sldMk cId="2523588523" sldId="926"/>
            <ac:spMk id="3" creationId="{F7931EFC-03AD-F43A-F371-31B4A16CBE0D}"/>
          </ac:spMkLst>
        </pc:spChg>
      </pc:sldChg>
      <pc:sldChg chg="modSp add mod">
        <pc:chgData name="Herzberg, Amir" userId="065951d4-4781-441f-ab30-2019f0b03826" providerId="ADAL" clId="{CEA7C521-ADF5-4F3A-91B7-32BDF3124B38}" dt="2022-10-14T00:52:58.386" v="2260" actId="20577"/>
        <pc:sldMkLst>
          <pc:docMk/>
          <pc:sldMk cId="3020328006" sldId="927"/>
        </pc:sldMkLst>
        <pc:spChg chg="mod">
          <ac:chgData name="Herzberg, Amir" userId="065951d4-4781-441f-ab30-2019f0b03826" providerId="ADAL" clId="{CEA7C521-ADF5-4F3A-91B7-32BDF3124B38}" dt="2022-10-14T00:23:34.946" v="1256" actId="20577"/>
          <ac:spMkLst>
            <pc:docMk/>
            <pc:sldMk cId="3020328006" sldId="927"/>
            <ac:spMk id="2" creationId="{17995860-59D4-85FD-CAD5-E8CDB3DEB228}"/>
          </ac:spMkLst>
        </pc:spChg>
        <pc:spChg chg="mod">
          <ac:chgData name="Herzberg, Amir" userId="065951d4-4781-441f-ab30-2019f0b03826" providerId="ADAL" clId="{CEA7C521-ADF5-4F3A-91B7-32BDF3124B38}" dt="2022-10-14T00:52:58.386" v="2260" actId="20577"/>
          <ac:spMkLst>
            <pc:docMk/>
            <pc:sldMk cId="3020328006" sldId="927"/>
            <ac:spMk id="3" creationId="{F7931EFC-03AD-F43A-F371-31B4A16CBE0D}"/>
          </ac:spMkLst>
        </pc:spChg>
      </pc:sldChg>
      <pc:sldChg chg="modSp new mod">
        <pc:chgData name="Herzberg, Amir" userId="065951d4-4781-441f-ab30-2019f0b03826" providerId="ADAL" clId="{CEA7C521-ADF5-4F3A-91B7-32BDF3124B38}" dt="2022-10-14T01:03:40.826" v="2609" actId="20577"/>
        <pc:sldMkLst>
          <pc:docMk/>
          <pc:sldMk cId="3723761992" sldId="928"/>
        </pc:sldMkLst>
        <pc:spChg chg="mod">
          <ac:chgData name="Herzberg, Amir" userId="065951d4-4781-441f-ab30-2019f0b03826" providerId="ADAL" clId="{CEA7C521-ADF5-4F3A-91B7-32BDF3124B38}" dt="2022-10-14T01:00:07.026" v="2299" actId="20577"/>
          <ac:spMkLst>
            <pc:docMk/>
            <pc:sldMk cId="3723761992" sldId="928"/>
            <ac:spMk id="2" creationId="{2EC71D07-2954-2046-36A7-66C3825FDD49}"/>
          </ac:spMkLst>
        </pc:spChg>
        <pc:spChg chg="mod">
          <ac:chgData name="Herzberg, Amir" userId="065951d4-4781-441f-ab30-2019f0b03826" providerId="ADAL" clId="{CEA7C521-ADF5-4F3A-91B7-32BDF3124B38}" dt="2022-10-14T01:03:40.826" v="2609" actId="20577"/>
          <ac:spMkLst>
            <pc:docMk/>
            <pc:sldMk cId="3723761992" sldId="928"/>
            <ac:spMk id="3" creationId="{5BE3E694-EFA2-1184-01B6-95717DBBC970}"/>
          </ac:spMkLst>
        </pc:spChg>
      </pc:sldChg>
    </pc:docChg>
  </pc:docChgLst>
  <pc:docChgLst>
    <pc:chgData name="Herzberg, Amir" userId="065951d4-4781-441f-ab30-2019f0b03826" providerId="ADAL" clId="{1C5DD5B0-4014-42C9-99F7-A54F6BE8321D}"/>
    <pc:docChg chg="undo custSel modSld">
      <pc:chgData name="Herzberg, Amir" userId="065951d4-4781-441f-ab30-2019f0b03826" providerId="ADAL" clId="{1C5DD5B0-4014-42C9-99F7-A54F6BE8321D}" dt="2023-02-27T17:05:47.661" v="950" actId="14100"/>
      <pc:docMkLst>
        <pc:docMk/>
      </pc:docMkLst>
      <pc:sldChg chg="modSp modAnim">
        <pc:chgData name="Herzberg, Amir" userId="065951d4-4781-441f-ab30-2019f0b03826" providerId="ADAL" clId="{1C5DD5B0-4014-42C9-99F7-A54F6BE8321D}" dt="2023-02-22T01:34:18.223" v="8" actId="20577"/>
        <pc:sldMkLst>
          <pc:docMk/>
          <pc:sldMk cId="0" sldId="263"/>
        </pc:sldMkLst>
        <pc:spChg chg="mod">
          <ac:chgData name="Herzberg, Amir" userId="065951d4-4781-441f-ab30-2019f0b03826" providerId="ADAL" clId="{1C5DD5B0-4014-42C9-99F7-A54F6BE8321D}" dt="2023-02-22T01:34:18.223" v="8" actId="20577"/>
          <ac:spMkLst>
            <pc:docMk/>
            <pc:sldMk cId="0" sldId="263"/>
            <ac:spMk id="11268" creationId="{00000000-0000-0000-0000-000000000000}"/>
          </ac:spMkLst>
        </pc:spChg>
      </pc:sldChg>
      <pc:sldChg chg="mod modShow">
        <pc:chgData name="Herzberg, Amir" userId="065951d4-4781-441f-ab30-2019f0b03826" providerId="ADAL" clId="{1C5DD5B0-4014-42C9-99F7-A54F6BE8321D}" dt="2023-02-22T01:35:16.411" v="9" actId="729"/>
        <pc:sldMkLst>
          <pc:docMk/>
          <pc:sldMk cId="2091405616" sldId="355"/>
        </pc:sldMkLst>
      </pc:sldChg>
      <pc:sldChg chg="mod modShow">
        <pc:chgData name="Herzberg, Amir" userId="065951d4-4781-441f-ab30-2019f0b03826" providerId="ADAL" clId="{1C5DD5B0-4014-42C9-99F7-A54F6BE8321D}" dt="2023-02-22T01:35:16.411" v="9" actId="729"/>
        <pc:sldMkLst>
          <pc:docMk/>
          <pc:sldMk cId="1002588031" sldId="373"/>
        </pc:sldMkLst>
      </pc:sldChg>
      <pc:sldChg chg="modSp mod">
        <pc:chgData name="Herzberg, Amir" userId="065951d4-4781-441f-ab30-2019f0b03826" providerId="ADAL" clId="{1C5DD5B0-4014-42C9-99F7-A54F6BE8321D}" dt="2023-02-22T01:32:32.303" v="5"/>
        <pc:sldMkLst>
          <pc:docMk/>
          <pc:sldMk cId="2438818049" sldId="397"/>
        </pc:sldMkLst>
        <pc:spChg chg="mod">
          <ac:chgData name="Herzberg, Amir" userId="065951d4-4781-441f-ab30-2019f0b03826" providerId="ADAL" clId="{1C5DD5B0-4014-42C9-99F7-A54F6BE8321D}" dt="2023-02-22T01:32:32.303" v="5"/>
          <ac:spMkLst>
            <pc:docMk/>
            <pc:sldMk cId="2438818049" sldId="397"/>
            <ac:spMk id="10244" creationId="{00000000-0000-0000-0000-000000000000}"/>
          </ac:spMkLst>
        </pc:spChg>
      </pc:sldChg>
      <pc:sldChg chg="modSp mod">
        <pc:chgData name="Herzberg, Amir" userId="065951d4-4781-441f-ab30-2019f0b03826" providerId="ADAL" clId="{1C5DD5B0-4014-42C9-99F7-A54F6BE8321D}" dt="2023-02-22T01:30:37.785" v="1" actId="113"/>
        <pc:sldMkLst>
          <pc:docMk/>
          <pc:sldMk cId="0" sldId="448"/>
        </pc:sldMkLst>
        <pc:spChg chg="mod">
          <ac:chgData name="Herzberg, Amir" userId="065951d4-4781-441f-ab30-2019f0b03826" providerId="ADAL" clId="{1C5DD5B0-4014-42C9-99F7-A54F6BE8321D}" dt="2023-02-22T01:30:37.785" v="1" actId="113"/>
          <ac:spMkLst>
            <pc:docMk/>
            <pc:sldMk cId="0" sldId="448"/>
            <ac:spMk id="3077" creationId="{00000000-0000-0000-0000-000000000000}"/>
          </ac:spMkLst>
        </pc:spChg>
      </pc:sldChg>
      <pc:sldChg chg="modSp">
        <pc:chgData name="Herzberg, Amir" userId="065951d4-4781-441f-ab30-2019f0b03826" providerId="ADAL" clId="{1C5DD5B0-4014-42C9-99F7-A54F6BE8321D}" dt="2023-02-27T17:04:59.897" v="941" actId="20577"/>
        <pc:sldMkLst>
          <pc:docMk/>
          <pc:sldMk cId="1258875912" sldId="791"/>
        </pc:sldMkLst>
        <pc:spChg chg="mod">
          <ac:chgData name="Herzberg, Amir" userId="065951d4-4781-441f-ab30-2019f0b03826" providerId="ADAL" clId="{1C5DD5B0-4014-42C9-99F7-A54F6BE8321D}" dt="2023-02-27T17:04:59.897" v="941" actId="20577"/>
          <ac:spMkLst>
            <pc:docMk/>
            <pc:sldMk cId="1258875912" sldId="791"/>
            <ac:spMk id="4102" creationId="{00000000-0000-0000-0000-000000000000}"/>
          </ac:spMkLst>
        </pc:spChg>
      </pc:sldChg>
      <pc:sldChg chg="mod modShow">
        <pc:chgData name="Herzberg, Amir" userId="065951d4-4781-441f-ab30-2019f0b03826" providerId="ADAL" clId="{1C5DD5B0-4014-42C9-99F7-A54F6BE8321D}" dt="2023-02-22T01:50:35.132" v="813" actId="729"/>
        <pc:sldMkLst>
          <pc:docMk/>
          <pc:sldMk cId="1740801251" sldId="871"/>
        </pc:sldMkLst>
      </pc:sldChg>
      <pc:sldChg chg="addSp modSp mod modAnim">
        <pc:chgData name="Herzberg, Amir" userId="065951d4-4781-441f-ab30-2019f0b03826" providerId="ADAL" clId="{1C5DD5B0-4014-42C9-99F7-A54F6BE8321D}" dt="2023-02-22T01:53:50.221" v="939" actId="20577"/>
        <pc:sldMkLst>
          <pc:docMk/>
          <pc:sldMk cId="1192815353" sldId="881"/>
        </pc:sldMkLst>
        <pc:spChg chg="mod">
          <ac:chgData name="Herzberg, Amir" userId="065951d4-4781-441f-ab30-2019f0b03826" providerId="ADAL" clId="{1C5DD5B0-4014-42C9-99F7-A54F6BE8321D}" dt="2023-02-22T01:53:50.221" v="939" actId="20577"/>
          <ac:spMkLst>
            <pc:docMk/>
            <pc:sldMk cId="1192815353" sldId="881"/>
            <ac:spMk id="3" creationId="{00000000-0000-0000-0000-000000000000}"/>
          </ac:spMkLst>
        </pc:spChg>
        <pc:spChg chg="add mod">
          <ac:chgData name="Herzberg, Amir" userId="065951d4-4781-441f-ab30-2019f0b03826" providerId="ADAL" clId="{1C5DD5B0-4014-42C9-99F7-A54F6BE8321D}" dt="2023-02-22T01:52:00.140" v="884" actId="1076"/>
          <ac:spMkLst>
            <pc:docMk/>
            <pc:sldMk cId="1192815353" sldId="881"/>
            <ac:spMk id="10" creationId="{F8EA91CE-0124-AD77-2195-A1C61C6AA832}"/>
          </ac:spMkLst>
        </pc:spChg>
      </pc:sldChg>
      <pc:sldChg chg="modSp mod modAnim">
        <pc:chgData name="Herzberg, Amir" userId="065951d4-4781-441f-ab30-2019f0b03826" providerId="ADAL" clId="{1C5DD5B0-4014-42C9-99F7-A54F6BE8321D}" dt="2023-02-22T01:42:01.995" v="333" actId="6549"/>
        <pc:sldMkLst>
          <pc:docMk/>
          <pc:sldMk cId="1888394540" sldId="889"/>
        </pc:sldMkLst>
        <pc:spChg chg="mod">
          <ac:chgData name="Herzberg, Amir" userId="065951d4-4781-441f-ab30-2019f0b03826" providerId="ADAL" clId="{1C5DD5B0-4014-42C9-99F7-A54F6BE8321D}" dt="2023-02-22T01:42:01.995" v="333" actId="6549"/>
          <ac:spMkLst>
            <pc:docMk/>
            <pc:sldMk cId="1888394540" sldId="889"/>
            <ac:spMk id="4101" creationId="{00000000-0000-0000-0000-000000000000}"/>
          </ac:spMkLst>
        </pc:spChg>
        <pc:spChg chg="mod">
          <ac:chgData name="Herzberg, Amir" userId="065951d4-4781-441f-ab30-2019f0b03826" providerId="ADAL" clId="{1C5DD5B0-4014-42C9-99F7-A54F6BE8321D}" dt="2023-02-22T01:41:50.727" v="332" actId="6549"/>
          <ac:spMkLst>
            <pc:docMk/>
            <pc:sldMk cId="1888394540" sldId="889"/>
            <ac:spMk id="4102" creationId="{00000000-0000-0000-0000-000000000000}"/>
          </ac:spMkLst>
        </pc:spChg>
      </pc:sldChg>
      <pc:sldChg chg="modSp mod">
        <pc:chgData name="Herzberg, Amir" userId="065951d4-4781-441f-ab30-2019f0b03826" providerId="ADAL" clId="{1C5DD5B0-4014-42C9-99F7-A54F6BE8321D}" dt="2023-02-27T17:05:47.661" v="950" actId="14100"/>
        <pc:sldMkLst>
          <pc:docMk/>
          <pc:sldMk cId="3122754428" sldId="892"/>
        </pc:sldMkLst>
        <pc:spChg chg="mod">
          <ac:chgData name="Herzberg, Amir" userId="065951d4-4781-441f-ab30-2019f0b03826" providerId="ADAL" clId="{1C5DD5B0-4014-42C9-99F7-A54F6BE8321D}" dt="2023-02-27T17:05:25.866" v="945" actId="14100"/>
          <ac:spMkLst>
            <pc:docMk/>
            <pc:sldMk cId="3122754428" sldId="892"/>
            <ac:spMk id="12" creationId="{00000000-0000-0000-0000-000000000000}"/>
          </ac:spMkLst>
        </pc:spChg>
        <pc:spChg chg="mod">
          <ac:chgData name="Herzberg, Amir" userId="065951d4-4781-441f-ab30-2019f0b03826" providerId="ADAL" clId="{1C5DD5B0-4014-42C9-99F7-A54F6BE8321D}" dt="2023-02-27T17:05:47.661" v="950" actId="14100"/>
          <ac:spMkLst>
            <pc:docMk/>
            <pc:sldMk cId="3122754428" sldId="892"/>
            <ac:spMk id="14" creationId="{00000000-0000-0000-0000-000000000000}"/>
          </ac:spMkLst>
        </pc:spChg>
        <pc:spChg chg="mod">
          <ac:chgData name="Herzberg, Amir" userId="065951d4-4781-441f-ab30-2019f0b03826" providerId="ADAL" clId="{1C5DD5B0-4014-42C9-99F7-A54F6BE8321D}" dt="2023-02-27T17:05:38.855" v="948" actId="14100"/>
          <ac:spMkLst>
            <pc:docMk/>
            <pc:sldMk cId="3122754428" sldId="892"/>
            <ac:spMk id="15" creationId="{00000000-0000-0000-0000-000000000000}"/>
          </ac:spMkLst>
        </pc:spChg>
        <pc:spChg chg="mod">
          <ac:chgData name="Herzberg, Amir" userId="065951d4-4781-441f-ab30-2019f0b03826" providerId="ADAL" clId="{1C5DD5B0-4014-42C9-99F7-A54F6BE8321D}" dt="2023-02-22T01:43:30.564" v="349" actId="14100"/>
          <ac:spMkLst>
            <pc:docMk/>
            <pc:sldMk cId="3122754428" sldId="892"/>
            <ac:spMk id="16" creationId="{00000000-0000-0000-0000-000000000000}"/>
          </ac:spMkLst>
        </pc:spChg>
      </pc:sldChg>
      <pc:sldChg chg="modSp mod">
        <pc:chgData name="Herzberg, Amir" userId="065951d4-4781-441f-ab30-2019f0b03826" providerId="ADAL" clId="{1C5DD5B0-4014-42C9-99F7-A54F6BE8321D}" dt="2023-02-22T01:40:35.899" v="258" actId="6549"/>
        <pc:sldMkLst>
          <pc:docMk/>
          <pc:sldMk cId="2523588523" sldId="926"/>
        </pc:sldMkLst>
        <pc:spChg chg="mod">
          <ac:chgData name="Herzberg, Amir" userId="065951d4-4781-441f-ab30-2019f0b03826" providerId="ADAL" clId="{1C5DD5B0-4014-42C9-99F7-A54F6BE8321D}" dt="2023-02-22T01:40:35.899" v="258" actId="6549"/>
          <ac:spMkLst>
            <pc:docMk/>
            <pc:sldMk cId="2523588523" sldId="926"/>
            <ac:spMk id="3" creationId="{F7931EFC-03AD-F43A-F371-31B4A16CBE0D}"/>
          </ac:spMkLst>
        </pc:spChg>
      </pc:sldChg>
      <pc:sldChg chg="modSp mod">
        <pc:chgData name="Herzberg, Amir" userId="065951d4-4781-441f-ab30-2019f0b03826" providerId="ADAL" clId="{1C5DD5B0-4014-42C9-99F7-A54F6BE8321D}" dt="2023-02-22T01:46:30.535" v="492" actId="20577"/>
        <pc:sldMkLst>
          <pc:docMk/>
          <pc:sldMk cId="3020328006" sldId="927"/>
        </pc:sldMkLst>
        <pc:spChg chg="mod">
          <ac:chgData name="Herzberg, Amir" userId="065951d4-4781-441f-ab30-2019f0b03826" providerId="ADAL" clId="{1C5DD5B0-4014-42C9-99F7-A54F6BE8321D}" dt="2023-02-22T01:46:30.535" v="492" actId="20577"/>
          <ac:spMkLst>
            <pc:docMk/>
            <pc:sldMk cId="3020328006" sldId="927"/>
            <ac:spMk id="3" creationId="{F7931EFC-03AD-F43A-F371-31B4A16CBE0D}"/>
          </ac:spMkLst>
        </pc:spChg>
      </pc:sldChg>
      <pc:sldChg chg="modSp mod">
        <pc:chgData name="Herzberg, Amir" userId="065951d4-4781-441f-ab30-2019f0b03826" providerId="ADAL" clId="{1C5DD5B0-4014-42C9-99F7-A54F6BE8321D}" dt="2023-02-22T01:49:33.985" v="812" actId="20577"/>
        <pc:sldMkLst>
          <pc:docMk/>
          <pc:sldMk cId="3723761992" sldId="928"/>
        </pc:sldMkLst>
        <pc:spChg chg="mod">
          <ac:chgData name="Herzberg, Amir" userId="065951d4-4781-441f-ab30-2019f0b03826" providerId="ADAL" clId="{1C5DD5B0-4014-42C9-99F7-A54F6BE8321D}" dt="2023-02-22T01:49:33.985" v="812" actId="20577"/>
          <ac:spMkLst>
            <pc:docMk/>
            <pc:sldMk cId="3723761992" sldId="928"/>
            <ac:spMk id="3" creationId="{5BE3E694-EFA2-1184-01B6-95717DBBC970}"/>
          </ac:spMkLst>
        </pc:spChg>
      </pc:sldChg>
    </pc:docChg>
  </pc:docChgLst>
  <pc:docChgLst>
    <pc:chgData name="Herzberg, Amir" userId="065951d4-4781-441f-ab30-2019f0b03826" providerId="ADAL" clId="{AC7A33EA-E400-4B27-908D-9BAF349CD9F5}"/>
    <pc:docChg chg="custSel modSld">
      <pc:chgData name="Herzberg, Amir" userId="065951d4-4781-441f-ab30-2019f0b03826" providerId="ADAL" clId="{AC7A33EA-E400-4B27-908D-9BAF349CD9F5}" dt="2023-03-07T00:02:45.005" v="437" actId="20577"/>
      <pc:docMkLst>
        <pc:docMk/>
      </pc:docMkLst>
      <pc:sldChg chg="modSp mod modAnim">
        <pc:chgData name="Herzberg, Amir" userId="065951d4-4781-441f-ab30-2019f0b03826" providerId="ADAL" clId="{AC7A33EA-E400-4B27-908D-9BAF349CD9F5}" dt="2023-03-05T00:06:17.803" v="235" actId="20577"/>
        <pc:sldMkLst>
          <pc:docMk/>
          <pc:sldMk cId="0" sldId="263"/>
        </pc:sldMkLst>
        <pc:spChg chg="mod">
          <ac:chgData name="Herzberg, Amir" userId="065951d4-4781-441f-ab30-2019f0b03826" providerId="ADAL" clId="{AC7A33EA-E400-4B27-908D-9BAF349CD9F5}" dt="2023-03-05T00:06:17.803" v="235" actId="20577"/>
          <ac:spMkLst>
            <pc:docMk/>
            <pc:sldMk cId="0" sldId="263"/>
            <ac:spMk id="11268" creationId="{00000000-0000-0000-0000-000000000000}"/>
          </ac:spMkLst>
        </pc:spChg>
      </pc:sldChg>
      <pc:sldChg chg="delSp modSp mod modAnim">
        <pc:chgData name="Herzberg, Amir" userId="065951d4-4781-441f-ab30-2019f0b03826" providerId="ADAL" clId="{AC7A33EA-E400-4B27-908D-9BAF349CD9F5}" dt="2023-03-07T00:02:45.005" v="437" actId="20577"/>
        <pc:sldMkLst>
          <pc:docMk/>
          <pc:sldMk cId="1002588031" sldId="373"/>
        </pc:sldMkLst>
        <pc:spChg chg="mod">
          <ac:chgData name="Herzberg, Amir" userId="065951d4-4781-441f-ab30-2019f0b03826" providerId="ADAL" clId="{AC7A33EA-E400-4B27-908D-9BAF349CD9F5}" dt="2023-03-05T00:07:00.642" v="257" actId="6549"/>
          <ac:spMkLst>
            <pc:docMk/>
            <pc:sldMk cId="1002588031" sldId="373"/>
            <ac:spMk id="2" creationId="{00000000-0000-0000-0000-000000000000}"/>
          </ac:spMkLst>
        </pc:spChg>
        <pc:spChg chg="mod">
          <ac:chgData name="Herzberg, Amir" userId="065951d4-4781-441f-ab30-2019f0b03826" providerId="ADAL" clId="{AC7A33EA-E400-4B27-908D-9BAF349CD9F5}" dt="2023-03-07T00:02:45.005" v="437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AC7A33EA-E400-4B27-908D-9BAF349CD9F5}" dt="2023-03-07T00:00:13.738" v="328" actId="107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AC7A33EA-E400-4B27-908D-9BAF349CD9F5}" dt="2023-03-07T00:00:13.738" v="328" actId="107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AC7A33EA-E400-4B27-908D-9BAF349CD9F5}" dt="2023-03-07T00:00:13.738" v="328" actId="107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AC7A33EA-E400-4B27-908D-9BAF349CD9F5}" dt="2023-03-07T00:00:13.738" v="328" actId="1076"/>
          <ac:spMkLst>
            <pc:docMk/>
            <pc:sldMk cId="1002588031" sldId="373"/>
            <ac:spMk id="38" creationId="{00000000-0000-0000-0000-000000000000}"/>
          </ac:spMkLst>
        </pc:spChg>
        <pc:spChg chg="del">
          <ac:chgData name="Herzberg, Amir" userId="065951d4-4781-441f-ab30-2019f0b03826" providerId="ADAL" clId="{AC7A33EA-E400-4B27-908D-9BAF349CD9F5}" dt="2023-03-05T00:08:09.130" v="261" actId="478"/>
          <ac:spMkLst>
            <pc:docMk/>
            <pc:sldMk cId="1002588031" sldId="373"/>
            <ac:spMk id="39" creationId="{00000000-0000-0000-0000-000000000000}"/>
          </ac:spMkLst>
        </pc:spChg>
        <pc:spChg chg="del">
          <ac:chgData name="Herzberg, Amir" userId="065951d4-4781-441f-ab30-2019f0b03826" providerId="ADAL" clId="{AC7A33EA-E400-4B27-908D-9BAF349CD9F5}" dt="2023-03-05T00:08:09.130" v="261" actId="478"/>
          <ac:spMkLst>
            <pc:docMk/>
            <pc:sldMk cId="1002588031" sldId="373"/>
            <ac:spMk id="43" creationId="{00000000-0000-0000-0000-000000000000}"/>
          </ac:spMkLst>
        </pc:spChg>
        <pc:spChg chg="del">
          <ac:chgData name="Herzberg, Amir" userId="065951d4-4781-441f-ab30-2019f0b03826" providerId="ADAL" clId="{AC7A33EA-E400-4B27-908D-9BAF349CD9F5}" dt="2023-03-05T00:08:09.130" v="261" actId="478"/>
          <ac:spMkLst>
            <pc:docMk/>
            <pc:sldMk cId="1002588031" sldId="373"/>
            <ac:spMk id="44" creationId="{00000000-0000-0000-0000-000000000000}"/>
          </ac:spMkLst>
        </pc:spChg>
        <pc:spChg chg="del">
          <ac:chgData name="Herzberg, Amir" userId="065951d4-4781-441f-ab30-2019f0b03826" providerId="ADAL" clId="{AC7A33EA-E400-4B27-908D-9BAF349CD9F5}" dt="2023-03-05T00:08:09.130" v="261" actId="478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AC7A33EA-E400-4B27-908D-9BAF349CD9F5}" dt="2023-03-07T00:00:13.738" v="328" actId="107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AC7A33EA-E400-4B27-908D-9BAF349CD9F5}" dt="2023-03-07T00:00:13.738" v="328" actId="107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AC7A33EA-E400-4B27-908D-9BAF349CD9F5}" dt="2023-03-07T00:00:13.738" v="328" actId="1076"/>
          <ac:cxnSpMkLst>
            <pc:docMk/>
            <pc:sldMk cId="1002588031" sldId="373"/>
            <ac:cxnSpMk id="35" creationId="{00000000-0000-0000-0000-000000000000}"/>
          </ac:cxnSpMkLst>
        </pc:cxnChg>
        <pc:cxnChg chg="del mod">
          <ac:chgData name="Herzberg, Amir" userId="065951d4-4781-441f-ab30-2019f0b03826" providerId="ADAL" clId="{AC7A33EA-E400-4B27-908D-9BAF349CD9F5}" dt="2023-03-05T00:08:09.130" v="261" actId="478"/>
          <ac:cxnSpMkLst>
            <pc:docMk/>
            <pc:sldMk cId="1002588031" sldId="373"/>
            <ac:cxnSpMk id="40" creationId="{00000000-0000-0000-0000-000000000000}"/>
          </ac:cxnSpMkLst>
        </pc:cxnChg>
        <pc:cxnChg chg="del mod">
          <ac:chgData name="Herzberg, Amir" userId="065951d4-4781-441f-ab30-2019f0b03826" providerId="ADAL" clId="{AC7A33EA-E400-4B27-908D-9BAF349CD9F5}" dt="2023-03-05T00:08:09.130" v="261" actId="478"/>
          <ac:cxnSpMkLst>
            <pc:docMk/>
            <pc:sldMk cId="1002588031" sldId="373"/>
            <ac:cxnSpMk id="41" creationId="{00000000-0000-0000-0000-000000000000}"/>
          </ac:cxnSpMkLst>
        </pc:cxnChg>
        <pc:cxnChg chg="del">
          <ac:chgData name="Herzberg, Amir" userId="065951d4-4781-441f-ab30-2019f0b03826" providerId="ADAL" clId="{AC7A33EA-E400-4B27-908D-9BAF349CD9F5}" dt="2023-03-05T00:08:09.130" v="261" actId="478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mod modShow">
        <pc:chgData name="Herzberg, Amir" userId="065951d4-4781-441f-ab30-2019f0b03826" providerId="ADAL" clId="{AC7A33EA-E400-4B27-908D-9BAF349CD9F5}" dt="2023-03-04T23:59:54.856" v="0" actId="729"/>
        <pc:sldMkLst>
          <pc:docMk/>
          <pc:sldMk cId="2438818049" sldId="397"/>
        </pc:sldMkLst>
      </pc:sldChg>
    </pc:docChg>
  </pc:docChgLst>
  <pc:docChgLst>
    <pc:chgData name="Herzberg, Amir" userId="065951d4-4781-441f-ab30-2019f0b03826" providerId="ADAL" clId="{EB92B3BA-CF30-4793-B6D4-CAD504A197B9}"/>
    <pc:docChg chg="undo custSel addSld delSld modSld sldOrd">
      <pc:chgData name="Herzberg, Amir" userId="065951d4-4781-441f-ab30-2019f0b03826" providerId="ADAL" clId="{EB92B3BA-CF30-4793-B6D4-CAD504A197B9}" dt="2021-11-17T03:06:04.707" v="4915" actId="20577"/>
      <pc:docMkLst>
        <pc:docMk/>
      </pc:docMkLst>
      <pc:sldChg chg="modSp add del mod setBg">
        <pc:chgData name="Herzberg, Amir" userId="065951d4-4781-441f-ab30-2019f0b03826" providerId="ADAL" clId="{EB92B3BA-CF30-4793-B6D4-CAD504A197B9}" dt="2021-11-17T01:20:15.095" v="900" actId="2696"/>
        <pc:sldMkLst>
          <pc:docMk/>
          <pc:sldMk cId="0" sldId="262"/>
        </pc:sldMkLst>
        <pc:spChg chg="mod">
          <ac:chgData name="Herzberg, Amir" userId="065951d4-4781-441f-ab30-2019f0b03826" providerId="ADAL" clId="{EB92B3BA-CF30-4793-B6D4-CAD504A197B9}" dt="2021-11-17T01:19:39.437" v="886" actId="113"/>
          <ac:spMkLst>
            <pc:docMk/>
            <pc:sldMk cId="0" sldId="262"/>
            <ac:spMk id="1024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0:09.539" v="899" actId="20577"/>
          <ac:spMkLst>
            <pc:docMk/>
            <pc:sldMk cId="0" sldId="262"/>
            <ac:spMk id="19459" creationId="{00000000-0000-0000-0000-000000000000}"/>
          </ac:spMkLst>
        </pc:spChg>
      </pc:sldChg>
      <pc:sldChg chg="add del">
        <pc:chgData name="Herzberg, Amir" userId="065951d4-4781-441f-ab30-2019f0b03826" providerId="ADAL" clId="{EB92B3BA-CF30-4793-B6D4-CAD504A197B9}" dt="2021-11-17T02:44:03.614" v="4209" actId="47"/>
        <pc:sldMkLst>
          <pc:docMk/>
          <pc:sldMk cId="1232640773" sldId="262"/>
        </pc:sldMkLst>
      </pc:sldChg>
      <pc:sldChg chg="modSp add setBg modAnim">
        <pc:chgData name="Herzberg, Amir" userId="065951d4-4781-441f-ab30-2019f0b03826" providerId="ADAL" clId="{EB92B3BA-CF30-4793-B6D4-CAD504A197B9}" dt="2021-11-17T01:30:42.657" v="929"/>
        <pc:sldMkLst>
          <pc:docMk/>
          <pc:sldMk cId="0" sldId="263"/>
        </pc:sldMkLst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15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16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30:42.657" v="929"/>
          <ac:spMkLst>
            <pc:docMk/>
            <pc:sldMk cId="0" sldId="263"/>
            <ac:spMk id="11268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09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1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1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12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13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1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15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16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17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29:19.200" v="922" actId="1076"/>
          <ac:spMkLst>
            <pc:docMk/>
            <pc:sldMk cId="0" sldId="263"/>
            <ac:spMk id="21518" creationId="{00000000-0000-0000-0000-000000000000}"/>
          </ac:spMkLst>
        </pc:spChg>
        <pc:picChg chg="mod">
          <ac:chgData name="Herzberg, Amir" userId="065951d4-4781-441f-ab30-2019f0b03826" providerId="ADAL" clId="{EB92B3BA-CF30-4793-B6D4-CAD504A197B9}" dt="2021-11-17T01:29:19.200" v="922" actId="1076"/>
          <ac:picMkLst>
            <pc:docMk/>
            <pc:sldMk cId="0" sldId="263"/>
            <ac:picMk id="3" creationId="{00000000-0000-0000-0000-000000000000}"/>
          </ac:picMkLst>
        </pc:picChg>
        <pc:picChg chg="mod">
          <ac:chgData name="Herzberg, Amir" userId="065951d4-4781-441f-ab30-2019f0b03826" providerId="ADAL" clId="{EB92B3BA-CF30-4793-B6D4-CAD504A197B9}" dt="2021-11-17T01:29:19.200" v="922" actId="1076"/>
          <ac:picMkLst>
            <pc:docMk/>
            <pc:sldMk cId="0" sldId="263"/>
            <ac:picMk id="4" creationId="{00000000-0000-0000-0000-000000000000}"/>
          </ac:picMkLst>
        </pc:picChg>
        <pc:picChg chg="mod">
          <ac:chgData name="Herzberg, Amir" userId="065951d4-4781-441f-ab30-2019f0b03826" providerId="ADAL" clId="{EB92B3BA-CF30-4793-B6D4-CAD504A197B9}" dt="2021-11-17T01:29:19.200" v="922" actId="1076"/>
          <ac:picMkLst>
            <pc:docMk/>
            <pc:sldMk cId="0" sldId="263"/>
            <ac:picMk id="5" creationId="{00000000-0000-0000-0000-000000000000}"/>
          </ac:picMkLst>
        </pc:picChg>
      </pc:sldChg>
      <pc:sldChg chg="add del">
        <pc:chgData name="Herzberg, Amir" userId="065951d4-4781-441f-ab30-2019f0b03826" providerId="ADAL" clId="{EB92B3BA-CF30-4793-B6D4-CAD504A197B9}" dt="2021-11-17T01:50:18.329" v="1782" actId="47"/>
        <pc:sldMkLst>
          <pc:docMk/>
          <pc:sldMk cId="0" sldId="329"/>
        </pc:sldMkLst>
      </pc:sldChg>
      <pc:sldChg chg="add del">
        <pc:chgData name="Herzberg, Amir" userId="065951d4-4781-441f-ab30-2019f0b03826" providerId="ADAL" clId="{EB92B3BA-CF30-4793-B6D4-CAD504A197B9}" dt="2021-11-17T01:50:18.329" v="1782" actId="47"/>
        <pc:sldMkLst>
          <pc:docMk/>
          <pc:sldMk cId="140265129" sldId="350"/>
        </pc:sldMkLst>
      </pc:sldChg>
      <pc:sldChg chg="delSp modSp add mod delAnim modAnim">
        <pc:chgData name="Herzberg, Amir" userId="065951d4-4781-441f-ab30-2019f0b03826" providerId="ADAL" clId="{EB92B3BA-CF30-4793-B6D4-CAD504A197B9}" dt="2021-11-17T02:51:46.450" v="4723" actId="207"/>
        <pc:sldMkLst>
          <pc:docMk/>
          <pc:sldMk cId="2091405616" sldId="355"/>
        </pc:sldMkLst>
        <pc:spChg chg="del">
          <ac:chgData name="Herzberg, Amir" userId="065951d4-4781-441f-ab30-2019f0b03826" providerId="ADAL" clId="{EB92B3BA-CF30-4793-B6D4-CAD504A197B9}" dt="2021-11-17T01:35:21.479" v="955" actId="478"/>
          <ac:spMkLst>
            <pc:docMk/>
            <pc:sldMk cId="2091405616" sldId="355"/>
            <ac:spMk id="2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3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18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2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51:46.450" v="4723" actId="207"/>
          <ac:spMkLst>
            <pc:docMk/>
            <pc:sldMk cId="2091405616" sldId="355"/>
            <ac:spMk id="3789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35:09.360" v="954" actId="20577"/>
          <ac:spMkLst>
            <pc:docMk/>
            <pc:sldMk cId="2091405616" sldId="355"/>
            <ac:spMk id="80899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80967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80968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80969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80970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80971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80972" creationId="{00000000-0000-0000-0000-000000000000}"/>
          </ac:spMkLst>
        </pc:spChg>
        <pc:spChg chg="del">
          <ac:chgData name="Herzberg, Amir" userId="065951d4-4781-441f-ab30-2019f0b03826" providerId="ADAL" clId="{EB92B3BA-CF30-4793-B6D4-CAD504A197B9}" dt="2021-11-17T01:36:54.636" v="1083" actId="478"/>
          <ac:spMkLst>
            <pc:docMk/>
            <pc:sldMk cId="2091405616" sldId="355"/>
            <ac:spMk id="80973" creationId="{00000000-0000-0000-0000-000000000000}"/>
          </ac:spMkLst>
        </pc:spChg>
        <pc:graphicFrameChg chg="del">
          <ac:chgData name="Herzberg, Amir" userId="065951d4-4781-441f-ab30-2019f0b03826" providerId="ADAL" clId="{EB92B3BA-CF30-4793-B6D4-CAD504A197B9}" dt="2021-11-17T01:36:54.636" v="1083" actId="478"/>
          <ac:graphicFrameMkLst>
            <pc:docMk/>
            <pc:sldMk cId="2091405616" sldId="355"/>
            <ac:graphicFrameMk id="37891" creationId="{00000000-0000-0000-0000-000000000000}"/>
          </ac:graphicFrameMkLst>
        </pc:graphicFrameChg>
        <pc:graphicFrameChg chg="del">
          <ac:chgData name="Herzberg, Amir" userId="065951d4-4781-441f-ab30-2019f0b03826" providerId="ADAL" clId="{EB92B3BA-CF30-4793-B6D4-CAD504A197B9}" dt="2021-11-17T01:36:54.636" v="1083" actId="478"/>
          <ac:graphicFrameMkLst>
            <pc:docMk/>
            <pc:sldMk cId="2091405616" sldId="355"/>
            <ac:graphicFrameMk id="37929" creationId="{00000000-0000-0000-0000-000000000000}"/>
          </ac:graphicFrameMkLst>
        </pc:graphicFrameChg>
        <pc:graphicFrameChg chg="del">
          <ac:chgData name="Herzberg, Amir" userId="065951d4-4781-441f-ab30-2019f0b03826" providerId="ADAL" clId="{EB92B3BA-CF30-4793-B6D4-CAD504A197B9}" dt="2021-11-17T01:36:54.636" v="1083" actId="478"/>
          <ac:graphicFrameMkLst>
            <pc:docMk/>
            <pc:sldMk cId="2091405616" sldId="355"/>
            <ac:graphicFrameMk id="37967" creationId="{00000000-0000-0000-0000-000000000000}"/>
          </ac:graphicFrameMkLst>
        </pc:graphicFrameChg>
        <pc:picChg chg="del mod">
          <ac:chgData name="Herzberg, Amir" userId="065951d4-4781-441f-ab30-2019f0b03826" providerId="ADAL" clId="{EB92B3BA-CF30-4793-B6D4-CAD504A197B9}" dt="2021-11-17T01:37:01.612" v="1084" actId="478"/>
          <ac:picMkLst>
            <pc:docMk/>
            <pc:sldMk cId="2091405616" sldId="355"/>
            <ac:picMk id="5" creationId="{74A3CE4F-441D-49B6-8525-FF1B1830CCC2}"/>
          </ac:picMkLst>
        </pc:picChg>
      </pc:sldChg>
      <pc:sldChg chg="modSp add mod">
        <pc:chgData name="Herzberg, Amir" userId="065951d4-4781-441f-ab30-2019f0b03826" providerId="ADAL" clId="{EB92B3BA-CF30-4793-B6D4-CAD504A197B9}" dt="2021-11-17T01:57:44.872" v="2338" actId="20577"/>
        <pc:sldMkLst>
          <pc:docMk/>
          <pc:sldMk cId="1002588031" sldId="373"/>
        </pc:sldMkLst>
        <pc:spChg chg="mod">
          <ac:chgData name="Herzberg, Amir" userId="065951d4-4781-441f-ab30-2019f0b03826" providerId="ADAL" clId="{EB92B3BA-CF30-4793-B6D4-CAD504A197B9}" dt="2021-11-17T01:57:44.872" v="2338" actId="20577"/>
          <ac:spMkLst>
            <pc:docMk/>
            <pc:sldMk cId="1002588031" sldId="373"/>
            <ac:spMk id="2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56:47.587" v="2266" actId="6549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57:18.536" v="2319" actId="1037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57:18.536" v="2319" actId="1037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57:18.536" v="2319" actId="1037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57:18.536" v="2319" actId="1037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EB92B3BA-CF30-4793-B6D4-CAD504A197B9}" dt="2021-11-17T01:57:18.536" v="2319" actId="1037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1:57:18.536" v="2319" actId="1037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1:57:18.536" v="2319" actId="1037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add">
        <pc:chgData name="Herzberg, Amir" userId="065951d4-4781-441f-ab30-2019f0b03826" providerId="ADAL" clId="{EB92B3BA-CF30-4793-B6D4-CAD504A197B9}" dt="2021-11-17T01:25:04.568" v="908"/>
        <pc:sldMkLst>
          <pc:docMk/>
          <pc:sldMk cId="2438818049" sldId="397"/>
        </pc:sldMkLst>
      </pc:sldChg>
      <pc:sldChg chg="add del">
        <pc:chgData name="Herzberg, Amir" userId="065951d4-4781-441f-ab30-2019f0b03826" providerId="ADAL" clId="{EB92B3BA-CF30-4793-B6D4-CAD504A197B9}" dt="2021-11-17T01:57:55.663" v="2339" actId="47"/>
        <pc:sldMkLst>
          <pc:docMk/>
          <pc:sldMk cId="1475263487" sldId="399"/>
        </pc:sldMkLst>
      </pc:sldChg>
      <pc:sldChg chg="add del">
        <pc:chgData name="Herzberg, Amir" userId="065951d4-4781-441f-ab30-2019f0b03826" providerId="ADAL" clId="{EB92B3BA-CF30-4793-B6D4-CAD504A197B9}" dt="2021-11-17T01:49:46.358" v="1781" actId="47"/>
        <pc:sldMkLst>
          <pc:docMk/>
          <pc:sldMk cId="2933828842" sldId="415"/>
        </pc:sldMkLst>
      </pc:sldChg>
      <pc:sldChg chg="modSp mod">
        <pc:chgData name="Herzberg, Amir" userId="065951d4-4781-441f-ab30-2019f0b03826" providerId="ADAL" clId="{EB92B3BA-CF30-4793-B6D4-CAD504A197B9}" dt="2021-11-16T22:40:40.600" v="24" actId="404"/>
        <pc:sldMkLst>
          <pc:docMk/>
          <pc:sldMk cId="0" sldId="448"/>
        </pc:sldMkLst>
        <pc:spChg chg="mod">
          <ac:chgData name="Herzberg, Amir" userId="065951d4-4781-441f-ab30-2019f0b03826" providerId="ADAL" clId="{EB92B3BA-CF30-4793-B6D4-CAD504A197B9}" dt="2021-11-16T22:40:40.600" v="24" actId="404"/>
          <ac:spMkLst>
            <pc:docMk/>
            <pc:sldMk cId="0" sldId="448"/>
            <ac:spMk id="3077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6T22:40:26.509" v="21" actId="20577"/>
          <ac:spMkLst>
            <pc:docMk/>
            <pc:sldMk cId="0" sldId="448"/>
            <ac:spMk id="3078" creationId="{00000000-0000-0000-0000-000000000000}"/>
          </ac:spMkLst>
        </pc:spChg>
      </pc:sldChg>
      <pc:sldChg chg="add del">
        <pc:chgData name="Herzberg, Amir" userId="065951d4-4781-441f-ab30-2019f0b03826" providerId="ADAL" clId="{EB92B3BA-CF30-4793-B6D4-CAD504A197B9}" dt="2021-11-17T01:50:18.329" v="1782" actId="47"/>
        <pc:sldMkLst>
          <pc:docMk/>
          <pc:sldMk cId="3533887509" sldId="464"/>
        </pc:sldMkLst>
      </pc:sldChg>
      <pc:sldChg chg="add del">
        <pc:chgData name="Herzberg, Amir" userId="065951d4-4781-441f-ab30-2019f0b03826" providerId="ADAL" clId="{EB92B3BA-CF30-4793-B6D4-CAD504A197B9}" dt="2021-11-17T01:33:26.897" v="933" actId="47"/>
        <pc:sldMkLst>
          <pc:docMk/>
          <pc:sldMk cId="1859294086" sldId="484"/>
        </pc:sldMkLst>
      </pc:sldChg>
      <pc:sldChg chg="add del">
        <pc:chgData name="Herzberg, Amir" userId="065951d4-4781-441f-ab30-2019f0b03826" providerId="ADAL" clId="{EB92B3BA-CF30-4793-B6D4-CAD504A197B9}" dt="2021-11-17T01:50:18.329" v="1782" actId="47"/>
        <pc:sldMkLst>
          <pc:docMk/>
          <pc:sldMk cId="1149206032" sldId="506"/>
        </pc:sldMkLst>
      </pc:sldChg>
      <pc:sldChg chg="modSp add mod ord modAnim">
        <pc:chgData name="Herzberg, Amir" userId="065951d4-4781-441f-ab30-2019f0b03826" providerId="ADAL" clId="{EB92B3BA-CF30-4793-B6D4-CAD504A197B9}" dt="2021-11-17T02:49:36.331" v="4719"/>
        <pc:sldMkLst>
          <pc:docMk/>
          <pc:sldMk cId="3993949618" sldId="529"/>
        </pc:sldMkLst>
        <pc:spChg chg="mod">
          <ac:chgData name="Herzberg, Amir" userId="065951d4-4781-441f-ab30-2019f0b03826" providerId="ADAL" clId="{EB92B3BA-CF30-4793-B6D4-CAD504A197B9}" dt="2021-11-17T01:25:26.781" v="909" actId="113"/>
          <ac:spMkLst>
            <pc:docMk/>
            <pc:sldMk cId="3993949618" sldId="529"/>
            <ac:spMk id="10244" creationId="{00000000-0000-0000-0000-000000000000}"/>
          </ac:spMkLst>
        </pc:spChg>
      </pc:sldChg>
      <pc:sldChg chg="add del mod modShow">
        <pc:chgData name="Herzberg, Amir" userId="065951d4-4781-441f-ab30-2019f0b03826" providerId="ADAL" clId="{EB92B3BA-CF30-4793-B6D4-CAD504A197B9}" dt="2021-11-17T02:51:00.367" v="4720" actId="47"/>
        <pc:sldMkLst>
          <pc:docMk/>
          <pc:sldMk cId="3895980932" sldId="542"/>
        </pc:sldMkLst>
      </pc:sldChg>
      <pc:sldChg chg="add del">
        <pc:chgData name="Herzberg, Amir" userId="065951d4-4781-441f-ab30-2019f0b03826" providerId="ADAL" clId="{EB92B3BA-CF30-4793-B6D4-CAD504A197B9}" dt="2021-11-17T02:29:04.980" v="3470" actId="47"/>
        <pc:sldMkLst>
          <pc:docMk/>
          <pc:sldMk cId="1453697731" sldId="758"/>
        </pc:sldMkLst>
      </pc:sldChg>
      <pc:sldChg chg="del">
        <pc:chgData name="Herzberg, Amir" userId="065951d4-4781-441f-ab30-2019f0b03826" providerId="ADAL" clId="{EB92B3BA-CF30-4793-B6D4-CAD504A197B9}" dt="2021-11-17T01:20:29.864" v="902" actId="47"/>
        <pc:sldMkLst>
          <pc:docMk/>
          <pc:sldMk cId="3225709593" sldId="778"/>
        </pc:sldMkLst>
      </pc:sldChg>
      <pc:sldChg chg="del">
        <pc:chgData name="Herzberg, Amir" userId="065951d4-4781-441f-ab30-2019f0b03826" providerId="ADAL" clId="{EB92B3BA-CF30-4793-B6D4-CAD504A197B9}" dt="2021-11-17T01:10:49.466" v="545" actId="47"/>
        <pc:sldMkLst>
          <pc:docMk/>
          <pc:sldMk cId="2520976678" sldId="788"/>
        </pc:sldMkLst>
      </pc:sldChg>
      <pc:sldChg chg="addSp delSp modSp add mod delAnim modAnim">
        <pc:chgData name="Herzberg, Amir" userId="065951d4-4781-441f-ab30-2019f0b03826" providerId="ADAL" clId="{EB92B3BA-CF30-4793-B6D4-CAD504A197B9}" dt="2021-11-17T02:53:00.070" v="4752"/>
        <pc:sldMkLst>
          <pc:docMk/>
          <pc:sldMk cId="1258875912" sldId="791"/>
        </pc:sldMkLst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7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8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9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1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1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37.211" v="2873" actId="207"/>
          <ac:spMkLst>
            <pc:docMk/>
            <pc:sldMk cId="1258875912" sldId="791"/>
            <ac:spMk id="12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13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1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15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16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17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18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19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2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2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2:11.682" v="2870" actId="1076"/>
          <ac:spMkLst>
            <pc:docMk/>
            <pc:sldMk cId="1258875912" sldId="791"/>
            <ac:spMk id="26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3:15.653" v="2880" actId="207"/>
          <ac:spMkLst>
            <pc:docMk/>
            <pc:sldMk cId="1258875912" sldId="791"/>
            <ac:spMk id="27" creationId="{00000000-0000-0000-0000-000000000000}"/>
          </ac:spMkLst>
        </pc:spChg>
        <pc:spChg chg="add mod">
          <ac:chgData name="Herzberg, Amir" userId="065951d4-4781-441f-ab30-2019f0b03826" providerId="ADAL" clId="{EB92B3BA-CF30-4793-B6D4-CAD504A197B9}" dt="2021-11-17T02:13:44.605" v="2888" actId="1076"/>
          <ac:spMkLst>
            <pc:docMk/>
            <pc:sldMk cId="1258875912" sldId="791"/>
            <ac:spMk id="29" creationId="{DBC23DC0-2674-4E59-B3A2-263B73048E43}"/>
          </ac:spMkLst>
        </pc:spChg>
        <pc:spChg chg="add del mod">
          <ac:chgData name="Herzberg, Amir" userId="065951d4-4781-441f-ab30-2019f0b03826" providerId="ADAL" clId="{EB92B3BA-CF30-4793-B6D4-CAD504A197B9}" dt="2021-11-17T02:11:45.841" v="2868" actId="478"/>
          <ac:spMkLst>
            <pc:docMk/>
            <pc:sldMk cId="1258875912" sldId="791"/>
            <ac:spMk id="30" creationId="{47D9D37C-40E4-4282-97A8-FE943C302B09}"/>
          </ac:spMkLst>
        </pc:spChg>
        <pc:spChg chg="add del mod">
          <ac:chgData name="Herzberg, Amir" userId="065951d4-4781-441f-ab30-2019f0b03826" providerId="ADAL" clId="{EB92B3BA-CF30-4793-B6D4-CAD504A197B9}" dt="2021-11-17T02:11:38.830" v="2866" actId="478"/>
          <ac:spMkLst>
            <pc:docMk/>
            <pc:sldMk cId="1258875912" sldId="791"/>
            <ac:spMk id="31" creationId="{87EDF287-485C-4DB4-A3A2-ACED2EE52B3C}"/>
          </ac:spMkLst>
        </pc:spChg>
        <pc:spChg chg="add del mod">
          <ac:chgData name="Herzberg, Amir" userId="065951d4-4781-441f-ab30-2019f0b03826" providerId="ADAL" clId="{EB92B3BA-CF30-4793-B6D4-CAD504A197B9}" dt="2021-11-17T02:13:55.466" v="2889" actId="478"/>
          <ac:spMkLst>
            <pc:docMk/>
            <pc:sldMk cId="1258875912" sldId="791"/>
            <ac:spMk id="32" creationId="{F13B31F1-9B13-4B1E-871D-A6FFF78238CD}"/>
          </ac:spMkLst>
        </pc:spChg>
        <pc:spChg chg="mod">
          <ac:chgData name="Herzberg, Amir" userId="065951d4-4781-441f-ab30-2019f0b03826" providerId="ADAL" clId="{EB92B3BA-CF30-4793-B6D4-CAD504A197B9}" dt="2021-11-17T02:53:00.070" v="4752"/>
          <ac:spMkLst>
            <pc:docMk/>
            <pc:sldMk cId="1258875912" sldId="791"/>
            <ac:spMk id="4102" creationId="{00000000-0000-0000-0000-000000000000}"/>
          </ac:spMkLst>
        </pc:spChg>
        <pc:picChg chg="add mod">
          <ac:chgData name="Herzberg, Amir" userId="065951d4-4781-441f-ab30-2019f0b03826" providerId="ADAL" clId="{EB92B3BA-CF30-4793-B6D4-CAD504A197B9}" dt="2021-11-17T02:13:09.715" v="2879" actId="1076"/>
          <ac:picMkLst>
            <pc:docMk/>
            <pc:sldMk cId="1258875912" sldId="791"/>
            <ac:picMk id="28" creationId="{F816FCF9-0AD4-4872-9D93-AE8406FCBE89}"/>
          </ac:picMkLst>
        </pc:picChg>
        <pc:cxnChg chg="mod">
          <ac:chgData name="Herzberg, Amir" userId="065951d4-4781-441f-ab30-2019f0b03826" providerId="ADAL" clId="{EB92B3BA-CF30-4793-B6D4-CAD504A197B9}" dt="2021-11-17T02:12:11.682" v="2870" actId="1076"/>
          <ac:cxnSpMkLst>
            <pc:docMk/>
            <pc:sldMk cId="1258875912" sldId="791"/>
            <ac:cxnSpMk id="21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2:12:11.682" v="2870" actId="1076"/>
          <ac:cxnSpMkLst>
            <pc:docMk/>
            <pc:sldMk cId="1258875912" sldId="791"/>
            <ac:cxnSpMk id="22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2:12:11.682" v="2870" actId="1076"/>
          <ac:cxnSpMkLst>
            <pc:docMk/>
            <pc:sldMk cId="1258875912" sldId="791"/>
            <ac:cxnSpMk id="23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2:12:11.682" v="2870" actId="1076"/>
          <ac:cxnSpMkLst>
            <pc:docMk/>
            <pc:sldMk cId="1258875912" sldId="791"/>
            <ac:cxnSpMk id="25" creationId="{00000000-0000-0000-0000-000000000000}"/>
          </ac:cxnSpMkLst>
        </pc:cxnChg>
      </pc:sldChg>
      <pc:sldChg chg="del">
        <pc:chgData name="Herzberg, Amir" userId="065951d4-4781-441f-ab30-2019f0b03826" providerId="ADAL" clId="{EB92B3BA-CF30-4793-B6D4-CAD504A197B9}" dt="2021-11-17T01:10:49.466" v="545" actId="47"/>
        <pc:sldMkLst>
          <pc:docMk/>
          <pc:sldMk cId="3317893784" sldId="794"/>
        </pc:sldMkLst>
      </pc:sldChg>
      <pc:sldChg chg="del">
        <pc:chgData name="Herzberg, Amir" userId="065951d4-4781-441f-ab30-2019f0b03826" providerId="ADAL" clId="{EB92B3BA-CF30-4793-B6D4-CAD504A197B9}" dt="2021-11-17T02:42:33.494" v="4202" actId="47"/>
        <pc:sldMkLst>
          <pc:docMk/>
          <pc:sldMk cId="1099605847" sldId="796"/>
        </pc:sldMkLst>
      </pc:sldChg>
      <pc:sldChg chg="addSp modSp add mod ord modAnim">
        <pc:chgData name="Herzberg, Amir" userId="065951d4-4781-441f-ab30-2019f0b03826" providerId="ADAL" clId="{EB92B3BA-CF30-4793-B6D4-CAD504A197B9}" dt="2021-11-17T02:59:04.134" v="4798"/>
        <pc:sldMkLst>
          <pc:docMk/>
          <pc:sldMk cId="49788785" sldId="798"/>
        </pc:sldMkLst>
        <pc:spChg chg="mod">
          <ac:chgData name="Herzberg, Amir" userId="065951d4-4781-441f-ab30-2019f0b03826" providerId="ADAL" clId="{EB92B3BA-CF30-4793-B6D4-CAD504A197B9}" dt="2021-11-17T02:32:52.804" v="3725" actId="1076"/>
          <ac:spMkLst>
            <pc:docMk/>
            <pc:sldMk cId="49788785" sldId="798"/>
            <ac:spMk id="2" creationId="{00000000-0000-0000-0000-000000000000}"/>
          </ac:spMkLst>
        </pc:spChg>
        <pc:spChg chg="add mod">
          <ac:chgData name="Herzberg, Amir" userId="065951d4-4781-441f-ab30-2019f0b03826" providerId="ADAL" clId="{EB92B3BA-CF30-4793-B6D4-CAD504A197B9}" dt="2021-11-17T02:34:11.728" v="3792" actId="14100"/>
          <ac:spMkLst>
            <pc:docMk/>
            <pc:sldMk cId="49788785" sldId="798"/>
            <ac:spMk id="11" creationId="{65787E01-5FF3-46FE-8A80-DACB82E989F5}"/>
          </ac:spMkLst>
        </pc:spChg>
        <pc:spChg chg="add mod">
          <ac:chgData name="Herzberg, Amir" userId="065951d4-4781-441f-ab30-2019f0b03826" providerId="ADAL" clId="{EB92B3BA-CF30-4793-B6D4-CAD504A197B9}" dt="2021-11-17T02:35:26.138" v="3903" actId="20577"/>
          <ac:spMkLst>
            <pc:docMk/>
            <pc:sldMk cId="49788785" sldId="798"/>
            <ac:spMk id="12" creationId="{F65FF461-8FDA-4A1D-8C28-A671B890416B}"/>
          </ac:spMkLst>
        </pc:spChg>
        <pc:spChg chg="mod">
          <ac:chgData name="Herzberg, Amir" userId="065951d4-4781-441f-ab30-2019f0b03826" providerId="ADAL" clId="{EB92B3BA-CF30-4793-B6D4-CAD504A197B9}" dt="2021-11-17T02:32:50.888" v="3724" actId="14100"/>
          <ac:spMkLst>
            <pc:docMk/>
            <pc:sldMk cId="49788785" sldId="798"/>
            <ac:spMk id="3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3:27.137" v="3749" actId="14100"/>
          <ac:spMkLst>
            <pc:docMk/>
            <pc:sldMk cId="49788785" sldId="798"/>
            <ac:spMk id="3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0:05.164" v="3508" actId="20577"/>
          <ac:spMkLst>
            <pc:docMk/>
            <pc:sldMk cId="49788785" sldId="798"/>
            <ac:spMk id="410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1:43.469" v="3662" actId="20577"/>
          <ac:spMkLst>
            <pc:docMk/>
            <pc:sldMk cId="49788785" sldId="798"/>
            <ac:spMk id="4102" creationId="{00000000-0000-0000-0000-000000000000}"/>
          </ac:spMkLst>
        </pc:spChg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1368899893" sldId="803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2339145312" sldId="808"/>
        </pc:sldMkLst>
      </pc:sldChg>
      <pc:sldChg chg="modSp modAnim">
        <pc:chgData name="Herzberg, Amir" userId="065951d4-4781-441f-ab30-2019f0b03826" providerId="ADAL" clId="{EB92B3BA-CF30-4793-B6D4-CAD504A197B9}" dt="2021-11-17T01:11:18.858" v="599" actId="20577"/>
        <pc:sldMkLst>
          <pc:docMk/>
          <pc:sldMk cId="4091710179" sldId="813"/>
        </pc:sldMkLst>
        <pc:spChg chg="mod">
          <ac:chgData name="Herzberg, Amir" userId="065951d4-4781-441f-ab30-2019f0b03826" providerId="ADAL" clId="{EB92B3BA-CF30-4793-B6D4-CAD504A197B9}" dt="2021-11-17T01:11:18.858" v="599" actId="20577"/>
          <ac:spMkLst>
            <pc:docMk/>
            <pc:sldMk cId="4091710179" sldId="813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EB92B3BA-CF30-4793-B6D4-CAD504A197B9}" dt="2021-11-17T02:43:05.466" v="4205" actId="47"/>
        <pc:sldMkLst>
          <pc:docMk/>
          <pc:sldMk cId="3510268345" sldId="833"/>
        </pc:sldMkLst>
      </pc:sldChg>
      <pc:sldChg chg="del">
        <pc:chgData name="Herzberg, Amir" userId="065951d4-4781-441f-ab30-2019f0b03826" providerId="ADAL" clId="{EB92B3BA-CF30-4793-B6D4-CAD504A197B9}" dt="2021-11-17T01:20:27.302" v="901" actId="47"/>
        <pc:sldMkLst>
          <pc:docMk/>
          <pc:sldMk cId="649098386" sldId="834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1948982186" sldId="835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976175533" sldId="836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1524306170" sldId="841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379052281" sldId="842"/>
        </pc:sldMkLst>
      </pc:sldChg>
      <pc:sldChg chg="del">
        <pc:chgData name="Herzberg, Amir" userId="065951d4-4781-441f-ab30-2019f0b03826" providerId="ADAL" clId="{EB92B3BA-CF30-4793-B6D4-CAD504A197B9}" dt="2021-11-16T22:40:58.683" v="25" actId="47"/>
        <pc:sldMkLst>
          <pc:docMk/>
          <pc:sldMk cId="3569634357" sldId="866"/>
        </pc:sldMkLst>
      </pc:sldChg>
      <pc:sldChg chg="modSp mod">
        <pc:chgData name="Herzberg, Amir" userId="065951d4-4781-441f-ab30-2019f0b03826" providerId="ADAL" clId="{EB92B3BA-CF30-4793-B6D4-CAD504A197B9}" dt="2021-11-17T02:41:34.107" v="4199"/>
        <pc:sldMkLst>
          <pc:docMk/>
          <pc:sldMk cId="1167179035" sldId="871"/>
        </pc:sldMkLst>
        <pc:spChg chg="mod">
          <ac:chgData name="Herzberg, Amir" userId="065951d4-4781-441f-ab30-2019f0b03826" providerId="ADAL" clId="{EB92B3BA-CF30-4793-B6D4-CAD504A197B9}" dt="2021-11-17T02:41:34.107" v="4199"/>
          <ac:spMkLst>
            <pc:docMk/>
            <pc:sldMk cId="1167179035" sldId="871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EB92B3BA-CF30-4793-B6D4-CAD504A197B9}" dt="2021-11-17T01:16:11.553" v="798" actId="47"/>
        <pc:sldMkLst>
          <pc:docMk/>
          <pc:sldMk cId="329890800" sldId="873"/>
        </pc:sldMkLst>
      </pc:sldChg>
      <pc:sldChg chg="del">
        <pc:chgData name="Herzberg, Amir" userId="065951d4-4781-441f-ab30-2019f0b03826" providerId="ADAL" clId="{EB92B3BA-CF30-4793-B6D4-CAD504A197B9}" dt="2021-11-17T01:16:11.553" v="798" actId="47"/>
        <pc:sldMkLst>
          <pc:docMk/>
          <pc:sldMk cId="3540340626" sldId="874"/>
        </pc:sldMkLst>
      </pc:sldChg>
      <pc:sldChg chg="del">
        <pc:chgData name="Herzberg, Amir" userId="065951d4-4781-441f-ab30-2019f0b03826" providerId="ADAL" clId="{EB92B3BA-CF30-4793-B6D4-CAD504A197B9}" dt="2021-11-17T02:42:58.242" v="4204" actId="47"/>
        <pc:sldMkLst>
          <pc:docMk/>
          <pc:sldMk cId="4035065328" sldId="875"/>
        </pc:sldMkLst>
      </pc:sldChg>
      <pc:sldChg chg="del">
        <pc:chgData name="Herzberg, Amir" userId="065951d4-4781-441f-ab30-2019f0b03826" providerId="ADAL" clId="{EB92B3BA-CF30-4793-B6D4-CAD504A197B9}" dt="2021-11-17T01:16:17.450" v="799" actId="47"/>
        <pc:sldMkLst>
          <pc:docMk/>
          <pc:sldMk cId="3524509104" sldId="877"/>
        </pc:sldMkLst>
      </pc:sldChg>
      <pc:sldChg chg="del">
        <pc:chgData name="Herzberg, Amir" userId="065951d4-4781-441f-ab30-2019f0b03826" providerId="ADAL" clId="{EB92B3BA-CF30-4793-B6D4-CAD504A197B9}" dt="2021-11-17T01:10:49.466" v="545" actId="47"/>
        <pc:sldMkLst>
          <pc:docMk/>
          <pc:sldMk cId="3218644338" sldId="878"/>
        </pc:sldMkLst>
      </pc:sldChg>
      <pc:sldChg chg="del">
        <pc:chgData name="Herzberg, Amir" userId="065951d4-4781-441f-ab30-2019f0b03826" providerId="ADAL" clId="{EB92B3BA-CF30-4793-B6D4-CAD504A197B9}" dt="2021-11-17T01:10:49.466" v="545" actId="47"/>
        <pc:sldMkLst>
          <pc:docMk/>
          <pc:sldMk cId="269212470" sldId="879"/>
        </pc:sldMkLst>
      </pc:sldChg>
      <pc:sldChg chg="modSp mod modAnim">
        <pc:chgData name="Herzberg, Amir" userId="065951d4-4781-441f-ab30-2019f0b03826" providerId="ADAL" clId="{EB92B3BA-CF30-4793-B6D4-CAD504A197B9}" dt="2021-11-17T03:04:51.441" v="4870" actId="20577"/>
        <pc:sldMkLst>
          <pc:docMk/>
          <pc:sldMk cId="828521036" sldId="881"/>
        </pc:sldMkLst>
        <pc:spChg chg="mod">
          <ac:chgData name="Herzberg, Amir" userId="065951d4-4781-441f-ab30-2019f0b03826" providerId="ADAL" clId="{EB92B3BA-CF30-4793-B6D4-CAD504A197B9}" dt="2021-11-17T03:04:51.441" v="4870" actId="20577"/>
          <ac:spMkLst>
            <pc:docMk/>
            <pc:sldMk cId="828521036" sldId="881"/>
            <ac:spMk id="3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7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8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15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16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17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18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19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2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2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23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2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25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27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28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3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3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32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33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3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1:12:44.499" v="627" actId="1036"/>
          <ac:spMkLst>
            <pc:docMk/>
            <pc:sldMk cId="828521036" sldId="881"/>
            <ac:spMk id="41" creationId="{00000000-0000-0000-0000-000000000000}"/>
          </ac:spMkLst>
        </pc:spChg>
        <pc:picChg chg="mod">
          <ac:chgData name="Herzberg, Amir" userId="065951d4-4781-441f-ab30-2019f0b03826" providerId="ADAL" clId="{EB92B3BA-CF30-4793-B6D4-CAD504A197B9}" dt="2021-11-17T01:12:44.499" v="627" actId="1036"/>
          <ac:picMkLst>
            <pc:docMk/>
            <pc:sldMk cId="828521036" sldId="881"/>
            <ac:picMk id="6" creationId="{00000000-0000-0000-0000-000000000000}"/>
          </ac:picMkLst>
        </pc:picChg>
        <pc:cxnChg chg="mod">
          <ac:chgData name="Herzberg, Amir" userId="065951d4-4781-441f-ab30-2019f0b03826" providerId="ADAL" clId="{EB92B3BA-CF30-4793-B6D4-CAD504A197B9}" dt="2021-11-17T01:12:44.499" v="627" actId="1036"/>
          <ac:cxnSpMkLst>
            <pc:docMk/>
            <pc:sldMk cId="828521036" sldId="881"/>
            <ac:cxnSpMk id="9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1:12:44.499" v="627" actId="1036"/>
          <ac:cxnSpMkLst>
            <pc:docMk/>
            <pc:sldMk cId="828521036" sldId="881"/>
            <ac:cxnSpMk id="22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1:12:44.499" v="627" actId="1036"/>
          <ac:cxnSpMkLst>
            <pc:docMk/>
            <pc:sldMk cId="828521036" sldId="881"/>
            <ac:cxnSpMk id="26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1:12:44.499" v="627" actId="1036"/>
          <ac:cxnSpMkLst>
            <pc:docMk/>
            <pc:sldMk cId="828521036" sldId="881"/>
            <ac:cxnSpMk id="29" creationId="{00000000-0000-0000-0000-000000000000}"/>
          </ac:cxnSpMkLst>
        </pc:cxnChg>
      </pc:sldChg>
      <pc:sldChg chg="del">
        <pc:chgData name="Herzberg, Amir" userId="065951d4-4781-441f-ab30-2019f0b03826" providerId="ADAL" clId="{EB92B3BA-CF30-4793-B6D4-CAD504A197B9}" dt="2021-11-17T01:16:11.553" v="798" actId="47"/>
        <pc:sldMkLst>
          <pc:docMk/>
          <pc:sldMk cId="4137727194" sldId="884"/>
        </pc:sldMkLst>
      </pc:sldChg>
      <pc:sldChg chg="del">
        <pc:chgData name="Herzberg, Amir" userId="065951d4-4781-441f-ab30-2019f0b03826" providerId="ADAL" clId="{EB92B3BA-CF30-4793-B6D4-CAD504A197B9}" dt="2021-11-17T01:16:11.553" v="798" actId="47"/>
        <pc:sldMkLst>
          <pc:docMk/>
          <pc:sldMk cId="2681855579" sldId="885"/>
        </pc:sldMkLst>
      </pc:sldChg>
      <pc:sldChg chg="del">
        <pc:chgData name="Herzberg, Amir" userId="065951d4-4781-441f-ab30-2019f0b03826" providerId="ADAL" clId="{EB92B3BA-CF30-4793-B6D4-CAD504A197B9}" dt="2021-11-17T01:16:11.553" v="798" actId="47"/>
        <pc:sldMkLst>
          <pc:docMk/>
          <pc:sldMk cId="3073431971" sldId="887"/>
        </pc:sldMkLst>
      </pc:sldChg>
      <pc:sldChg chg="add del">
        <pc:chgData name="Herzberg, Amir" userId="065951d4-4781-441f-ab30-2019f0b03826" providerId="ADAL" clId="{EB92B3BA-CF30-4793-B6D4-CAD504A197B9}" dt="2021-11-17T01:16:56.968" v="802"/>
        <pc:sldMkLst>
          <pc:docMk/>
          <pc:sldMk cId="485215971" sldId="889"/>
        </pc:sldMkLst>
      </pc:sldChg>
      <pc:sldChg chg="addSp modSp add mod modAnim">
        <pc:chgData name="Herzberg, Amir" userId="065951d4-4781-441f-ab30-2019f0b03826" providerId="ADAL" clId="{EB92B3BA-CF30-4793-B6D4-CAD504A197B9}" dt="2021-11-17T02:10:02.285" v="2861"/>
        <pc:sldMkLst>
          <pc:docMk/>
          <pc:sldMk cId="1888394540" sldId="889"/>
        </pc:sldMkLst>
        <pc:spChg chg="mod">
          <ac:chgData name="Herzberg, Amir" userId="065951d4-4781-441f-ab30-2019f0b03826" providerId="ADAL" clId="{EB92B3BA-CF30-4793-B6D4-CAD504A197B9}" dt="2021-11-17T02:03:58.681" v="2820" actId="1076"/>
          <ac:spMkLst>
            <pc:docMk/>
            <pc:sldMk cId="1888394540" sldId="889"/>
            <ac:spMk id="2" creationId="{00000000-0000-0000-0000-000000000000}"/>
          </ac:spMkLst>
        </pc:spChg>
        <pc:spChg chg="add mod">
          <ac:chgData name="Herzberg, Amir" userId="065951d4-4781-441f-ab30-2019f0b03826" providerId="ADAL" clId="{EB92B3BA-CF30-4793-B6D4-CAD504A197B9}" dt="2021-11-17T02:05:37.335" v="2852" actId="20577"/>
          <ac:spMkLst>
            <pc:docMk/>
            <pc:sldMk cId="1888394540" sldId="889"/>
            <ac:spMk id="11" creationId="{E7BD6713-E574-4875-99D9-4EAC937D7C0A}"/>
          </ac:spMkLst>
        </pc:spChg>
        <pc:spChg chg="mod">
          <ac:chgData name="Herzberg, Amir" userId="065951d4-4781-441f-ab30-2019f0b03826" providerId="ADAL" clId="{EB92B3BA-CF30-4793-B6D4-CAD504A197B9}" dt="2021-11-17T02:03:58.681" v="2820" actId="1076"/>
          <ac:spMkLst>
            <pc:docMk/>
            <pc:sldMk cId="1888394540" sldId="889"/>
            <ac:spMk id="3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03:58.681" v="2820" actId="1076"/>
          <ac:spMkLst>
            <pc:docMk/>
            <pc:sldMk cId="1888394540" sldId="889"/>
            <ac:spMk id="3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03:29.876" v="2818" actId="14100"/>
          <ac:spMkLst>
            <pc:docMk/>
            <pc:sldMk cId="1888394540" sldId="889"/>
            <ac:spMk id="410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04:30.770" v="2841" actId="20577"/>
          <ac:spMkLst>
            <pc:docMk/>
            <pc:sldMk cId="1888394540" sldId="889"/>
            <ac:spMk id="4102" creationId="{00000000-0000-0000-0000-000000000000}"/>
          </ac:spMkLst>
        </pc:spChg>
        <pc:picChg chg="mod">
          <ac:chgData name="Herzberg, Amir" userId="065951d4-4781-441f-ab30-2019f0b03826" providerId="ADAL" clId="{EB92B3BA-CF30-4793-B6D4-CAD504A197B9}" dt="2021-11-17T02:03:58.681" v="2820" actId="1076"/>
          <ac:picMkLst>
            <pc:docMk/>
            <pc:sldMk cId="1888394540" sldId="889"/>
            <ac:picMk id="1026" creationId="{00000000-0000-0000-0000-000000000000}"/>
          </ac:picMkLst>
        </pc:picChg>
      </pc:sldChg>
      <pc:sldChg chg="del">
        <pc:chgData name="Herzberg, Amir" userId="065951d4-4781-441f-ab30-2019f0b03826" providerId="ADAL" clId="{EB92B3BA-CF30-4793-B6D4-CAD504A197B9}" dt="2021-11-17T01:16:39.196" v="800" actId="2696"/>
        <pc:sldMkLst>
          <pc:docMk/>
          <pc:sldMk cId="3788691265" sldId="889"/>
        </pc:sldMkLst>
      </pc:sldChg>
      <pc:sldChg chg="add del">
        <pc:chgData name="Herzberg, Amir" userId="065951d4-4781-441f-ab30-2019f0b03826" providerId="ADAL" clId="{EB92B3BA-CF30-4793-B6D4-CAD504A197B9}" dt="2021-11-17T01:16:56.968" v="802"/>
        <pc:sldMkLst>
          <pc:docMk/>
          <pc:sldMk cId="467647507" sldId="891"/>
        </pc:sldMkLst>
      </pc:sldChg>
      <pc:sldChg chg="del">
        <pc:chgData name="Herzberg, Amir" userId="065951d4-4781-441f-ab30-2019f0b03826" providerId="ADAL" clId="{EB92B3BA-CF30-4793-B6D4-CAD504A197B9}" dt="2021-11-17T01:16:39.196" v="800" actId="2696"/>
        <pc:sldMkLst>
          <pc:docMk/>
          <pc:sldMk cId="3441751204" sldId="891"/>
        </pc:sldMkLst>
      </pc:sldChg>
      <pc:sldChg chg="add del ord">
        <pc:chgData name="Herzberg, Amir" userId="065951d4-4781-441f-ab30-2019f0b03826" providerId="ADAL" clId="{EB92B3BA-CF30-4793-B6D4-CAD504A197B9}" dt="2021-11-17T02:17:40.987" v="2996" actId="47"/>
        <pc:sldMkLst>
          <pc:docMk/>
          <pc:sldMk cId="4236765015" sldId="891"/>
        </pc:sldMkLst>
      </pc:sldChg>
      <pc:sldChg chg="add del">
        <pc:chgData name="Herzberg, Amir" userId="065951d4-4781-441f-ab30-2019f0b03826" providerId="ADAL" clId="{EB92B3BA-CF30-4793-B6D4-CAD504A197B9}" dt="2021-11-17T01:16:56.968" v="802"/>
        <pc:sldMkLst>
          <pc:docMk/>
          <pc:sldMk cId="326727890" sldId="892"/>
        </pc:sldMkLst>
      </pc:sldChg>
      <pc:sldChg chg="del">
        <pc:chgData name="Herzberg, Amir" userId="065951d4-4781-441f-ab30-2019f0b03826" providerId="ADAL" clId="{EB92B3BA-CF30-4793-B6D4-CAD504A197B9}" dt="2021-11-17T01:16:39.196" v="800" actId="2696"/>
        <pc:sldMkLst>
          <pc:docMk/>
          <pc:sldMk cId="1097603618" sldId="892"/>
        </pc:sldMkLst>
      </pc:sldChg>
      <pc:sldChg chg="modSp add mod ord modAnim">
        <pc:chgData name="Herzberg, Amir" userId="065951d4-4781-441f-ab30-2019f0b03826" providerId="ADAL" clId="{EB92B3BA-CF30-4793-B6D4-CAD504A197B9}" dt="2021-11-17T02:53:55.290" v="4754"/>
        <pc:sldMkLst>
          <pc:docMk/>
          <pc:sldMk cId="3122754428" sldId="892"/>
        </pc:sldMkLst>
        <pc:spChg chg="mod">
          <ac:chgData name="Herzberg, Amir" userId="065951d4-4781-441f-ab30-2019f0b03826" providerId="ADAL" clId="{EB92B3BA-CF30-4793-B6D4-CAD504A197B9}" dt="2021-11-17T02:19:00.538" v="3099" actId="20577"/>
          <ac:spMkLst>
            <pc:docMk/>
            <pc:sldMk cId="3122754428" sldId="892"/>
            <ac:spMk id="410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19:53.840" v="3105" actId="20577"/>
          <ac:spMkLst>
            <pc:docMk/>
            <pc:sldMk cId="3122754428" sldId="892"/>
            <ac:spMk id="4102" creationId="{00000000-0000-0000-0000-000000000000}"/>
          </ac:spMkLst>
        </pc:spChg>
      </pc:sldChg>
      <pc:sldChg chg="addSp modSp add mod modAnim">
        <pc:chgData name="Herzberg, Amir" userId="065951d4-4781-441f-ab30-2019f0b03826" providerId="ADAL" clId="{EB92B3BA-CF30-4793-B6D4-CAD504A197B9}" dt="2021-11-17T02:56:58.170" v="4792" actId="207"/>
        <pc:sldMkLst>
          <pc:docMk/>
          <pc:sldMk cId="2141547116" sldId="893"/>
        </pc:sldMkLst>
        <pc:spChg chg="add mod">
          <ac:chgData name="Herzberg, Amir" userId="065951d4-4781-441f-ab30-2019f0b03826" providerId="ADAL" clId="{EB92B3BA-CF30-4793-B6D4-CAD504A197B9}" dt="2021-11-17T02:56:14.901" v="4788" actId="1076"/>
          <ac:spMkLst>
            <pc:docMk/>
            <pc:sldMk cId="2141547116" sldId="893"/>
            <ac:spMk id="2" creationId="{32D72E80-4195-4F4F-9E91-BD143AAAFEA5}"/>
          </ac:spMkLst>
        </pc:spChg>
        <pc:spChg chg="mod">
          <ac:chgData name="Herzberg, Amir" userId="065951d4-4781-441f-ab30-2019f0b03826" providerId="ADAL" clId="{EB92B3BA-CF30-4793-B6D4-CAD504A197B9}" dt="2021-11-17T02:28:51.354" v="3469" actId="1076"/>
          <ac:spMkLst>
            <pc:docMk/>
            <pc:sldMk cId="2141547116" sldId="893"/>
            <ac:spMk id="42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56:58.170" v="4792" actId="207"/>
          <ac:spMkLst>
            <pc:docMk/>
            <pc:sldMk cId="2141547116" sldId="893"/>
            <ac:spMk id="717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23:51.111" v="3133" actId="1076"/>
          <ac:spMkLst>
            <pc:docMk/>
            <pc:sldMk cId="2141547116" sldId="893"/>
            <ac:spMk id="7210" creationId="{00000000-0000-0000-0000-000000000000}"/>
          </ac:spMkLst>
        </pc:spChg>
        <pc:graphicFrameChg chg="modGraphic">
          <ac:chgData name="Herzberg, Amir" userId="065951d4-4781-441f-ab30-2019f0b03826" providerId="ADAL" clId="{EB92B3BA-CF30-4793-B6D4-CAD504A197B9}" dt="2021-11-17T02:22:54.090" v="3130" actId="20577"/>
          <ac:graphicFrameMkLst>
            <pc:docMk/>
            <pc:sldMk cId="2141547116" sldId="893"/>
            <ac:graphicFrameMk id="1125421" creationId="{00000000-0000-0000-0000-000000000000}"/>
          </ac:graphicFrameMkLst>
        </pc:graphicFrameChg>
      </pc:sldChg>
      <pc:sldChg chg="del">
        <pc:chgData name="Herzberg, Amir" userId="065951d4-4781-441f-ab30-2019f0b03826" providerId="ADAL" clId="{EB92B3BA-CF30-4793-B6D4-CAD504A197B9}" dt="2021-11-17T01:16:39.196" v="800" actId="2696"/>
        <pc:sldMkLst>
          <pc:docMk/>
          <pc:sldMk cId="2321969036" sldId="893"/>
        </pc:sldMkLst>
      </pc:sldChg>
      <pc:sldChg chg="add del">
        <pc:chgData name="Herzberg, Amir" userId="065951d4-4781-441f-ab30-2019f0b03826" providerId="ADAL" clId="{EB92B3BA-CF30-4793-B6D4-CAD504A197B9}" dt="2021-11-17T01:16:56.968" v="802"/>
        <pc:sldMkLst>
          <pc:docMk/>
          <pc:sldMk cId="4037199073" sldId="893"/>
        </pc:sldMkLst>
      </pc:sldChg>
      <pc:sldChg chg="modSp ord modAnim">
        <pc:chgData name="Herzberg, Amir" userId="065951d4-4781-441f-ab30-2019f0b03826" providerId="ADAL" clId="{EB92B3BA-CF30-4793-B6D4-CAD504A197B9}" dt="2021-11-17T03:02:14.446" v="4805"/>
        <pc:sldMkLst>
          <pc:docMk/>
          <pc:sldMk cId="874930499" sldId="894"/>
        </pc:sldMkLst>
        <pc:spChg chg="mod">
          <ac:chgData name="Herzberg, Amir" userId="065951d4-4781-441f-ab30-2019f0b03826" providerId="ADAL" clId="{EB92B3BA-CF30-4793-B6D4-CAD504A197B9}" dt="2021-11-17T03:00:10.805" v="4800" actId="207"/>
          <ac:spMkLst>
            <pc:docMk/>
            <pc:sldMk cId="874930499" sldId="894"/>
            <ac:spMk id="3" creationId="{00000000-0000-0000-0000-000000000000}"/>
          </ac:spMkLst>
        </pc:spChg>
      </pc:sldChg>
      <pc:sldChg chg="modSp mod ord">
        <pc:chgData name="Herzberg, Amir" userId="065951d4-4781-441f-ab30-2019f0b03826" providerId="ADAL" clId="{EB92B3BA-CF30-4793-B6D4-CAD504A197B9}" dt="2021-11-17T03:03:37.410" v="4862" actId="20577"/>
        <pc:sldMkLst>
          <pc:docMk/>
          <pc:sldMk cId="3375535938" sldId="895"/>
        </pc:sldMkLst>
        <pc:spChg chg="mod">
          <ac:chgData name="Herzberg, Amir" userId="065951d4-4781-441f-ab30-2019f0b03826" providerId="ADAL" clId="{EB92B3BA-CF30-4793-B6D4-CAD504A197B9}" dt="2021-11-17T03:03:37.410" v="4862" actId="20577"/>
          <ac:spMkLst>
            <pc:docMk/>
            <pc:sldMk cId="3375535938" sldId="895"/>
            <ac:spMk id="10" creationId="{00000000-0000-0000-0000-000000000000}"/>
          </ac:spMkLst>
        </pc:spChg>
      </pc:sldChg>
      <pc:sldChg chg="del">
        <pc:chgData name="Herzberg, Amir" userId="065951d4-4781-441f-ab30-2019f0b03826" providerId="ADAL" clId="{EB92B3BA-CF30-4793-B6D4-CAD504A197B9}" dt="2021-11-17T02:42:50.027" v="4203" actId="47"/>
        <pc:sldMkLst>
          <pc:docMk/>
          <pc:sldMk cId="2709535644" sldId="897"/>
        </pc:sldMkLst>
      </pc:sldChg>
      <pc:sldChg chg="del">
        <pc:chgData name="Herzberg, Amir" userId="065951d4-4781-441f-ab30-2019f0b03826" providerId="ADAL" clId="{EB92B3BA-CF30-4793-B6D4-CAD504A197B9}" dt="2021-11-17T02:43:08.135" v="4206" actId="47"/>
        <pc:sldMkLst>
          <pc:docMk/>
          <pc:sldMk cId="1259913012" sldId="898"/>
        </pc:sldMkLst>
      </pc:sldChg>
      <pc:sldChg chg="del">
        <pc:chgData name="Herzberg, Amir" userId="065951d4-4781-441f-ab30-2019f0b03826" providerId="ADAL" clId="{EB92B3BA-CF30-4793-B6D4-CAD504A197B9}" dt="2021-11-17T02:43:11.769" v="4207" actId="47"/>
        <pc:sldMkLst>
          <pc:docMk/>
          <pc:sldMk cId="1340464468" sldId="899"/>
        </pc:sldMkLst>
      </pc:sldChg>
      <pc:sldChg chg="del">
        <pc:chgData name="Herzberg, Amir" userId="065951d4-4781-441f-ab30-2019f0b03826" providerId="ADAL" clId="{EB92B3BA-CF30-4793-B6D4-CAD504A197B9}" dt="2021-11-17T01:20:49.419" v="903" actId="47"/>
        <pc:sldMkLst>
          <pc:docMk/>
          <pc:sldMk cId="322460569" sldId="900"/>
        </pc:sldMkLst>
      </pc:sldChg>
      <pc:sldChg chg="del">
        <pc:chgData name="Herzberg, Amir" userId="065951d4-4781-441f-ab30-2019f0b03826" providerId="ADAL" clId="{EB92B3BA-CF30-4793-B6D4-CAD504A197B9}" dt="2021-11-17T01:20:52.226" v="904" actId="47"/>
        <pc:sldMkLst>
          <pc:docMk/>
          <pc:sldMk cId="712923516" sldId="901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3410894989" sldId="902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3919783330" sldId="903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2895122160" sldId="904"/>
        </pc:sldMkLst>
      </pc:sldChg>
      <pc:sldChg chg="modSp del mod">
        <pc:chgData name="Herzberg, Amir" userId="065951d4-4781-441f-ab30-2019f0b03826" providerId="ADAL" clId="{EB92B3BA-CF30-4793-B6D4-CAD504A197B9}" dt="2021-11-17T01:10:28.370" v="544" actId="47"/>
        <pc:sldMkLst>
          <pc:docMk/>
          <pc:sldMk cId="2142255870" sldId="905"/>
        </pc:sldMkLst>
        <pc:spChg chg="mod">
          <ac:chgData name="Herzberg, Amir" userId="065951d4-4781-441f-ab30-2019f0b03826" providerId="ADAL" clId="{EB92B3BA-CF30-4793-B6D4-CAD504A197B9}" dt="2021-11-17T01:06:25.005" v="285" actId="6549"/>
          <ac:spMkLst>
            <pc:docMk/>
            <pc:sldMk cId="2142255870" sldId="905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2964676903" sldId="907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738461050" sldId="908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3747488320" sldId="909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1660937475" sldId="910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463670934" sldId="911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3122878876" sldId="912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4058225335" sldId="913"/>
        </pc:sldMkLst>
      </pc:sldChg>
      <pc:sldChg chg="del">
        <pc:chgData name="Herzberg, Amir" userId="065951d4-4781-441f-ab30-2019f0b03826" providerId="ADAL" clId="{EB92B3BA-CF30-4793-B6D4-CAD504A197B9}" dt="2021-11-17T01:21:30.188" v="905" actId="47"/>
        <pc:sldMkLst>
          <pc:docMk/>
          <pc:sldMk cId="2725709539" sldId="914"/>
        </pc:sldMkLst>
      </pc:sldChg>
      <pc:sldChg chg="modSp add ord modAnim">
        <pc:chgData name="Herzberg, Amir" userId="065951d4-4781-441f-ab30-2019f0b03826" providerId="ADAL" clId="{EB92B3BA-CF30-4793-B6D4-CAD504A197B9}" dt="2021-11-17T02:59:42.213" v="4799" actId="20577"/>
        <pc:sldMkLst>
          <pc:docMk/>
          <pc:sldMk cId="2813264942" sldId="916"/>
        </pc:sldMkLst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3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35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36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37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38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39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40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4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42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43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4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45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46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47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51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53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36:19.463" v="3951" actId="1035"/>
          <ac:spMkLst>
            <pc:docMk/>
            <pc:sldMk cId="2813264942" sldId="916"/>
            <ac:spMk id="54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2:59:42.213" v="4799" actId="20577"/>
          <ac:spMkLst>
            <pc:docMk/>
            <pc:sldMk cId="2813264942" sldId="916"/>
            <ac:spMk id="4102" creationId="{00000000-0000-0000-0000-000000000000}"/>
          </ac:spMkLst>
        </pc:spChg>
        <pc:cxnChg chg="mod">
          <ac:chgData name="Herzberg, Amir" userId="065951d4-4781-441f-ab30-2019f0b03826" providerId="ADAL" clId="{EB92B3BA-CF30-4793-B6D4-CAD504A197B9}" dt="2021-11-17T02:36:19.463" v="3951" actId="1035"/>
          <ac:cxnSpMkLst>
            <pc:docMk/>
            <pc:sldMk cId="2813264942" sldId="916"/>
            <ac:cxnSpMk id="48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2:36:19.463" v="3951" actId="1035"/>
          <ac:cxnSpMkLst>
            <pc:docMk/>
            <pc:sldMk cId="2813264942" sldId="916"/>
            <ac:cxnSpMk id="49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2:36:19.463" v="3951" actId="1035"/>
          <ac:cxnSpMkLst>
            <pc:docMk/>
            <pc:sldMk cId="2813264942" sldId="916"/>
            <ac:cxnSpMk id="50" creationId="{00000000-0000-0000-0000-000000000000}"/>
          </ac:cxnSpMkLst>
        </pc:cxnChg>
        <pc:cxnChg chg="mod">
          <ac:chgData name="Herzberg, Amir" userId="065951d4-4781-441f-ab30-2019f0b03826" providerId="ADAL" clId="{EB92B3BA-CF30-4793-B6D4-CAD504A197B9}" dt="2021-11-17T02:36:19.463" v="3951" actId="1035"/>
          <ac:cxnSpMkLst>
            <pc:docMk/>
            <pc:sldMk cId="2813264942" sldId="916"/>
            <ac:cxnSpMk id="52" creationId="{00000000-0000-0000-0000-000000000000}"/>
          </ac:cxnSpMkLst>
        </pc:cxnChg>
      </pc:sldChg>
      <pc:sldChg chg="add del">
        <pc:chgData name="Herzberg, Amir" userId="065951d4-4781-441f-ab30-2019f0b03826" providerId="ADAL" clId="{EB92B3BA-CF30-4793-B6D4-CAD504A197B9}" dt="2021-11-17T01:16:56.968" v="802"/>
        <pc:sldMkLst>
          <pc:docMk/>
          <pc:sldMk cId="3388643036" sldId="916"/>
        </pc:sldMkLst>
      </pc:sldChg>
      <pc:sldChg chg="del">
        <pc:chgData name="Herzberg, Amir" userId="065951d4-4781-441f-ab30-2019f0b03826" providerId="ADAL" clId="{EB92B3BA-CF30-4793-B6D4-CAD504A197B9}" dt="2021-11-17T01:16:39.196" v="800" actId="2696"/>
        <pc:sldMkLst>
          <pc:docMk/>
          <pc:sldMk cId="3556924841" sldId="916"/>
        </pc:sldMkLst>
      </pc:sldChg>
      <pc:sldChg chg="add del">
        <pc:chgData name="Herzberg, Amir" userId="065951d4-4781-441f-ab30-2019f0b03826" providerId="ADAL" clId="{EB92B3BA-CF30-4793-B6D4-CAD504A197B9}" dt="2021-11-17T01:16:56.968" v="802"/>
        <pc:sldMkLst>
          <pc:docMk/>
          <pc:sldMk cId="1658492645" sldId="917"/>
        </pc:sldMkLst>
      </pc:sldChg>
      <pc:sldChg chg="del">
        <pc:chgData name="Herzberg, Amir" userId="065951d4-4781-441f-ab30-2019f0b03826" providerId="ADAL" clId="{EB92B3BA-CF30-4793-B6D4-CAD504A197B9}" dt="2021-11-17T01:16:39.196" v="800" actId="2696"/>
        <pc:sldMkLst>
          <pc:docMk/>
          <pc:sldMk cId="1756383067" sldId="917"/>
        </pc:sldMkLst>
      </pc:sldChg>
      <pc:sldChg chg="add del ord">
        <pc:chgData name="Herzberg, Amir" userId="065951d4-4781-441f-ab30-2019f0b03826" providerId="ADAL" clId="{EB92B3BA-CF30-4793-B6D4-CAD504A197B9}" dt="2021-11-17T02:38:20.433" v="4003" actId="47"/>
        <pc:sldMkLst>
          <pc:docMk/>
          <pc:sldMk cId="2715733017" sldId="917"/>
        </pc:sldMkLst>
      </pc:sldChg>
      <pc:sldChg chg="del">
        <pc:chgData name="Herzberg, Amir" userId="065951d4-4781-441f-ab30-2019f0b03826" providerId="ADAL" clId="{EB92B3BA-CF30-4793-B6D4-CAD504A197B9}" dt="2021-11-17T02:43:16.935" v="4208" actId="47"/>
        <pc:sldMkLst>
          <pc:docMk/>
          <pc:sldMk cId="3524324553" sldId="918"/>
        </pc:sldMkLst>
      </pc:sldChg>
      <pc:sldChg chg="del">
        <pc:chgData name="Herzberg, Amir" userId="065951d4-4781-441f-ab30-2019f0b03826" providerId="ADAL" clId="{EB92B3BA-CF30-4793-B6D4-CAD504A197B9}" dt="2021-11-17T01:21:52.514" v="906" actId="47"/>
        <pc:sldMkLst>
          <pc:docMk/>
          <pc:sldMk cId="1665569094" sldId="919"/>
        </pc:sldMkLst>
      </pc:sldChg>
      <pc:sldChg chg="del">
        <pc:chgData name="Herzberg, Amir" userId="065951d4-4781-441f-ab30-2019f0b03826" providerId="ADAL" clId="{EB92B3BA-CF30-4793-B6D4-CAD504A197B9}" dt="2021-11-17T01:21:52.514" v="906" actId="47"/>
        <pc:sldMkLst>
          <pc:docMk/>
          <pc:sldMk cId="155150579" sldId="920"/>
        </pc:sldMkLst>
      </pc:sldChg>
      <pc:sldChg chg="del">
        <pc:chgData name="Herzberg, Amir" userId="065951d4-4781-441f-ab30-2019f0b03826" providerId="ADAL" clId="{EB92B3BA-CF30-4793-B6D4-CAD504A197B9}" dt="2021-11-17T01:21:52.514" v="906" actId="47"/>
        <pc:sldMkLst>
          <pc:docMk/>
          <pc:sldMk cId="2004031532" sldId="921"/>
        </pc:sldMkLst>
      </pc:sldChg>
      <pc:sldChg chg="del">
        <pc:chgData name="Herzberg, Amir" userId="065951d4-4781-441f-ab30-2019f0b03826" providerId="ADAL" clId="{EB92B3BA-CF30-4793-B6D4-CAD504A197B9}" dt="2021-11-17T01:21:52.514" v="906" actId="47"/>
        <pc:sldMkLst>
          <pc:docMk/>
          <pc:sldMk cId="1483849313" sldId="922"/>
        </pc:sldMkLst>
      </pc:sldChg>
      <pc:sldChg chg="del">
        <pc:chgData name="Herzberg, Amir" userId="065951d4-4781-441f-ab30-2019f0b03826" providerId="ADAL" clId="{EB92B3BA-CF30-4793-B6D4-CAD504A197B9}" dt="2021-11-17T01:21:52.514" v="906" actId="47"/>
        <pc:sldMkLst>
          <pc:docMk/>
          <pc:sldMk cId="3863304486" sldId="923"/>
        </pc:sldMkLst>
      </pc:sldChg>
      <pc:sldChg chg="modSp mod">
        <pc:chgData name="Herzberg, Amir" userId="065951d4-4781-441f-ab30-2019f0b03826" providerId="ADAL" clId="{EB92B3BA-CF30-4793-B6D4-CAD504A197B9}" dt="2021-11-17T03:06:04.707" v="4915" actId="20577"/>
        <pc:sldMkLst>
          <pc:docMk/>
          <pc:sldMk cId="3057125950" sldId="924"/>
        </pc:sldMkLst>
        <pc:spChg chg="mod">
          <ac:chgData name="Herzberg, Amir" userId="065951d4-4781-441f-ab30-2019f0b03826" providerId="ADAL" clId="{EB92B3BA-CF30-4793-B6D4-CAD504A197B9}" dt="2021-11-17T02:44:28.370" v="4255" actId="20577"/>
          <ac:spMkLst>
            <pc:docMk/>
            <pc:sldMk cId="3057125950" sldId="924"/>
            <ac:spMk id="2" creationId="{00000000-0000-0000-0000-000000000000}"/>
          </ac:spMkLst>
        </pc:spChg>
        <pc:spChg chg="mod">
          <ac:chgData name="Herzberg, Amir" userId="065951d4-4781-441f-ab30-2019f0b03826" providerId="ADAL" clId="{EB92B3BA-CF30-4793-B6D4-CAD504A197B9}" dt="2021-11-17T03:06:04.707" v="4915" actId="20577"/>
          <ac:spMkLst>
            <pc:docMk/>
            <pc:sldMk cId="3057125950" sldId="924"/>
            <ac:spMk id="3" creationId="{00000000-0000-0000-0000-000000000000}"/>
          </ac:spMkLst>
        </pc:spChg>
      </pc:sldChg>
      <pc:sldChg chg="addSp delSp modSp new mod ord modClrScheme chgLayout">
        <pc:chgData name="Herzberg, Amir" userId="065951d4-4781-441f-ab30-2019f0b03826" providerId="ADAL" clId="{EB92B3BA-CF30-4793-B6D4-CAD504A197B9}" dt="2021-11-17T02:48:49.192" v="4715" actId="20577"/>
        <pc:sldMkLst>
          <pc:docMk/>
          <pc:sldMk cId="1354280452" sldId="925"/>
        </pc:sldMkLst>
        <pc:spChg chg="del mod ord">
          <ac:chgData name="Herzberg, Amir" userId="065951d4-4781-441f-ab30-2019f0b03826" providerId="ADAL" clId="{EB92B3BA-CF30-4793-B6D4-CAD504A197B9}" dt="2021-11-16T22:42:16.546" v="29" actId="700"/>
          <ac:spMkLst>
            <pc:docMk/>
            <pc:sldMk cId="1354280452" sldId="925"/>
            <ac:spMk id="2" creationId="{09DF11D5-2C39-4B30-A644-1826FE32DBA4}"/>
          </ac:spMkLst>
        </pc:spChg>
        <pc:spChg chg="del">
          <ac:chgData name="Herzberg, Amir" userId="065951d4-4781-441f-ab30-2019f0b03826" providerId="ADAL" clId="{EB92B3BA-CF30-4793-B6D4-CAD504A197B9}" dt="2021-11-16T22:42:16.546" v="29" actId="700"/>
          <ac:spMkLst>
            <pc:docMk/>
            <pc:sldMk cId="1354280452" sldId="925"/>
            <ac:spMk id="3" creationId="{1688504D-1BCC-4F75-9D79-5342C2E8E7CE}"/>
          </ac:spMkLst>
        </pc:spChg>
        <pc:spChg chg="mod ord">
          <ac:chgData name="Herzberg, Amir" userId="065951d4-4781-441f-ab30-2019f0b03826" providerId="ADAL" clId="{EB92B3BA-CF30-4793-B6D4-CAD504A197B9}" dt="2021-11-16T22:43:15.900" v="87" actId="700"/>
          <ac:spMkLst>
            <pc:docMk/>
            <pc:sldMk cId="1354280452" sldId="925"/>
            <ac:spMk id="4" creationId="{549666C1-F0CF-417D-B97B-1D1D29FDC453}"/>
          </ac:spMkLst>
        </pc:spChg>
        <pc:spChg chg="mod ord">
          <ac:chgData name="Herzberg, Amir" userId="065951d4-4781-441f-ab30-2019f0b03826" providerId="ADAL" clId="{EB92B3BA-CF30-4793-B6D4-CAD504A197B9}" dt="2021-11-16T22:43:15.900" v="87" actId="700"/>
          <ac:spMkLst>
            <pc:docMk/>
            <pc:sldMk cId="1354280452" sldId="925"/>
            <ac:spMk id="5" creationId="{0A9C4E37-A087-4EA6-9925-6C3F441A0E26}"/>
          </ac:spMkLst>
        </pc:spChg>
        <pc:spChg chg="add mod ord">
          <ac:chgData name="Herzberg, Amir" userId="065951d4-4781-441f-ab30-2019f0b03826" providerId="ADAL" clId="{EB92B3BA-CF30-4793-B6D4-CAD504A197B9}" dt="2021-11-16T22:43:15.900" v="87" actId="700"/>
          <ac:spMkLst>
            <pc:docMk/>
            <pc:sldMk cId="1354280452" sldId="925"/>
            <ac:spMk id="6" creationId="{C4799CC2-BA51-4841-B180-178D1F46D21F}"/>
          </ac:spMkLst>
        </pc:spChg>
        <pc:spChg chg="add mod ord">
          <ac:chgData name="Herzberg, Amir" userId="065951d4-4781-441f-ab30-2019f0b03826" providerId="ADAL" clId="{EB92B3BA-CF30-4793-B6D4-CAD504A197B9}" dt="2021-11-17T02:48:49.192" v="4715" actId="20577"/>
          <ac:spMkLst>
            <pc:docMk/>
            <pc:sldMk cId="1354280452" sldId="925"/>
            <ac:spMk id="7" creationId="{CBF2A67D-3A31-4D7E-9452-8E156D853F87}"/>
          </ac:spMkLst>
        </pc:spChg>
      </pc:sldChg>
      <pc:sldChg chg="add del">
        <pc:chgData name="Herzberg, Amir" userId="065951d4-4781-441f-ab30-2019f0b03826" providerId="ADAL" clId="{EB92B3BA-CF30-4793-B6D4-CAD504A197B9}" dt="2021-11-17T02:14:14.589" v="2890" actId="47"/>
        <pc:sldMkLst>
          <pc:docMk/>
          <pc:sldMk cId="724611913" sldId="926"/>
        </pc:sldMkLst>
      </pc:sldChg>
      <pc:sldChg chg="add del">
        <pc:chgData name="Herzberg, Amir" userId="065951d4-4781-441f-ab30-2019f0b03826" providerId="ADAL" clId="{EB92B3BA-CF30-4793-B6D4-CAD504A197B9}" dt="2021-11-17T01:50:18.329" v="1782" actId="47"/>
        <pc:sldMkLst>
          <pc:docMk/>
          <pc:sldMk cId="873107558" sldId="9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8928CA-6634-4F28-8EFB-F889CCCB4F4C}" type="datetime1">
              <a:rPr lang="en-US"/>
              <a:pPr>
                <a:defRPr/>
              </a:pPr>
              <a:t>9/26/23</a:t>
            </a:fld>
            <a:endParaRPr 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4FFF652-52D6-4256-AB60-3207A6F9EF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47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6325071-32EE-4A93-980C-5A1A144375BC}" type="datetime1">
              <a:rPr lang="en-US"/>
              <a:pPr>
                <a:defRPr/>
              </a:pPr>
              <a:t>9/26/23</a:t>
            </a:fld>
            <a:endParaRPr lang="en-US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E687F4F-F059-432C-A1F8-B98095E8E93B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51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F62F9E-7D78-4DF6-9B6A-3A1EE4A73739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9/26/23</a:t>
            </a:fld>
            <a:endParaRPr lang="en-US" altLang="en-US" sz="1300"/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DE1AF3-DC05-4FBF-A05E-19FA5E6E25F5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 lIns="91428" tIns="45715" rIns="91428" bIns="45715"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98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3A167A-AD45-4075-9572-64E91F480D56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9/26/23</a:t>
            </a:fld>
            <a:endParaRPr lang="en-US" altLang="en-US" sz="1300"/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31FE97-10DC-4AC7-AF84-19FE522A0944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962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2037"/>
          </a:xfrm>
          <a:ln/>
        </p:spPr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814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6A29B6D-E392-40BF-B3C4-1B5482866626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9/26/23</a:t>
            </a:fld>
            <a:endParaRPr lang="en-US" altLang="en-US" sz="1300"/>
          </a:p>
        </p:txBody>
      </p:sp>
      <p:sp>
        <p:nvSpPr>
          <p:cNvPr id="149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149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C29722B-C1CC-4907-8819-C577E440B043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z="1300"/>
          </a:p>
        </p:txBody>
      </p:sp>
      <p:sp>
        <p:nvSpPr>
          <p:cNvPr id="149509" name="Text Box 2"/>
          <p:cNvSpPr txBox="1">
            <a:spLocks noChangeArrowheads="1"/>
          </p:cNvSpPr>
          <p:nvPr/>
        </p:nvSpPr>
        <p:spPr bwMode="auto">
          <a:xfrm>
            <a:off x="4143375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fld id="{AB49CE7D-22A3-47DD-9B91-4A5BD9039054}" type="slidenum">
              <a:rPr lang="he-IL" altLang="en-US" sz="130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  <a:buClr>
                  <a:srgbClr val="000000"/>
                </a:buClr>
              </a:pPr>
              <a:t>16</a:t>
            </a:fld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0" name="Text Box 3"/>
          <p:cNvSpPr txBox="1">
            <a:spLocks noChangeArrowheads="1"/>
          </p:cNvSpPr>
          <p:nvPr/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en-US" sz="1300">
                <a:solidFill>
                  <a:srgbClr val="000000"/>
                </a:solidFill>
              </a:rPr>
              <a:t>(c) Amir Herzberg, http://AmirHerzberg.com, Bar Ilan University</a:t>
            </a: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1" name="Text Box 4"/>
          <p:cNvSpPr txBox="1">
            <a:spLocks noChangeArrowheads="1"/>
          </p:cNvSpPr>
          <p:nvPr/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endParaRPr lang="en-GB" altLang="en-US" sz="1300">
              <a:solidFill>
                <a:srgbClr val="000000"/>
              </a:solidFill>
            </a:endParaRPr>
          </a:p>
        </p:txBody>
      </p:sp>
      <p:sp>
        <p:nvSpPr>
          <p:cNvPr id="149512" name="Text Box 5"/>
          <p:cNvSpPr txBox="1">
            <a:spLocks noChangeArrowheads="1"/>
          </p:cNvSpPr>
          <p:nvPr/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>
            <a:spAutoFit/>
          </a:bodyPr>
          <a:lstStyle>
            <a:lvl1pPr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49263"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en-US" sz="1300">
                <a:solidFill>
                  <a:srgbClr val="000000"/>
                </a:solidFill>
              </a:rPr>
              <a:t>04/07/06</a:t>
            </a:r>
          </a:p>
        </p:txBody>
      </p:sp>
      <p:sp>
        <p:nvSpPr>
          <p:cNvPr id="149513" name="Text Box 6"/>
          <p:cNvSpPr txBox="1">
            <a:spLocks noChangeArrowheads="1"/>
          </p:cNvSpPr>
          <p:nvPr/>
        </p:nvSpPr>
        <p:spPr bwMode="auto">
          <a:xfrm>
            <a:off x="1258888" y="720725"/>
            <a:ext cx="48006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he-IL" altLang="en-US" sz="1800"/>
          </a:p>
        </p:txBody>
      </p:sp>
      <p:sp>
        <p:nvSpPr>
          <p:cNvPr id="149514" name="Rectangle 7"/>
          <p:cNvSpPr>
            <a:spLocks noGrp="1" noChangeArrowheads="1"/>
          </p:cNvSpPr>
          <p:nvPr>
            <p:ph type="body"/>
          </p:nvPr>
        </p:nvSpPr>
        <p:spPr>
          <a:xfrm>
            <a:off x="731838" y="4559300"/>
            <a:ext cx="5851525" cy="43227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228600" indent="-228600" defTabSz="449263" eaLnBrk="1" hangingPunct="1">
              <a:buAutoNum type="arabicPeriod"/>
            </a:pPr>
            <a:r>
              <a:rPr lang="en-US" altLang="en-US" baseline="0">
                <a:latin typeface="Arial" charset="0"/>
                <a:cs typeface="Arial" charset="0"/>
              </a:rPr>
              <a:t>CR&gt;SPR [and SPR&lt;OWF if |domain|&gt;&gt;|range|</a:t>
            </a:r>
          </a:p>
          <a:p>
            <a:pPr marL="228600" indent="-228600" defTabSz="449263" eaLnBrk="1" hangingPunct="1">
              <a:buAutoNum type="arabicPeriod"/>
            </a:pPr>
            <a:r>
              <a:rPr lang="en-US" altLang="en-US">
                <a:latin typeface="Arial" charset="0"/>
                <a:cs typeface="Arial" charset="0"/>
              </a:rPr>
              <a:t>Which property</a:t>
            </a:r>
            <a:r>
              <a:rPr lang="en-US" altLang="en-US" baseline="0">
                <a:latin typeface="Arial" charset="0"/>
                <a:cs typeface="Arial" charset="0"/>
              </a:rPr>
              <a:t> is required for signatures? For deriving DH/El-</a:t>
            </a:r>
            <a:r>
              <a:rPr lang="en-US" altLang="en-US" baseline="0" err="1">
                <a:latin typeface="Arial" charset="0"/>
                <a:cs typeface="Arial" charset="0"/>
              </a:rPr>
              <a:t>gamal</a:t>
            </a:r>
            <a:r>
              <a:rPr lang="en-US" altLang="en-US" baseline="0">
                <a:latin typeface="Arial" charset="0"/>
                <a:cs typeface="Arial" charset="0"/>
              </a:rPr>
              <a:t> keys?</a:t>
            </a:r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95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D5BE3-8812-4830-983C-52CBDC640698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9/26/23</a:t>
            </a:fld>
            <a:endParaRPr lang="en-US" altLang="en-US" sz="13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06FA4-DEFA-4D4A-BFA5-F47DFFEB5A1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en-US" sz="130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93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D5BE3-8812-4830-983C-52CBDC640698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9/26/23</a:t>
            </a:fld>
            <a:endParaRPr lang="en-US" altLang="en-US" sz="13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06FA4-DEFA-4D4A-BFA5-F47DFFEB5A1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en-US" sz="130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21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8501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7844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6B761-ADF7-4422-ABDD-C5CA69B435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F8650A-E0D7-4CDC-A2AC-19D7646D6B22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2253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/>
              <a:t>Asymmetric = public key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8968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1620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D5BE3-8812-4830-983C-52CBDC640698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9/26/23</a:t>
            </a:fld>
            <a:endParaRPr lang="en-US" altLang="en-US" sz="13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06FA4-DEFA-4D4A-BFA5-F47DFFEB5A1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81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D5BE3-8812-4830-983C-52CBDC640698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9/26/23</a:t>
            </a:fld>
            <a:endParaRPr lang="en-US" altLang="en-US" sz="13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06FA4-DEFA-4D4A-BFA5-F47DFFEB5A1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3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F6D5BE3-8812-4830-983C-52CBDC640698}" type="datetime1">
              <a:rPr lang="en-US" altLang="en-US" sz="1300" smtClean="0"/>
              <a:pPr eaLnBrk="1" hangingPunct="1">
                <a:spcBef>
                  <a:spcPct val="0"/>
                </a:spcBef>
              </a:pPr>
              <a:t>9/26/23</a:t>
            </a:fld>
            <a:endParaRPr lang="en-US" altLang="en-US" sz="1300"/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 sz="1300"/>
              <a:t>(c) Amir Herzberg, http://AmirHerzberg.com, Bar Ilan University</a:t>
            </a:r>
            <a:endParaRPr lang="en-US" altLang="en-US" sz="1300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8D06FA4-DEFA-4D4A-BFA5-F47DFFEB5A17}" type="slidenum">
              <a:rPr lang="he-IL" altLang="en-US" sz="1300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he-IL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76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6273C-1F2F-431C-BD1C-8546A1EE5701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 Amir Herzberg and Ben Fuller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D2AF0-3F4E-4C7F-A3D1-E59385A618C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95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E378D-2C51-41A9-9CFC-B518BF0268F9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9DABF-7902-413D-B4B9-3F3633F3E25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93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32241-6740-49EA-AE42-455120AF158B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© Amir Herzberg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9758C-9635-4B51-971E-0EBA745E228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67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9AF81-86C8-42BE-9FE7-8344B2A8D9CC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8934D-7EC5-4767-94BA-6AA41C7401E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3312681" y="633150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Amir Herzberg and Ben Fuller</a:t>
            </a:r>
          </a:p>
        </p:txBody>
      </p:sp>
    </p:spTree>
    <p:extLst>
      <p:ext uri="{BB962C8B-B14F-4D97-AF65-F5344CB8AC3E}">
        <p14:creationId xmlns:p14="http://schemas.microsoft.com/office/powerpoint/2010/main" val="339571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80A02-5BF8-49EE-ACB8-4FCBBE7AAC2D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A7237-B055-4510-921E-0537365C473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DCD2-7BB4-46F5-8D0E-79586276701E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31635-4FA1-4FE9-9842-F993DD48D53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18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71FFC-C336-4731-B7DB-BD9DFC5634B0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96C21-4B9F-4129-9CE0-7BA49FFB824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88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1DA6C-CB3E-4F55-BF7C-F65BC845CBC9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BC885-442D-4533-A036-89E169523CA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3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A66FA-166B-454F-AF3E-C6BD5A86277D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A6FC6-FE3D-4F44-AA45-B28E60E0E1E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2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C622C-CAF7-43CD-8B73-AFAE8D85458C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04E54-6371-4D36-BCD1-5A684FF0EC6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1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84D76-0910-4B1A-A748-C610C65F09D1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BE311-231C-44B9-8789-693B6D40C0E9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86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32D4F0DF-62AB-489C-ADD9-BC5D8394659D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he-IL" altLang="en-US"/>
              <a:t>http://AmirHerzberg.com</a:t>
            </a: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50696B61-880C-40B0-92F8-D00C8B9FE61D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2" r:id="rId10"/>
    <p:sldLayoutId id="214748373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F24570-08D5-4992-9C33-6F18D4587C29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588413" y="6216909"/>
            <a:ext cx="2133600" cy="457200"/>
          </a:xfrm>
        </p:spPr>
        <p:txBody>
          <a:bodyPr/>
          <a:lstStyle/>
          <a:p>
            <a:pPr>
              <a:defRPr/>
            </a:pPr>
            <a:fld id="{1666B6AA-CABA-4CF7-A11C-7C3DEED3CEEA}" type="slidenum">
              <a:rPr lang="he-IL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4525" y="1193800"/>
            <a:ext cx="7854898" cy="3384550"/>
          </a:xfrm>
        </p:spPr>
        <p:txBody>
          <a:bodyPr/>
          <a:lstStyle/>
          <a:p>
            <a:pPr algn="ctr" eaLnBrk="1" hangingPunct="1"/>
            <a:r>
              <a:rPr lang="en-US" altLang="en-US" sz="6000" b="1" dirty="0">
                <a:solidFill>
                  <a:srgbClr val="FF0000"/>
                </a:solidFill>
              </a:rPr>
              <a:t>Ransomware</a:t>
            </a:r>
            <a:r>
              <a:rPr lang="en-US" altLang="en-US" sz="6000" dirty="0"/>
              <a:t> and </a:t>
            </a:r>
            <a:br>
              <a:rPr lang="en-US" altLang="en-US" sz="6000" dirty="0"/>
            </a:br>
            <a:r>
              <a:rPr lang="en-US" altLang="en-US" sz="6000" dirty="0"/>
              <a:t>Basic Applied Crypto:</a:t>
            </a:r>
            <a:br>
              <a:rPr lang="en-US" altLang="en-US" sz="6000" dirty="0"/>
            </a:br>
            <a:r>
              <a:rPr lang="en-US" altLang="en-US" sz="4000" dirty="0"/>
              <a:t>Encryption, Hashing and Signatures</a:t>
            </a:r>
            <a:br>
              <a:rPr lang="en-US" altLang="en-US" sz="4800" dirty="0"/>
            </a:br>
            <a:endParaRPr lang="en-US" altLang="en-US" sz="6600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9074" y="4197006"/>
            <a:ext cx="8305800" cy="17526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en-US" altLang="en-US" sz="2400" dirty="0"/>
              <a:t>Profs. Amir Herzberg, Ben Fuller, and Yuan Hong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400" dirty="0"/>
              <a:t>CSE dept., Univ. of Connecticut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" descr="Image result for hellman diffie">
            <a:extLst>
              <a:ext uri="{FF2B5EF4-FFF2-40B4-BE49-F238E27FC236}">
                <a16:creationId xmlns:a16="http://schemas.microsoft.com/office/drawing/2014/main" id="{F816FCF9-0AD4-4872-9D93-AE8406FCB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8" b="25685"/>
          <a:stretch/>
        </p:blipFill>
        <p:spPr bwMode="auto">
          <a:xfrm>
            <a:off x="5869971" y="873960"/>
            <a:ext cx="2432417" cy="270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9668-FFB8-4A89-9D97-7A483548D199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84ED7-2943-4A13-B190-0526DF27452B}" type="slidenum">
              <a:rPr lang="he-IL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Public Key Cryptosystem (PKC)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9189" y="3783771"/>
                <a:ext cx="8051800" cy="1527716"/>
              </a:xfrm>
            </p:spPr>
            <p:txBody>
              <a:bodyPr/>
              <a:lstStyle/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/>
                  <a:t>Encryption key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public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/>
                  <a:t>Decryption key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private (and different: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dirty="0"/>
                  <a:t>)</a:t>
                </a:r>
              </a:p>
              <a:p>
                <a:pPr lvl="2" eaLnBrk="1" hangingPunct="1">
                  <a:lnSpc>
                    <a:spcPct val="90000"/>
                  </a:lnSpc>
                </a:pPr>
                <a:r>
                  <a:rPr lang="en-US" altLang="en-US" dirty="0">
                    <a:sym typeface="Wingdings" panose="05000000000000000000" pitchFamily="2" charset="2"/>
                  </a:rPr>
                  <a:t>Not exposed from public key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alt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400" dirty="0"/>
                  <a:t>Diffie and Hellman presented the </a:t>
                </a:r>
                <a:r>
                  <a:rPr lang="en-US" altLang="en-US" sz="2400" u="sng" dirty="0"/>
                  <a:t>concept</a:t>
                </a:r>
                <a:r>
                  <a:rPr lang="en-US" altLang="en-US" sz="2400" dirty="0"/>
                  <a:t> of public key encryption, and … [Learn more in CSE 3400… or read!]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9189" y="3783771"/>
                <a:ext cx="8051800" cy="1527716"/>
              </a:xfrm>
              <a:blipFill>
                <a:blip r:embed="rId4"/>
                <a:stretch>
                  <a:fillRect l="-157" t="-6612" r="-1260" b="-38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0740" y="3002921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68872" y="303644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1048756" y="3270567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610694" y="3302897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3294" y="2927694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853276" y="2993574"/>
            <a:ext cx="1386661" cy="624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07482" y="2987540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4962994" y="287451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871196" y="2840996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501370" y="1943586"/>
            <a:ext cx="1739321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Key 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(public)</a:t>
            </a: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2536293" y="3299982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012392" y="1055756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KeyGen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KG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3349523" y="1836078"/>
            <a:ext cx="565923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e,d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327140" y="1176921"/>
            <a:ext cx="1252008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length l</a:t>
            </a:r>
          </a:p>
        </p:txBody>
      </p:sp>
      <p:cxnSp>
        <p:nvCxnSpPr>
          <p:cNvPr id="21" name="Elbow Connector 20"/>
          <p:cNvCxnSpPr>
            <a:stCxn id="20" idx="3"/>
            <a:endCxn id="18" idx="1"/>
          </p:cNvCxnSpPr>
          <p:nvPr/>
        </p:nvCxnSpPr>
        <p:spPr>
          <a:xfrm>
            <a:off x="2579148" y="1350863"/>
            <a:ext cx="433244" cy="1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8" idx="2"/>
          </p:cNvCxnSpPr>
          <p:nvPr/>
        </p:nvCxnSpPr>
        <p:spPr>
          <a:xfrm rot="5400000">
            <a:off x="3521567" y="1760594"/>
            <a:ext cx="222452" cy="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4" idx="3"/>
          </p:cNvCxnSpPr>
          <p:nvPr/>
        </p:nvCxnSpPr>
        <p:spPr>
          <a:xfrm flipH="1">
            <a:off x="2011373" y="2183962"/>
            <a:ext cx="1498436" cy="52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1772862" y="2535271"/>
            <a:ext cx="23891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733082" y="2183962"/>
            <a:ext cx="1143000" cy="52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4843739" y="2523254"/>
            <a:ext cx="251735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4367672" y="1943586"/>
            <a:ext cx="1764969" cy="624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 Key 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(private)</a:t>
            </a:r>
          </a:p>
        </p:txBody>
      </p:sp>
      <p:sp>
        <p:nvSpPr>
          <p:cNvPr id="29" name="Oval Callout 1">
            <a:extLst>
              <a:ext uri="{FF2B5EF4-FFF2-40B4-BE49-F238E27FC236}">
                <a16:creationId xmlns:a16="http://schemas.microsoft.com/office/drawing/2014/main" id="{DBC23DC0-2674-4E59-B3A2-263B73048E43}"/>
              </a:ext>
            </a:extLst>
          </p:cNvPr>
          <p:cNvSpPr/>
          <p:nvPr/>
        </p:nvSpPr>
        <p:spPr bwMode="auto">
          <a:xfrm>
            <a:off x="7914026" y="1671790"/>
            <a:ext cx="1211322" cy="386765"/>
          </a:xfrm>
          <a:prstGeom prst="wedgeEllipseCallout">
            <a:avLst>
              <a:gd name="adj1" fmla="val -89737"/>
              <a:gd name="adj2" fmla="val 4799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Cool!!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7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uiExpand="1" build="p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9668-FFB8-4A89-9D97-7A483548D199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84ED7-2943-4A13-B190-0526DF27452B}" type="slidenum">
              <a:rPr lang="he-IL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006633"/>
                </a:solidFill>
              </a:rPr>
              <a:t>RSA’77: the 1</a:t>
            </a:r>
            <a:r>
              <a:rPr lang="en-US" altLang="en-US" sz="3600" baseline="30000" dirty="0">
                <a:solidFill>
                  <a:srgbClr val="006633"/>
                </a:solidFill>
              </a:rPr>
              <a:t>st</a:t>
            </a:r>
            <a:r>
              <a:rPr lang="en-US" altLang="en-US" sz="3600" dirty="0">
                <a:solidFill>
                  <a:srgbClr val="006633"/>
                </a:solidFill>
              </a:rPr>
              <a:t> Public Key Cryptosystem</a:t>
            </a:r>
            <a:endParaRPr lang="en-US" altLang="en-US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917" y="918363"/>
            <a:ext cx="8051800" cy="4373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err="1"/>
              <a:t>Rivest</a:t>
            </a:r>
            <a:r>
              <a:rPr lang="en-US" altLang="en-US" dirty="0"/>
              <a:t> and Shamir worked hard to find PKC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Adelman helped – by finding flaws in their designs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 April’77, they found RSA: the first public-key encryption !</a:t>
            </a:r>
          </a:p>
        </p:txBody>
      </p:sp>
      <p:pic>
        <p:nvPicPr>
          <p:cNvPr id="2" name="Picture 1" descr="RSA: The Elegant Code - Gonit Sora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" b="23881"/>
          <a:stretch/>
        </p:blipFill>
        <p:spPr>
          <a:xfrm>
            <a:off x="2477729" y="3646576"/>
            <a:ext cx="4542503" cy="2444508"/>
          </a:xfrm>
          <a:prstGeom prst="rect">
            <a:avLst/>
          </a:prstGeom>
        </p:spPr>
      </p:pic>
      <p:sp>
        <p:nvSpPr>
          <p:cNvPr id="12" name="Oval Callout 11"/>
          <p:cNvSpPr/>
          <p:nvPr/>
        </p:nvSpPr>
        <p:spPr bwMode="auto">
          <a:xfrm>
            <a:off x="5510412" y="3027816"/>
            <a:ext cx="3595954" cy="575187"/>
          </a:xfrm>
          <a:prstGeom prst="wedgeEllipseCallout">
            <a:avLst>
              <a:gd name="adj1" fmla="val -24488"/>
              <a:gd name="adj2" fmla="val 13535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2. No, it’s also broken!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37634" y="3559430"/>
            <a:ext cx="2902974" cy="825908"/>
          </a:xfrm>
          <a:prstGeom prst="wedgeEllipseCallout">
            <a:avLst>
              <a:gd name="adj1" fmla="val 63502"/>
              <a:gd name="adj2" fmla="val 9423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1. Idea 757: use knapsack, and…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Callout 13"/>
          <p:cNvSpPr/>
          <p:nvPr/>
        </p:nvSpPr>
        <p:spPr bwMode="auto">
          <a:xfrm>
            <a:off x="7014624" y="3887023"/>
            <a:ext cx="1759376" cy="1338342"/>
          </a:xfrm>
          <a:prstGeom prst="wedgeEllipseCallout">
            <a:avLst>
              <a:gd name="adj1" fmla="val -164800"/>
              <a:gd name="adj2" fmla="val -2348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3. So idea 758: use factoring!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Callout 14"/>
          <p:cNvSpPr/>
          <p:nvPr/>
        </p:nvSpPr>
        <p:spPr bwMode="auto">
          <a:xfrm>
            <a:off x="5529417" y="5403611"/>
            <a:ext cx="3485776" cy="840027"/>
          </a:xfrm>
          <a:prstGeom prst="wedgeEllipseCallout">
            <a:avLst>
              <a:gd name="adj1" fmla="val -33036"/>
              <a:gd name="adj2" fmla="val -18179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4. I’m tired… can’t see an attack right now…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Oval Callout 15"/>
          <p:cNvSpPr/>
          <p:nvPr/>
        </p:nvSpPr>
        <p:spPr bwMode="auto">
          <a:xfrm>
            <a:off x="72512" y="5225365"/>
            <a:ext cx="3051687" cy="825908"/>
          </a:xfrm>
          <a:prstGeom prst="wedgeEllipseCallout">
            <a:avLst>
              <a:gd name="adj1" fmla="val 59665"/>
              <a:gd name="adj2" fmla="val -10736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5. Great! Let’s publish, file patent!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5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FB078A-7E80-4353-929B-B76461E808A4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2133600" cy="457200"/>
          </a:xfrm>
        </p:spPr>
        <p:txBody>
          <a:bodyPr/>
          <a:lstStyle/>
          <a:p>
            <a:pPr>
              <a:defRPr/>
            </a:pPr>
            <a:fld id="{77CAC63B-687D-4859-BF39-72D4E45566BA}" type="slidenum">
              <a:rPr lang="he-IL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But public key crypto is </a:t>
            </a:r>
            <a:r>
              <a:rPr lang="en-US" altLang="en-US" b="1" dirty="0"/>
              <a:t>slow</a:t>
            </a:r>
            <a:r>
              <a:rPr lang="en-US" altLang="en-US" dirty="0">
                <a:latin typeface="Tahoma" pitchFamily="34" charset="0"/>
              </a:rPr>
              <a:t>… </a:t>
            </a:r>
            <a:endParaRPr lang="en-US" altLang="en-US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593" y="1069181"/>
            <a:ext cx="5383213" cy="4520089"/>
          </a:xfrm>
        </p:spPr>
        <p:txBody>
          <a:bodyPr/>
          <a:lstStyle/>
          <a:p>
            <a:pPr eaLnBrk="1" hangingPunct="1"/>
            <a:r>
              <a:rPr lang="en-US" altLang="en-US" sz="2200" dirty="0"/>
              <a:t>Requires related public, private keys</a:t>
            </a:r>
          </a:p>
          <a:p>
            <a:pPr marL="742950" lvl="1" indent="-285750" eaLnBrk="1" hangingPunct="1"/>
            <a:r>
              <a:rPr lang="en-US" altLang="en-US" sz="2000" dirty="0"/>
              <a:t>Private key `reverses` public key</a:t>
            </a:r>
          </a:p>
          <a:p>
            <a:pPr marL="742950" lvl="1" indent="-285750" eaLnBrk="1" hangingPunct="1"/>
            <a:r>
              <a:rPr lang="en-US" altLang="en-US" sz="2000" dirty="0"/>
              <a:t>Public key does not expose private key</a:t>
            </a:r>
          </a:p>
          <a:p>
            <a:pPr eaLnBrk="1" hangingPunct="1"/>
            <a:r>
              <a:rPr lang="en-US" altLang="en-US" sz="2200" dirty="0"/>
              <a:t>Substantial overhead</a:t>
            </a:r>
          </a:p>
          <a:p>
            <a:pPr marL="742950" lvl="1" indent="-285750" eaLnBrk="1" hangingPunct="1"/>
            <a:r>
              <a:rPr lang="en-US" altLang="en-US" sz="2000" dirty="0"/>
              <a:t>N</a:t>
            </a:r>
            <a:r>
              <a:rPr lang="en-US" altLang="en-US" sz="2000" dirty="0">
                <a:sym typeface="Wingdings" pitchFamily="2" charset="2"/>
              </a:rPr>
              <a:t>eed long keys (cf. shared key!)</a:t>
            </a:r>
            <a:endParaRPr lang="en-US" altLang="en-US" sz="2000" dirty="0"/>
          </a:p>
          <a:p>
            <a:pPr marL="742950" lvl="1" indent="-285750" eaLnBrk="1" hangingPunct="1"/>
            <a:r>
              <a:rPr lang="en-US" altLang="en-US" sz="2000" dirty="0"/>
              <a:t>Complex computations: </a:t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FF0000"/>
                </a:solidFill>
              </a:rPr>
              <a:t>RSA: ~10MB/sec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00FF"/>
                </a:solidFill>
              </a:rPr>
              <a:t>AES:~5GB/sec </a:t>
            </a:r>
            <a:r>
              <a:rPr lang="en-US" altLang="en-US" sz="2000" dirty="0"/>
              <a:t>! </a:t>
            </a:r>
          </a:p>
          <a:p>
            <a:pPr marL="742950" lvl="1" indent="-285750" eaLnBrk="1" hangingPunct="1"/>
            <a:r>
              <a:rPr lang="en-US" altLang="en-US" sz="2000" dirty="0"/>
              <a:t>RSA: complex (slow) key generation</a:t>
            </a:r>
          </a:p>
          <a:p>
            <a:pPr marL="415925" indent="-285750" eaLnBrk="1" hangingPunct="1"/>
            <a:r>
              <a:rPr lang="en-US" altLang="en-US" sz="2400" dirty="0">
                <a:solidFill>
                  <a:srgbClr val="0000FF"/>
                </a:solidFill>
              </a:rPr>
              <a:t>In practice, use `hybrid encryption’: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000" dirty="0"/>
              <a:t>Generate a random symmetric key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000" dirty="0"/>
              <a:t>Use PKC to encrypt a symmetric key, 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en-US" sz="2000" dirty="0"/>
              <a:t>Encrypt the data using the symmetric key</a:t>
            </a:r>
          </a:p>
        </p:txBody>
      </p:sp>
      <p:graphicFrame>
        <p:nvGraphicFramePr>
          <p:cNvPr id="112542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084573"/>
              </p:ext>
            </p:extLst>
          </p:nvPr>
        </p:nvGraphicFramePr>
        <p:xfrm>
          <a:off x="5956300" y="1106488"/>
          <a:ext cx="2730500" cy="2468880"/>
        </p:xfrm>
        <a:graphic>
          <a:graphicData uri="http://schemas.openxmlformats.org/drawingml/2006/table">
            <a:tbl>
              <a:tblPr/>
              <a:tblGrid>
                <a:gridCol w="9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Required key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210" name="Text Box 44"/>
          <p:cNvSpPr txBox="1">
            <a:spLocks noChangeArrowheads="1"/>
          </p:cNvSpPr>
          <p:nvPr/>
        </p:nvSpPr>
        <p:spPr bwMode="auto">
          <a:xfrm>
            <a:off x="5724606" y="3597533"/>
            <a:ext cx="3193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cs typeface="Times New Roman" pitchFamily="18" charset="0"/>
              </a:rPr>
              <a:t>Commercial-grade security</a:t>
            </a:r>
          </a:p>
        </p:txBody>
      </p:sp>
    </p:spTree>
    <p:extLst>
      <p:ext uri="{BB962C8B-B14F-4D97-AF65-F5344CB8AC3E}">
        <p14:creationId xmlns:p14="http://schemas.microsoft.com/office/powerpoint/2010/main" val="214154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860-59D4-85FD-CAD5-E8CDB3D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77813"/>
            <a:ext cx="8518756" cy="779462"/>
          </a:xfrm>
        </p:spPr>
        <p:txBody>
          <a:bodyPr/>
          <a:lstStyle/>
          <a:p>
            <a:r>
              <a:rPr lang="en-US" sz="4000" dirty="0"/>
              <a:t>Ransomware with Public Key Crypto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1EFC-03AD-F43A-F371-31B4A16C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87" y="1057275"/>
            <a:ext cx="8378575" cy="5186363"/>
          </a:xfrm>
        </p:spPr>
        <p:txBody>
          <a:bodyPr/>
          <a:lstStyle/>
          <a:p>
            <a:r>
              <a:rPr lang="en-US" sz="2400" dirty="0"/>
              <a:t>Attacker generates keypair </a:t>
            </a:r>
            <a:r>
              <a:rPr lang="en-US" sz="2400" i="1" dirty="0"/>
              <a:t>(</a:t>
            </a:r>
            <a:r>
              <a:rPr lang="en-US" sz="2400" i="1" dirty="0" err="1"/>
              <a:t>e,d</a:t>
            </a:r>
            <a:r>
              <a:rPr lang="en-US" sz="2400" i="1" dirty="0"/>
              <a:t>)</a:t>
            </a:r>
          </a:p>
          <a:p>
            <a:pPr lvl="1"/>
            <a:r>
              <a:rPr lang="en-US" sz="2000" i="1" dirty="0">
                <a:solidFill>
                  <a:srgbClr val="FF0000"/>
                </a:solidFill>
              </a:rPr>
              <a:t>e</a:t>
            </a:r>
            <a:r>
              <a:rPr lang="en-US" sz="2000" i="1" dirty="0"/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public </a:t>
            </a:r>
            <a:r>
              <a:rPr lang="en-US" sz="2000" b="1" dirty="0">
                <a:solidFill>
                  <a:srgbClr val="FF0000"/>
                </a:solidFill>
              </a:rPr>
              <a:t>e</a:t>
            </a:r>
            <a:r>
              <a:rPr lang="en-US" sz="2000" dirty="0">
                <a:solidFill>
                  <a:srgbClr val="FF0000"/>
                </a:solidFill>
              </a:rPr>
              <a:t>ncryption key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00FF"/>
                </a:solidFill>
              </a:rPr>
              <a:t>d</a:t>
            </a:r>
            <a:r>
              <a:rPr lang="en-US" sz="2000" dirty="0"/>
              <a:t> is a </a:t>
            </a:r>
            <a:r>
              <a:rPr lang="en-US" sz="2000" dirty="0">
                <a:solidFill>
                  <a:srgbClr val="0000FF"/>
                </a:solidFill>
              </a:rPr>
              <a:t>private </a:t>
            </a:r>
            <a:r>
              <a:rPr lang="en-US" sz="2000" b="1" dirty="0">
                <a:solidFill>
                  <a:srgbClr val="0000FF"/>
                </a:solidFill>
              </a:rPr>
              <a:t>d</a:t>
            </a:r>
            <a:r>
              <a:rPr lang="en-US" sz="2000" dirty="0">
                <a:solidFill>
                  <a:srgbClr val="0000FF"/>
                </a:solidFill>
              </a:rPr>
              <a:t>ecryption key</a:t>
            </a:r>
          </a:p>
          <a:p>
            <a:r>
              <a:rPr lang="en-US" sz="2400" dirty="0"/>
              <a:t>Ransomware program </a:t>
            </a:r>
            <a:r>
              <a:rPr lang="en-US" sz="2400" i="1" dirty="0"/>
              <a:t>R </a:t>
            </a:r>
            <a:r>
              <a:rPr lang="en-US" sz="2400" dirty="0"/>
              <a:t>contains and uses only </a:t>
            </a:r>
            <a:r>
              <a:rPr lang="en-US" sz="2400" b="1" dirty="0"/>
              <a:t>public key </a:t>
            </a:r>
            <a:r>
              <a:rPr lang="en-US" sz="2400" i="1" dirty="0"/>
              <a:t>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Generate random </a:t>
            </a:r>
            <a:r>
              <a:rPr lang="en-US" sz="2000" u="sng" dirty="0"/>
              <a:t>shared </a:t>
            </a:r>
            <a:r>
              <a:rPr lang="en-US" sz="2000" dirty="0"/>
              <a:t>key </a:t>
            </a:r>
            <a:r>
              <a:rPr lang="en-US" sz="2000" i="1" dirty="0"/>
              <a:t>k</a:t>
            </a:r>
          </a:p>
          <a:p>
            <a:pPr lvl="1"/>
            <a:r>
              <a:rPr lang="en-US" sz="2000" dirty="0"/>
              <a:t>Encrypt files using </a:t>
            </a:r>
            <a:r>
              <a:rPr lang="en-US" sz="2000" i="1" dirty="0"/>
              <a:t>k</a:t>
            </a:r>
            <a:r>
              <a:rPr lang="en-US" sz="2000" dirty="0"/>
              <a:t>, i.e., replace each file </a:t>
            </a:r>
            <a:r>
              <a:rPr lang="en-US" sz="2000" i="1" dirty="0"/>
              <a:t>F </a:t>
            </a:r>
            <a:r>
              <a:rPr lang="en-US" sz="2000" dirty="0"/>
              <a:t>by </a:t>
            </a:r>
            <a:r>
              <a:rPr lang="en-US" sz="2000" i="1" dirty="0"/>
              <a:t>E</a:t>
            </a:r>
            <a:r>
              <a:rPr lang="en-US" sz="2000" i="1" baseline="-25000" dirty="0"/>
              <a:t>k</a:t>
            </a:r>
            <a:r>
              <a:rPr lang="en-US" sz="2000" i="1" dirty="0"/>
              <a:t>(F)</a:t>
            </a:r>
          </a:p>
          <a:p>
            <a:pPr lvl="1"/>
            <a:r>
              <a:rPr lang="en-US" sz="2000" dirty="0"/>
              <a:t>Output </a:t>
            </a:r>
            <a:r>
              <a:rPr lang="en-US" sz="2000" i="1" dirty="0" err="1"/>
              <a:t>E</a:t>
            </a:r>
            <a:r>
              <a:rPr lang="en-US" sz="2000" i="1" baseline="-25000" dirty="0" err="1"/>
              <a:t>e</a:t>
            </a:r>
            <a:r>
              <a:rPr lang="en-US" sz="2000" i="1" dirty="0"/>
              <a:t>(k), </a:t>
            </a:r>
            <a:r>
              <a:rPr lang="en-US" sz="2000" dirty="0"/>
              <a:t>i.e., the public-key encryption of the shared-key </a:t>
            </a:r>
            <a:r>
              <a:rPr lang="en-US" sz="2000" i="1" dirty="0"/>
              <a:t>k</a:t>
            </a:r>
          </a:p>
          <a:p>
            <a:r>
              <a:rPr lang="en-US" sz="2400" dirty="0"/>
              <a:t>User must send 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e</a:t>
            </a:r>
            <a:r>
              <a:rPr lang="en-US" sz="2400" i="1" dirty="0"/>
              <a:t>(k) </a:t>
            </a:r>
            <a:r>
              <a:rPr lang="en-US" sz="2400" dirty="0"/>
              <a:t>to the attacker (and pay)</a:t>
            </a:r>
            <a:endParaRPr lang="en-US" sz="2400" i="1" dirty="0"/>
          </a:p>
          <a:p>
            <a:r>
              <a:rPr lang="en-US" sz="2400" dirty="0"/>
              <a:t>Attacker sends back </a:t>
            </a:r>
            <a:r>
              <a:rPr lang="en-US" sz="2400" i="1" dirty="0"/>
              <a:t>k</a:t>
            </a:r>
            <a:r>
              <a:rPr lang="en-US" sz="2400" dirty="0"/>
              <a:t>, by decrypting: </a:t>
            </a:r>
            <a:r>
              <a:rPr lang="en-US" sz="2400" i="1" dirty="0"/>
              <a:t>k=D</a:t>
            </a:r>
            <a:r>
              <a:rPr lang="en-US" sz="2400" i="1" baseline="-25000" dirty="0"/>
              <a:t>d</a:t>
            </a:r>
            <a:r>
              <a:rPr lang="en-US" sz="2400" i="1" dirty="0"/>
              <a:t>(</a:t>
            </a:r>
            <a:r>
              <a:rPr lang="en-US" sz="2400" i="1" dirty="0" err="1"/>
              <a:t>E</a:t>
            </a:r>
            <a:r>
              <a:rPr lang="en-US" sz="2400" i="1" baseline="-25000" dirty="0" err="1"/>
              <a:t>e</a:t>
            </a:r>
            <a:r>
              <a:rPr lang="en-US" sz="2400" i="1" dirty="0"/>
              <a:t>(k))</a:t>
            </a: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Compare to shared-key ransomware: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Reverse-engineering </a:t>
            </a:r>
            <a:r>
              <a:rPr lang="en-US" sz="2000" i="1" dirty="0">
                <a:sym typeface="Wingdings" panose="05000000000000000000" pitchFamily="2" charset="2"/>
              </a:rPr>
              <a:t>R </a:t>
            </a:r>
            <a:r>
              <a:rPr lang="en-US" sz="2000" dirty="0">
                <a:sym typeface="Wingdings" panose="05000000000000000000" pitchFamily="2" charset="2"/>
              </a:rPr>
              <a:t>only exposes public key </a:t>
            </a:r>
            <a:r>
              <a:rPr lang="en-US" sz="2000" i="1" dirty="0">
                <a:sym typeface="Wingdings" panose="05000000000000000000" pitchFamily="2" charset="2"/>
              </a:rPr>
              <a:t>e</a:t>
            </a:r>
            <a:r>
              <a:rPr lang="en-US" sz="2000" dirty="0">
                <a:sym typeface="Wingdings" panose="05000000000000000000" pitchFamily="2" charset="2"/>
              </a:rPr>
              <a:t>, doesn’t help!</a:t>
            </a:r>
            <a:endParaRPr lang="en-US" sz="2000" i="1" dirty="0">
              <a:sym typeface="Wingdings" panose="05000000000000000000" pitchFamily="2" charset="2"/>
            </a:endParaRP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Use public-key only to encrypt/decrypt key </a:t>
            </a:r>
            <a:r>
              <a:rPr lang="en-US" sz="2000" i="1" dirty="0">
                <a:sym typeface="Wingdings" panose="05000000000000000000" pitchFamily="2" charset="2"/>
              </a:rPr>
              <a:t>k </a:t>
            </a:r>
            <a:r>
              <a:rPr lang="en-US" sz="2000" dirty="0">
                <a:sym typeface="Wingdings" panose="05000000000000000000" pitchFamily="2" charset="2"/>
              </a:rPr>
              <a:t>(so: quite efficient)</a:t>
            </a:r>
            <a:endParaRPr lang="en-US" sz="2400" dirty="0"/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 both: a different, random shared key for each user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4F5E-1450-213F-A7A8-58F8B5B3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7EE50-7FB0-04C9-BCEA-38D81F9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32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1D07-2954-2046-36A7-66C3825F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 can also help to </a:t>
            </a:r>
            <a:r>
              <a:rPr lang="en-US" u="sng"/>
              <a:t>avoid</a:t>
            </a:r>
            <a:r>
              <a:rPr lang="en-US"/>
              <a:t> malware!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E694-EFA2-1184-01B6-95717DBB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way to avoid malware: don’t install !</a:t>
            </a:r>
          </a:p>
          <a:p>
            <a:pPr lvl="1"/>
            <a:r>
              <a:rPr lang="en-US" dirty="0"/>
              <a:t>Second best: install only from trusted developer</a:t>
            </a:r>
          </a:p>
          <a:p>
            <a:r>
              <a:rPr lang="en-US" dirty="0"/>
              <a:t>How do we verify the integrity of download  (produced by a developer we trust)? </a:t>
            </a:r>
          </a:p>
          <a:p>
            <a:r>
              <a:rPr lang="en-US" dirty="0"/>
              <a:t>Using cryptographic integrity schemes:</a:t>
            </a:r>
          </a:p>
          <a:p>
            <a:pPr lvl="1"/>
            <a:r>
              <a:rPr lang="en-US" dirty="0"/>
              <a:t>Hashing</a:t>
            </a:r>
            <a:endParaRPr lang="he-IL" dirty="0"/>
          </a:p>
          <a:p>
            <a:pPr lvl="1"/>
            <a:r>
              <a:rPr lang="en-US" dirty="0"/>
              <a:t>Public key signatures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4998-32C5-1558-FF8F-B33E3D74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A3F78-2378-D0D2-B6AE-89BB1A78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76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8212"/>
                <a:ext cx="8229600" cy="4981575"/>
              </a:xfrm>
            </p:spPr>
            <p:txBody>
              <a:bodyPr/>
              <a:lstStyle/>
              <a:p>
                <a:r>
                  <a:rPr lang="en-US" sz="2800"/>
                  <a:t>Input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/>
                  <a:t>: (binary) strings</a:t>
                </a:r>
              </a:p>
              <a:p>
                <a:pPr lvl="1"/>
                <a:r>
                  <a:rPr lang="en-US" sz="2400"/>
                  <a:t>Keyed hash functions: also a (non-secret) key</a:t>
                </a:r>
              </a:p>
              <a:p>
                <a:r>
                  <a:rPr lang="en-US" sz="2800"/>
                  <a:t>Output : </a:t>
                </a:r>
                <a:endParaRPr lang="en-US" sz="2400"/>
              </a:p>
              <a:p>
                <a:pPr lvl="1"/>
                <a:r>
                  <a:rPr lang="en-US" sz="2400"/>
                  <a:t>‘Short’ (n-bit) binary strings</a:t>
                </a:r>
              </a:p>
              <a:p>
                <a:pPr lvl="2"/>
                <a:r>
                  <a:rPr lang="en-US" sz="2000"/>
                  <a:t>Sometimes called message digest</a:t>
                </a:r>
              </a:p>
              <a:p>
                <a:pPr lvl="1"/>
                <a:r>
                  <a:rPr lang="en-US" sz="2400"/>
                  <a:t>Keyed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or </a:t>
                </a:r>
                <a:r>
                  <a:rPr lang="en-US" sz="2400" err="1"/>
                  <a:t>unkeyed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400"/>
              </a:p>
              <a:p>
                <a:r>
                  <a:rPr lang="en-US" sz="2800"/>
                  <a:t>Efficiently computable </a:t>
                </a:r>
              </a:p>
              <a:p>
                <a:r>
                  <a:rPr lang="en-US" sz="2800"/>
                  <a:t>Many applications: c</a:t>
                </a:r>
                <a:r>
                  <a:rPr lang="en-US" sz="2400"/>
                  <a:t>ryptography, security, efficiency</a:t>
                </a:r>
              </a:p>
              <a:p>
                <a:r>
                  <a:rPr lang="en-US" sz="2400"/>
                  <a:t>Cryptographic properties of hash?</a:t>
                </a:r>
              </a:p>
              <a:p>
                <a:pPr lvl="1"/>
                <a:r>
                  <a:rPr lang="en-US" sz="2000"/>
                  <a:t>One-way function: given </a:t>
                </a:r>
                <a:r>
                  <a:rPr lang="en-US" sz="2000" i="1"/>
                  <a:t>h(x)</a:t>
                </a:r>
                <a:r>
                  <a:rPr lang="en-US" sz="2000"/>
                  <a:t>, can’t find </a:t>
                </a:r>
                <a:r>
                  <a:rPr lang="en-US" sz="2000" i="1"/>
                  <a:t>x’ </a:t>
                </a:r>
                <a:r>
                  <a:rPr lang="en-US" sz="2000" err="1"/>
                  <a:t>s.t.</a:t>
                </a:r>
                <a:r>
                  <a:rPr lang="en-US" sz="2000"/>
                  <a:t> </a:t>
                </a:r>
                <a:r>
                  <a:rPr lang="en-US" sz="2000" i="1"/>
                  <a:t>h(x)=h(x’)</a:t>
                </a:r>
              </a:p>
              <a:p>
                <a:pPr lvl="2"/>
                <a:r>
                  <a:rPr lang="en-US" sz="1600"/>
                  <a:t>Intuitively: hash </a:t>
                </a:r>
                <a:r>
                  <a:rPr lang="en-US" sz="1600" i="1"/>
                  <a:t>h(x) </a:t>
                </a:r>
                <a:r>
                  <a:rPr lang="en-US" sz="1600"/>
                  <a:t>does not expose anything about </a:t>
                </a:r>
                <a:r>
                  <a:rPr lang="en-US" sz="1600" i="1"/>
                  <a:t>x</a:t>
                </a:r>
              </a:p>
              <a:p>
                <a:pPr lvl="1"/>
                <a:r>
                  <a:rPr lang="en-US" sz="2000"/>
                  <a:t>For integrity, we need a different property: </a:t>
                </a:r>
                <a:r>
                  <a:rPr lang="en-US" sz="2000" i="1"/>
                  <a:t>collision resistance</a:t>
                </a:r>
                <a:endParaRPr lang="en-US" sz="20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8212"/>
                <a:ext cx="8229600" cy="4981575"/>
              </a:xfrm>
              <a:blipFill>
                <a:blip r:embed="rId2"/>
                <a:stretch>
                  <a:fillRect l="-444" t="-1346" b="-6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6360343" y="2540039"/>
                <a:ext cx="1501454" cy="379421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0343" y="2540039"/>
                <a:ext cx="1501454" cy="379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rapezoid 6"/>
          <p:cNvSpPr/>
          <p:nvPr/>
        </p:nvSpPr>
        <p:spPr bwMode="auto">
          <a:xfrm flipH="1" flipV="1">
            <a:off x="6354670" y="2934117"/>
            <a:ext cx="1507127" cy="389931"/>
          </a:xfrm>
          <a:prstGeom prst="trapezoid">
            <a:avLst>
              <a:gd name="adj" fmla="val 9200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04246" y="2885257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6" y="2885257"/>
                <a:ext cx="44640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6724988" y="3331603"/>
                <a:ext cx="766489" cy="40449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4988" y="3331603"/>
                <a:ext cx="766489" cy="404492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26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E12B31-8FC8-4A41-9E70-D32B66C23A88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647E9-0097-4ABD-9993-9790A29446C2}" type="slidenum">
              <a:rPr lang="he-IL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8451273" y="5957455"/>
            <a:ext cx="235527" cy="1385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379412" y="3198921"/>
                <a:ext cx="8307388" cy="877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668338" lvl="1" defTabSz="449263" eaLnBrk="1" hangingPunct="1">
                  <a:lnSpc>
                    <a:spcPct val="110000"/>
                  </a:lnSpc>
                  <a:spcBef>
                    <a:spcPts val="500"/>
                  </a:spcBef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en-US" sz="2400" kern="0"/>
                  <a:t>No efficient </a:t>
                </a:r>
                <a:r>
                  <a:rPr lang="en-GB" altLang="en-US" sz="2400" kern="0" err="1"/>
                  <a:t>alg</a:t>
                </a:r>
                <a:r>
                  <a:rPr lang="en-GB" altLang="en-US" sz="2400" kern="0"/>
                  <a:t> A finds collision, i.e.,</a:t>
                </a:r>
                <a14:m>
                  <m:oMath xmlns:m="http://schemas.openxmlformats.org/officeDocument/2006/math">
                    <m:r>
                      <a:rPr lang="en-US" altLang="en-US" sz="2400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br>
                  <a:rPr lang="en-US" altLang="en-US" sz="2400" kern="0">
                    <a:solidFill>
                      <a:srgbClr val="006633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GB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GB" altLang="en-US" sz="2400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’</m:t>
                        </m:r>
                      </m:e>
                    </m:d>
                  </m:oMath>
                </a14:m>
                <a:r>
                  <a:rPr lang="en-GB" altLang="en-US" sz="2400" i="1" kern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  <a:r>
                  <a:rPr lang="en-GB" altLang="en-US" sz="2400" kern="0" err="1"/>
                  <a:t>s.t.</a:t>
                </a:r>
                <a:r>
                  <a:rPr lang="en-GB" altLang="en-US" sz="2400" kern="0"/>
                  <a:t> </a:t>
                </a:r>
                <a:r>
                  <a:rPr lang="en-GB" altLang="en-US" sz="2400" i="1" kern="0">
                    <a:solidFill>
                      <a:srgbClr val="006633"/>
                    </a:solidFill>
                    <a:latin typeface="Times New Roman" pitchFamily="18" charset="0"/>
                    <a:cs typeface="Times New Roman" pitchFamily="18" charset="0"/>
                  </a:rPr>
                  <a:t>h(x')=h(x), </a:t>
                </a:r>
                <a14:m>
                  <m:oMath xmlns:m="http://schemas.openxmlformats.org/officeDocument/2006/math">
                    <m:r>
                      <a:rPr lang="en-GB" altLang="en-US" sz="2400" i="1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GB" altLang="en-US" sz="2400" i="1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≠</m:t>
                    </m:r>
                    <m:r>
                      <a:rPr lang="en-GB" altLang="en-US" sz="2400" i="1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GB" altLang="en-US" sz="2400" i="1" kern="0" dirty="0">
                        <a:solidFill>
                          <a:srgbClr val="006633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’</m:t>
                    </m:r>
                  </m:oMath>
                </a14:m>
                <a:endParaRPr lang="en-GB" altLang="en-US" sz="2400" ker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412" y="3198921"/>
                <a:ext cx="8307388" cy="877229"/>
              </a:xfrm>
              <a:prstGeom prst="rect">
                <a:avLst/>
              </a:prstGeom>
              <a:blipFill>
                <a:blip r:embed="rId3"/>
                <a:stretch>
                  <a:fillRect t="-4167" b="-152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61974" y="244475"/>
            <a:ext cx="8277225" cy="83317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defTabSz="449263" eaLnBrk="1" hangingPunct="1">
              <a:buClr>
                <a:srgbClr val="CC99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800" b="1" kern="0">
                <a:solidFill>
                  <a:srgbClr val="0000FF"/>
                </a:solidFill>
              </a:rPr>
              <a:t>Collision-Resistance (CRHF)</a:t>
            </a:r>
            <a:endParaRPr lang="en-GB" altLang="en-US" sz="4600" kern="0">
              <a:solidFill>
                <a:srgbClr val="CC9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 bwMode="auto">
              <a:xfrm>
                <a:off x="2314866" y="1102658"/>
                <a:ext cx="2285679" cy="174915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kumimoji="0" lang="en-US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rial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4866" y="1102658"/>
                <a:ext cx="2285679" cy="17491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 bwMode="auto">
              <a:xfrm>
                <a:off x="6290989" y="1392288"/>
                <a:ext cx="2176460" cy="1315053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0989" y="1392288"/>
                <a:ext cx="2176460" cy="13150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32941" y="1735560"/>
                <a:ext cx="533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41" y="1735560"/>
                <a:ext cx="5330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80619" y="2196687"/>
                <a:ext cx="585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′∘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619" y="2196687"/>
                <a:ext cx="5854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554685" y="2085809"/>
                <a:ext cx="15208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∘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h</m:t>
                      </m:r>
                      <m:d>
                        <m:dPr>
                          <m:ctrlPr>
                            <a:rPr lang="en-US" sz="1600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h</m:t>
                      </m:r>
                      <m:r>
                        <a:rPr lang="en-US" sz="1600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1600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1600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160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685" y="2085809"/>
                <a:ext cx="1520801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 bwMode="auto">
          <a:xfrm>
            <a:off x="3729325" y="1936376"/>
            <a:ext cx="2967318" cy="331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3729325" y="2268071"/>
            <a:ext cx="2967318" cy="114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04241" y="1257900"/>
                <a:ext cx="2048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241" y="1257900"/>
                <a:ext cx="2048959" cy="369332"/>
              </a:xfrm>
              <a:prstGeom prst="rect">
                <a:avLst/>
              </a:prstGeom>
              <a:blipFill>
                <a:blip r:embed="rId9"/>
                <a:stretch>
                  <a:fillRect l="-267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 bwMode="auto">
          <a:xfrm>
            <a:off x="751289" y="1301968"/>
            <a:ext cx="1299882" cy="385482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Adversary</a:t>
            </a:r>
          </a:p>
        </p:txBody>
      </p:sp>
      <p:sp>
        <p:nvSpPr>
          <p:cNvPr id="5" name="Down Arrow 4"/>
          <p:cNvSpPr/>
          <p:nvPr/>
        </p:nvSpPr>
        <p:spPr bwMode="auto">
          <a:xfrm>
            <a:off x="1242098" y="1770930"/>
            <a:ext cx="349624" cy="41439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475756" y="2222930"/>
                <a:ext cx="1927998" cy="6505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kumimoji="0" 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Collision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GB" altLang="en-US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altLang="en-US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lang="en-GB" altLang="en-US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GB" altLang="en-US" i="1" kern="0" dirty="0">
                            <a:solidFill>
                              <a:srgbClr val="006633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’</m:t>
                        </m:r>
                      </m:e>
                    </m:d>
                  </m:oMath>
                </a14:m>
                <a:endParaRPr kumimoji="0" lang="en-US" sz="1800" b="0" i="0" u="none" strike="noStrike" cap="none" normalizeH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err="1">
                    <a:latin typeface="Arial" pitchFamily="34" charset="0"/>
                    <a:cs typeface="Arial" pitchFamily="34" charset="0"/>
                  </a:rPr>
                  <a:t>s.t.</a:t>
                </a:r>
                <a:r>
                  <a:rPr lang="en-US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Arial" pitchFamily="34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itchFamily="34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Arial" pitchFamily="34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endParaRPr lang="en-US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kumimoji="0" lang="en-US" sz="1800" b="0" i="0" u="none" strike="noStrike" cap="none" normalizeH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756" y="2222930"/>
                <a:ext cx="1927998" cy="650566"/>
              </a:xfrm>
              <a:prstGeom prst="rect">
                <a:avLst/>
              </a:prstGeom>
              <a:blipFill>
                <a:blip r:embed="rId10"/>
                <a:stretch>
                  <a:fillRect l="-2201" t="-4630" b="-1296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9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le:ContiguousUnitedStates.gif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12" y="1889553"/>
            <a:ext cx="6729106" cy="4371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39410"/>
            <a:ext cx="8297862" cy="779462"/>
          </a:xfrm>
        </p:spPr>
        <p:txBody>
          <a:bodyPr/>
          <a:lstStyle/>
          <a:p>
            <a:r>
              <a:rPr lang="en-US" sz="4000"/>
              <a:t>Problem: secure distribution of large files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44422"/>
                <a:ext cx="8229600" cy="4981575"/>
              </a:xfrm>
            </p:spPr>
            <p:txBody>
              <a:bodyPr/>
              <a:lstStyle/>
              <a:p>
                <a:pPr lvl="1"/>
                <a:r>
                  <a:rPr lang="en-US" sz="2000"/>
                  <a:t>Developer in LA develops large software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i="1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/>
                  <a:t>Repository in DC obtains copy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i="1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000"/>
                  <a:t>User in NY wants to obtain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/>
                  <a:t> – securely and efficiently</a:t>
                </a:r>
              </a:p>
              <a:p>
                <a:pPr lvl="1"/>
                <a:r>
                  <a:rPr lang="en-US" sz="2000"/>
                  <a:t>How?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44422"/>
                <a:ext cx="8229600" cy="498157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 bwMode="auto">
          <a:xfrm>
            <a:off x="1758508" y="4160295"/>
            <a:ext cx="710119" cy="28210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LA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351455" y="3315336"/>
            <a:ext cx="710119" cy="28210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NY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068188" y="3917104"/>
            <a:ext cx="731196" cy="3079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DC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7" idx="6"/>
            <a:endCxn id="32" idx="2"/>
          </p:cNvCxnSpPr>
          <p:nvPr/>
        </p:nvCxnSpPr>
        <p:spPr bwMode="auto">
          <a:xfrm flipV="1">
            <a:off x="2468627" y="4071060"/>
            <a:ext cx="4599561" cy="23028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 bwMode="auto">
              <a:xfrm>
                <a:off x="4960667" y="4225016"/>
                <a:ext cx="1014471" cy="20598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0667" y="4225016"/>
                <a:ext cx="1014471" cy="205987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38792" y="44891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Developer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68682" y="32877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32348" y="411981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191695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le:ContiguousUnitedStates.gif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12" y="2926080"/>
            <a:ext cx="6729106" cy="3758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39410"/>
            <a:ext cx="8530942" cy="779462"/>
          </a:xfrm>
        </p:spPr>
        <p:txBody>
          <a:bodyPr/>
          <a:lstStyle/>
          <a:p>
            <a:r>
              <a:rPr lang="en-US" sz="4000"/>
              <a:t>Solution: hash allows security +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44422"/>
                <a:ext cx="8229600" cy="4981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1.  Repository downloads software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from developer</a:t>
                </a:r>
              </a:p>
              <a:p>
                <a:pPr marL="0" indent="0">
                  <a:buNone/>
                </a:pPr>
                <a:r>
                  <a:rPr lang="en-US" sz="2000" dirty="0"/>
                  <a:t>2.  Users download from (nearby) repository; receives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800" dirty="0"/>
                  <a:t>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? User should validate! How?</a:t>
                </a:r>
              </a:p>
              <a:p>
                <a:pPr marL="0" indent="0">
                  <a:buNone/>
                </a:pPr>
                <a:r>
                  <a:rPr lang="en-US" sz="2000" dirty="0"/>
                  <a:t>3.  User securely downloads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directly from developer</a:t>
                </a:r>
              </a:p>
              <a:p>
                <a:pPr lvl="1"/>
                <a:r>
                  <a:rPr lang="en-US" sz="1800" dirty="0"/>
                  <a:t>Digest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short – much less overhead than downloading m</a:t>
                </a:r>
              </a:p>
              <a:p>
                <a:pPr marL="0" indent="0">
                  <a:buNone/>
                </a:pPr>
                <a:r>
                  <a:rPr lang="en-US" sz="2000" dirty="0"/>
                  <a:t>4.  User validates: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if so, uses download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44422"/>
                <a:ext cx="8229600" cy="4981575"/>
              </a:xfrm>
              <a:blipFill>
                <a:blip r:embed="rId3"/>
                <a:stretch>
                  <a:fillRect l="-81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 bwMode="auto">
          <a:xfrm>
            <a:off x="1758508" y="4583205"/>
            <a:ext cx="710119" cy="28210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LA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351455" y="3738246"/>
            <a:ext cx="710119" cy="28210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NY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068188" y="4340014"/>
            <a:ext cx="731196" cy="3079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DC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7" idx="6"/>
            <a:endCxn id="32" idx="2"/>
          </p:cNvCxnSpPr>
          <p:nvPr/>
        </p:nvCxnSpPr>
        <p:spPr bwMode="auto">
          <a:xfrm flipV="1">
            <a:off x="2468627" y="4493970"/>
            <a:ext cx="4599561" cy="23028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 bwMode="auto">
              <a:xfrm>
                <a:off x="4960667" y="4647926"/>
                <a:ext cx="1014471" cy="20598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0667" y="4647926"/>
                <a:ext cx="1014471" cy="20598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38792" y="491205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Developer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68682" y="371067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32348" y="45427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Repository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 bwMode="auto">
              <a:xfrm>
                <a:off x="7747495" y="4165916"/>
                <a:ext cx="1014471" cy="20598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7495" y="4165916"/>
                <a:ext cx="1014471" cy="205987"/>
              </a:xfrm>
              <a:prstGeom prst="rect">
                <a:avLst/>
              </a:prstGeom>
              <a:blipFill>
                <a:blip r:embed="rId5"/>
                <a:stretch>
                  <a:fillRect t="-13889" b="-3055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apezoid 15"/>
          <p:cNvSpPr/>
          <p:nvPr/>
        </p:nvSpPr>
        <p:spPr bwMode="auto">
          <a:xfrm flipH="1" flipV="1">
            <a:off x="681347" y="4634427"/>
            <a:ext cx="1016261" cy="242095"/>
          </a:xfrm>
          <a:prstGeom prst="trapezoid">
            <a:avLst>
              <a:gd name="adj" fmla="val 100043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84612" y="4555382"/>
                <a:ext cx="402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12" y="4555382"/>
                <a:ext cx="40222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 bwMode="auto">
              <a:xfrm>
                <a:off x="927324" y="4888778"/>
                <a:ext cx="516802" cy="20591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7324" y="4888778"/>
                <a:ext cx="516802" cy="205912"/>
              </a:xfrm>
              <a:prstGeom prst="rect">
                <a:avLst/>
              </a:prstGeom>
              <a:blipFill>
                <a:blip r:embed="rId7"/>
                <a:stretch>
                  <a:fillRect r="-10345" b="-3333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 bwMode="auto">
          <a:xfrm>
            <a:off x="1758509" y="4569706"/>
            <a:ext cx="710119" cy="28210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LA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351456" y="3724747"/>
            <a:ext cx="710119" cy="28210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NY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068189" y="4326515"/>
            <a:ext cx="731196" cy="3079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DC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Straight Arrow Connector 21"/>
          <p:cNvCxnSpPr>
            <a:stCxn id="19" idx="6"/>
            <a:endCxn id="21" idx="2"/>
          </p:cNvCxnSpPr>
          <p:nvPr/>
        </p:nvCxnSpPr>
        <p:spPr bwMode="auto">
          <a:xfrm flipV="1">
            <a:off x="2468628" y="4480471"/>
            <a:ext cx="4599561" cy="23028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4632207" y="4619518"/>
            <a:ext cx="308214" cy="23832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26" name="Straight Arrow Connector 25"/>
          <p:cNvCxnSpPr>
            <a:endCxn id="20" idx="2"/>
          </p:cNvCxnSpPr>
          <p:nvPr/>
        </p:nvCxnSpPr>
        <p:spPr bwMode="auto">
          <a:xfrm flipV="1">
            <a:off x="2468627" y="3865798"/>
            <a:ext cx="4882829" cy="83977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Oval 26"/>
          <p:cNvSpPr/>
          <p:nvPr/>
        </p:nvSpPr>
        <p:spPr bwMode="auto">
          <a:xfrm>
            <a:off x="7670067" y="4034576"/>
            <a:ext cx="308214" cy="23832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 bwMode="auto">
              <a:xfrm>
                <a:off x="4960668" y="4634427"/>
                <a:ext cx="1014471" cy="20598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0668" y="4634427"/>
                <a:ext cx="1014471" cy="205987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21" idx="0"/>
            <a:endCxn id="20" idx="4"/>
          </p:cNvCxnSpPr>
          <p:nvPr/>
        </p:nvCxnSpPr>
        <p:spPr bwMode="auto">
          <a:xfrm flipV="1">
            <a:off x="7433787" y="4006849"/>
            <a:ext cx="272729" cy="31966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 bwMode="auto">
              <a:xfrm>
                <a:off x="683137" y="4428440"/>
                <a:ext cx="1014471" cy="205987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137" y="4428440"/>
                <a:ext cx="1014471" cy="205987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 bwMode="auto">
              <a:xfrm>
                <a:off x="4910041" y="3923127"/>
                <a:ext cx="516802" cy="205912"/>
              </a:xfrm>
              <a:prstGeom prst="rect">
                <a:avLst/>
              </a:prstGeom>
              <a:solidFill>
                <a:srgbClr val="CC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10041" y="3923127"/>
                <a:ext cx="516802" cy="205912"/>
              </a:xfrm>
              <a:prstGeom prst="rect">
                <a:avLst/>
              </a:prstGeom>
              <a:blipFill>
                <a:blip r:embed="rId10"/>
                <a:stretch>
                  <a:fillRect r="-10345" b="-34286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 bwMode="auto">
          <a:xfrm>
            <a:off x="4560848" y="3952521"/>
            <a:ext cx="308214" cy="23832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EA91CE-0124-AD77-2195-A1C61C6AA832}"/>
                  </a:ext>
                </a:extLst>
              </p:cNvPr>
              <p:cNvSpPr txBox="1"/>
              <p:nvPr/>
            </p:nvSpPr>
            <p:spPr>
              <a:xfrm>
                <a:off x="628967" y="5497887"/>
                <a:ext cx="8140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Still requires receiving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securely… can we avoid this?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EA91CE-0124-AD77-2195-A1C61C6AA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7" y="5497887"/>
                <a:ext cx="8140242" cy="461665"/>
              </a:xfrm>
              <a:prstGeom prst="rect">
                <a:avLst/>
              </a:prstGeom>
              <a:blipFill>
                <a:blip r:embed="rId11"/>
                <a:stretch>
                  <a:fillRect l="-1123" t="-9211" r="-29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81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Collision-Resistance: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Integrity (of object / file / message )</a:t>
                </a:r>
              </a:p>
              <a:p>
                <a:pPr lvl="1"/>
                <a:r>
                  <a:rPr lang="en-US"/>
                  <a:t>Send </a:t>
                </a:r>
                <a:r>
                  <a:rPr lang="en-US" i="1">
                    <a:latin typeface="Cambria Math" panose="02040503050406030204" pitchFamily="18" charset="0"/>
                  </a:rPr>
                  <a:t>hash(m)</a:t>
                </a:r>
                <a:r>
                  <a:rPr lang="en-US"/>
                  <a:t> securely to validate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/>
              </a:p>
              <a:p>
                <a:r>
                  <a:rPr lang="en-US"/>
                  <a:t>Hash-then-Sign</a:t>
                </a:r>
              </a:p>
              <a:p>
                <a:pPr lvl="1"/>
                <a:r>
                  <a:rPr lang="en-US"/>
                  <a:t>`Sign’ </a:t>
                </a:r>
                <a:r>
                  <a:rPr lang="en-US" i="1">
                    <a:latin typeface="Cambria Math" panose="02040503050406030204" pitchFamily="18" charset="0"/>
                  </a:rPr>
                  <a:t>hash(m)</a:t>
                </a:r>
                <a:r>
                  <a:rPr lang="en-US"/>
                  <a:t> </a:t>
                </a:r>
                <a:r>
                  <a:rPr lang="en-US">
                    <a:sym typeface="Wingdings" panose="05000000000000000000" pitchFamily="2" charset="2"/>
                  </a:rPr>
                  <a:t> </a:t>
                </a:r>
                <a:r>
                  <a:rPr lang="en-US" u="sng">
                    <a:sym typeface="Wingdings" panose="05000000000000000000" pitchFamily="2" charset="2"/>
                  </a:rPr>
                  <a:t>everyone</a:t>
                </a:r>
                <a:r>
                  <a:rPr lang="en-US">
                    <a:sym typeface="Wingdings" panose="05000000000000000000" pitchFamily="2" charset="2"/>
                  </a:rPr>
                  <a:t> can validate you approved </a:t>
                </a:r>
                <a:r>
                  <a:rPr lang="en-US" i="1">
                    <a:latin typeface="Cambria Math" panose="02040503050406030204" pitchFamily="18" charset="0"/>
                    <a:sym typeface="Wingdings" panose="05000000000000000000" pitchFamily="2" charset="2"/>
                  </a:rPr>
                  <a:t>m</a:t>
                </a:r>
                <a:r>
                  <a:rPr lang="en-US">
                    <a:sym typeface="Wingdings" panose="05000000000000000000" pitchFamily="2" charset="2"/>
                  </a:rPr>
                  <a:t>, using only your signature and key</a:t>
                </a:r>
              </a:p>
              <a:p>
                <a:pPr lvl="1"/>
                <a:r>
                  <a:rPr lang="en-US">
                    <a:sym typeface="Wingdings" panose="05000000000000000000" pitchFamily="2" charset="2"/>
                  </a:rPr>
                  <a:t>Much more efficient than applying signature to entire message!</a:t>
                </a:r>
              </a:p>
              <a:p>
                <a:pPr lvl="1"/>
                <a:r>
                  <a:rPr lang="en-US">
                    <a:sym typeface="Wingdings" panose="05000000000000000000" pitchFamily="2" charset="2"/>
                  </a:rPr>
                  <a:t>Wait, what are these signatures? </a:t>
                </a:r>
                <a:endParaRPr lang="en-US"/>
              </a:p>
              <a:p>
                <a:r>
                  <a:rPr lang="en-US" sz="2400"/>
                  <a:t>Other applications: Merkle tree, Blockchain, … </a:t>
                </a:r>
              </a:p>
              <a:p>
                <a:pPr lvl="1"/>
                <a:r>
                  <a:rPr lang="en-US" sz="2000"/>
                  <a:t>Learn in 3400 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80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799CC2-BA51-4841-B180-178D1F46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is a large, complex topic.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F2A67D-3A31-4D7E-9452-8E156D853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9350"/>
            <a:ext cx="8229600" cy="4956175"/>
          </a:xfrm>
        </p:spPr>
        <p:txBody>
          <a:bodyPr/>
          <a:lstStyle/>
          <a:p>
            <a:r>
              <a:rPr lang="en-US" sz="2400" dirty="0"/>
              <a:t>Topic of several courses here in UConn</a:t>
            </a:r>
          </a:p>
          <a:p>
            <a:pPr lvl="1"/>
            <a:r>
              <a:rPr lang="en-US" sz="2000" dirty="0"/>
              <a:t>2550, 3580, 3300, 3400, 4400, 4402, 4702, 5854,…</a:t>
            </a:r>
          </a:p>
          <a:p>
            <a:r>
              <a:rPr lang="en-US" sz="2400" dirty="0"/>
              <a:t>High-level idea of main applied crypto schemes:</a:t>
            </a:r>
          </a:p>
          <a:p>
            <a:pPr lvl="1"/>
            <a:r>
              <a:rPr lang="en-US" sz="2000" dirty="0"/>
              <a:t>Symmetric/shared-key Encryption</a:t>
            </a:r>
          </a:p>
          <a:p>
            <a:pPr lvl="1"/>
            <a:r>
              <a:rPr lang="en-US" sz="2000" dirty="0"/>
              <a:t>Asymmetric/public-key Encryption</a:t>
            </a:r>
          </a:p>
          <a:p>
            <a:pPr lvl="1"/>
            <a:r>
              <a:rPr lang="en-US" sz="2000" dirty="0"/>
              <a:t>Digital signatures</a:t>
            </a:r>
          </a:p>
          <a:p>
            <a:pPr lvl="1"/>
            <a:r>
              <a:rPr lang="en-US" sz="2000" dirty="0"/>
              <a:t>Hashing</a:t>
            </a:r>
          </a:p>
          <a:p>
            <a:r>
              <a:rPr lang="en-US" sz="2400" dirty="0"/>
              <a:t>And their applications for </a:t>
            </a:r>
            <a:r>
              <a:rPr lang="en-US" sz="2400" dirty="0">
                <a:solidFill>
                  <a:srgbClr val="FF0000"/>
                </a:solidFill>
              </a:rPr>
              <a:t>ransomware, malware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How </a:t>
            </a:r>
            <a:r>
              <a:rPr lang="en-US" sz="2000" dirty="0">
                <a:solidFill>
                  <a:srgbClr val="FF0000"/>
                </a:solidFill>
              </a:rPr>
              <a:t>ransomware </a:t>
            </a:r>
            <a:r>
              <a:rPr lang="en-US" sz="2000" u="sng" dirty="0"/>
              <a:t>uses</a:t>
            </a:r>
            <a:r>
              <a:rPr lang="en-US" sz="2000" dirty="0"/>
              <a:t> encryption</a:t>
            </a:r>
          </a:p>
          <a:p>
            <a:pPr lvl="1"/>
            <a:r>
              <a:rPr lang="en-US" sz="2000" dirty="0"/>
              <a:t>How hashing and signatures can help </a:t>
            </a:r>
            <a:r>
              <a:rPr lang="en-US" sz="2000" u="sng" dirty="0"/>
              <a:t>against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malware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66C1-F0CF-417D-B97B-1D1D29FD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C4E37-A087-4EA6-9925-6C3F441A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280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9668-FFB8-4A89-9D97-7A483548D199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© Amir Herzberg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84ED7-2943-4A13-B190-0526DF27452B}" type="slidenum">
              <a:rPr lang="he-IL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Digital Signature (concept: DH76)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1500" y="1193800"/>
                <a:ext cx="8051800" cy="4373563"/>
              </a:xfrm>
            </p:spPr>
            <p:txBody>
              <a:bodyPr/>
              <a:lstStyle/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/>
                  <a:t>Use private key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en-US" dirty="0"/>
                  <a:t> to compute </a:t>
                </a:r>
                <a:r>
                  <a:rPr lang="en-US" altLang="en-US" i="1" dirty="0"/>
                  <a:t>signature </a:t>
                </a:r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/>
                  <a:t>And publish public verification key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en-US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/>
                  <a:t>I can sign, everybody can verify – but not forge !</a:t>
                </a:r>
              </a:p>
            </p:txBody>
          </p:sp>
        </mc:Choice>
        <mc:Fallback xmlns=""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1500" y="1193800"/>
                <a:ext cx="8051800" cy="4373563"/>
              </a:xfrm>
              <a:blipFill>
                <a:blip r:embed="rId3"/>
                <a:stretch>
                  <a:fillRect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hellman diffi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8" b="25685"/>
          <a:stretch/>
        </p:blipFill>
        <p:spPr bwMode="auto">
          <a:xfrm flipH="1">
            <a:off x="3431920" y="2798200"/>
            <a:ext cx="2587880" cy="28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 bwMode="auto">
          <a:xfrm>
            <a:off x="457200" y="3092987"/>
            <a:ext cx="2902974" cy="575187"/>
          </a:xfrm>
          <a:prstGeom prst="wedgeEllipseCallout">
            <a:avLst>
              <a:gd name="adj1" fmla="val 85248"/>
              <a:gd name="adj2" fmla="val 104725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1. </a:t>
            </a:r>
            <a:r>
              <a:rPr lang="en-US" dirty="0">
                <a:latin typeface="Arial" pitchFamily="34" charset="0"/>
                <a:cs typeface="Arial" pitchFamily="34" charset="0"/>
              </a:rPr>
              <a:t>PKC is so cool 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Callout 29"/>
          <p:cNvSpPr/>
          <p:nvPr/>
        </p:nvSpPr>
        <p:spPr bwMode="auto">
          <a:xfrm>
            <a:off x="6152383" y="3369151"/>
            <a:ext cx="2954549" cy="1909610"/>
          </a:xfrm>
          <a:prstGeom prst="wedgeEllipseCallout">
            <a:avLst>
              <a:gd name="adj1" fmla="val -75384"/>
              <a:gd name="adj2" fmla="val -1864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2. </a:t>
            </a:r>
            <a:r>
              <a:rPr lang="en-US" dirty="0">
                <a:latin typeface="Arial" pitchFamily="34" charset="0"/>
                <a:cs typeface="Arial" pitchFamily="34" charset="0"/>
              </a:rPr>
              <a:t>Yes. And maybe we can also use public key to authenticate messages 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Callout 30"/>
          <p:cNvSpPr/>
          <p:nvPr/>
        </p:nvSpPr>
        <p:spPr bwMode="auto">
          <a:xfrm>
            <a:off x="308225" y="3911345"/>
            <a:ext cx="3173311" cy="1170729"/>
          </a:xfrm>
          <a:prstGeom prst="wedgeEllipseCallout">
            <a:avLst>
              <a:gd name="adj1" fmla="val 80788"/>
              <a:gd name="adj2" fmla="val -39401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3. </a:t>
            </a:r>
            <a:r>
              <a:rPr lang="en-US" dirty="0">
                <a:latin typeface="Arial" pitchFamily="34" charset="0"/>
                <a:cs typeface="Arial" pitchFamily="34" charset="0"/>
              </a:rPr>
              <a:t>Super! Let’s call it `digital signature’, it’s a cool name !!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Callout 29">
            <a:extLst>
              <a:ext uri="{FF2B5EF4-FFF2-40B4-BE49-F238E27FC236}">
                <a16:creationId xmlns:a16="http://schemas.microsoft.com/office/drawing/2014/main" id="{65787E01-5FF3-46FE-8A80-DACB82E989F5}"/>
              </a:ext>
            </a:extLst>
          </p:cNvPr>
          <p:cNvSpPr/>
          <p:nvPr/>
        </p:nvSpPr>
        <p:spPr bwMode="auto">
          <a:xfrm>
            <a:off x="5448274" y="5164308"/>
            <a:ext cx="2954549" cy="996259"/>
          </a:xfrm>
          <a:prstGeom prst="wedgeEllipseCallout">
            <a:avLst>
              <a:gd name="adj1" fmla="val -55267"/>
              <a:gd name="adj2" fmla="val -17238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4. </a:t>
            </a:r>
            <a:r>
              <a:rPr lang="en-US" dirty="0">
                <a:latin typeface="Arial" pitchFamily="34" charset="0"/>
                <a:cs typeface="Arial" pitchFamily="34" charset="0"/>
              </a:rPr>
              <a:t>Right… but I wonder, how???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Callout 30">
            <a:extLst>
              <a:ext uri="{FF2B5EF4-FFF2-40B4-BE49-F238E27FC236}">
                <a16:creationId xmlns:a16="http://schemas.microsoft.com/office/drawing/2014/main" id="{F65FF461-8FDA-4A1D-8C28-A671B890416B}"/>
              </a:ext>
            </a:extLst>
          </p:cNvPr>
          <p:cNvSpPr/>
          <p:nvPr/>
        </p:nvSpPr>
        <p:spPr bwMode="auto">
          <a:xfrm>
            <a:off x="308226" y="5134626"/>
            <a:ext cx="3395696" cy="1170729"/>
          </a:xfrm>
          <a:prstGeom prst="wedgeEllipseCallout">
            <a:avLst>
              <a:gd name="adj1" fmla="val 70242"/>
              <a:gd name="adj2" fmla="val -13868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Arial" pitchFamily="34" charset="0"/>
                <a:cs typeface="Arial" pitchFamily="34" charset="0"/>
              </a:rPr>
              <a:t>5. </a:t>
            </a:r>
            <a:r>
              <a:rPr lang="en-US" dirty="0">
                <a:latin typeface="Arial" pitchFamily="34" charset="0"/>
                <a:cs typeface="Arial" pitchFamily="34" charset="0"/>
              </a:rPr>
              <a:t>I have no clue, but it’s such cool idea, I already tweeted !</a:t>
            </a:r>
          </a:p>
        </p:txBody>
      </p:sp>
    </p:spTree>
    <p:extLst>
      <p:ext uri="{BB962C8B-B14F-4D97-AF65-F5344CB8AC3E}">
        <p14:creationId xmlns:p14="http://schemas.microsoft.com/office/powerpoint/2010/main" val="497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2" grpId="0" build="p"/>
      <p:bldP spid="2" grpId="0" animBg="1"/>
      <p:bldP spid="30" grpId="0" animBg="1"/>
      <p:bldP spid="31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9668-FFB8-4A89-9D97-7A483548D199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84ED7-2943-4A13-B190-0526DF27452B}" type="slidenum">
              <a:rPr lang="he-IL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Public Key Signatures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0513" y="1030048"/>
                <a:ext cx="8051800" cy="4373563"/>
              </a:xfrm>
            </p:spPr>
            <p:txBody>
              <a:bodyPr/>
              <a:lstStyle/>
              <a:p>
                <a:pPr marL="742950" lvl="1" indent="-285750" eaLnBrk="1" hangingPunct="1">
                  <a:lnSpc>
                    <a:spcPct val="90000"/>
                  </a:lnSpc>
                </a:pPr>
                <a:r>
                  <a:rPr lang="en-US" altLang="en-US" dirty="0"/>
                  <a:t>Sign with private key 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en-US" dirty="0"/>
                  <a:t>, verify with public key </a:t>
                </a:r>
                <a: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b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alt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alt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eaLnBrk="1" hangingPunct="1">
                  <a:lnSpc>
                    <a:spcPct val="90000"/>
                  </a:lnSpc>
                </a:pPr>
                <a:r>
                  <a:rPr lang="en-US" altLang="en-US" dirty="0"/>
                  <a:t>Key-generation 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𝐾𝐺</m:t>
                    </m:r>
                  </m:oMath>
                </a14:m>
                <a:r>
                  <a:rPr lang="en-US" altLang="en-US" dirty="0"/>
                  <a:t>): generates the key-pair</a:t>
                </a:r>
              </a:p>
              <a:p>
                <a:pPr marL="695325" lvl="2" indent="-342900" eaLnBrk="1" hangingPunct="1">
                  <a:lnSpc>
                    <a:spcPct val="90000"/>
                  </a:lnSpc>
                </a:pPr>
                <a:r>
                  <a:rPr lang="en-US" altLang="en-US" dirty="0" err="1"/>
                  <a:t>Unforgeabilty</a:t>
                </a:r>
                <a:r>
                  <a:rPr lang="en-US" altLang="en-US" dirty="0"/>
                  <a:t>: </a:t>
                </a:r>
                <a:r>
                  <a:rPr lang="en-US" altLang="en-US" sz="2000" dirty="0"/>
                  <a:t>given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en-US" sz="2000" dirty="0"/>
                  <a:t>, attacker should be unable to find ‘valid’ 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altLang="he-IL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l-GR" altLang="he-IL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en-US" sz="2000" dirty="0"/>
                  <a:t>), i.e., </a:t>
                </a:r>
                <a:r>
                  <a:rPr lang="en-US" altLang="he-IL" sz="20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he-IL" sz="20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he-IL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(m,</a:t>
                </a:r>
                <a:r>
                  <a:rPr lang="el-GR" altLang="he-IL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σ</a:t>
                </a:r>
                <a:r>
                  <a:rPr lang="en-US" altLang="he-IL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)=OK</a:t>
                </a:r>
                <a:endParaRPr lang="en-US" altLang="he-IL" sz="2000" dirty="0"/>
              </a:p>
              <a:p>
                <a:pPr marL="742950" lvl="1" indent="-285750" eaLnBrk="1" hangingPunct="1">
                  <a:lnSpc>
                    <a:spcPct val="90000"/>
                  </a:lnSpc>
                </a:pPr>
                <a:r>
                  <a:rPr lang="en-US" altLang="en-US" dirty="0"/>
                  <a:t>First published design: RSA’77</a:t>
                </a:r>
              </a:p>
            </p:txBody>
          </p:sp>
        </mc:Choice>
        <mc:Fallback>
          <p:sp>
            <p:nvSpPr>
              <p:cNvPr id="410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0513" y="1030048"/>
                <a:ext cx="8051800" cy="4373563"/>
              </a:xfrm>
              <a:blipFill>
                <a:blip r:embed="rId3"/>
                <a:stretch>
                  <a:fillRect t="-2609" r="-1260" b="-19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052137" y="3592628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S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5130269" y="3626149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V</a:t>
            </a: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1810153" y="3860274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372091" y="3892604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054691" y="3517401"/>
            <a:ext cx="944232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6530164" y="3580162"/>
            <a:ext cx="1782603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if 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</a:t>
            </a:r>
            <a:r>
              <a:rPr lang="el-GR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)=OK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otherwise</a:t>
            </a: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3581962" y="3543331"/>
            <a:ext cx="118308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</a:t>
            </a:r>
            <a:r>
              <a:rPr lang="el-GR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1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18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e-IL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41" name="Line 12"/>
          <p:cNvSpPr>
            <a:spLocks noChangeShapeType="1"/>
          </p:cNvSpPr>
          <p:nvPr/>
        </p:nvSpPr>
        <p:spPr bwMode="auto">
          <a:xfrm>
            <a:off x="5724391" y="3464224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2632593" y="3430703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2262767" y="2533293"/>
            <a:ext cx="1553373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signing</a:t>
            </a:r>
            <a:b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3297690" y="3889689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773789" y="164546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KeyGen</a:t>
            </a: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KG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110920" y="2425785"/>
            <a:ext cx="540275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1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s,v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2134342" y="1765229"/>
            <a:ext cx="1252008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length l</a:t>
            </a:r>
          </a:p>
        </p:txBody>
      </p:sp>
      <p:cxnSp>
        <p:nvCxnSpPr>
          <p:cNvPr id="48" name="Elbow Connector 47"/>
          <p:cNvCxnSpPr>
            <a:stCxn id="47" idx="3"/>
            <a:endCxn id="45" idx="1"/>
          </p:cNvCxnSpPr>
          <p:nvPr/>
        </p:nvCxnSpPr>
        <p:spPr>
          <a:xfrm>
            <a:off x="3386350" y="1939171"/>
            <a:ext cx="387439" cy="3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5" idx="2"/>
          </p:cNvCxnSpPr>
          <p:nvPr/>
        </p:nvCxnSpPr>
        <p:spPr>
          <a:xfrm rot="5400000">
            <a:off x="4282964" y="2350301"/>
            <a:ext cx="222452" cy="1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1" idx="3"/>
          </p:cNvCxnSpPr>
          <p:nvPr/>
        </p:nvCxnSpPr>
        <p:spPr>
          <a:xfrm flipH="1">
            <a:off x="2772770" y="2773669"/>
            <a:ext cx="1498436" cy="52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534259" y="3124978"/>
            <a:ext cx="226087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494479" y="2773669"/>
            <a:ext cx="1143000" cy="52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5605136" y="3112961"/>
            <a:ext cx="23891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5129069" y="2533293"/>
            <a:ext cx="1732909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validation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</a:t>
            </a:r>
          </a:p>
        </p:txBody>
      </p:sp>
    </p:spTree>
    <p:extLst>
      <p:ext uri="{BB962C8B-B14F-4D97-AF65-F5344CB8AC3E}">
        <p14:creationId xmlns:p14="http://schemas.microsoft.com/office/powerpoint/2010/main" val="281326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uiExpand="1" build="p"/>
      <p:bldP spid="45" grpId="0" animBg="1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Hash-then-Sign Paradigm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Challenge: messages are long, PKC is slow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How to sign long messages – efficiently? </a:t>
                </a:r>
              </a:p>
              <a:p>
                <a:pPr lvl="1"/>
                <a:r>
                  <a:rPr lang="en-US" dirty="0"/>
                  <a:t>Idea: use Collision-Resistant Hash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: </a:t>
                </a:r>
                <a:br>
                  <a:rPr lang="en-US" dirty="0"/>
                </a:br>
                <a:r>
                  <a:rPr lang="en-US" altLang="en-US" sz="2800" dirty="0">
                    <a:sym typeface="Wingdings" panose="05000000000000000000" pitchFamily="2" charset="2"/>
                  </a:rPr>
                  <a:t></a:t>
                </a:r>
                <a:r>
                  <a:rPr lang="en-US" altLang="en-US" sz="2800" dirty="0"/>
                  <a:t> infeasible to find </a:t>
                </a:r>
                <a:r>
                  <a:rPr lang="en-US" altLang="en-US" sz="2800" u="sng" dirty="0"/>
                  <a:t>pair </a:t>
                </a:r>
                <a:r>
                  <a:rPr lang="en-US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x’) </a:t>
                </a:r>
                <a:r>
                  <a:rPr lang="en-US" altLang="en-US" sz="2800" i="1" dirty="0" err="1"/>
                  <a:t>s.t.</a:t>
                </a:r>
                <a:r>
                  <a:rPr lang="en-US" altLang="en-US" sz="2800" i="1" dirty="0"/>
                  <a:t> </a:t>
                </a:r>
                <a:r>
                  <a:rPr lang="en-US" altLang="en-US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</a:t>
                </a:r>
                <a:r>
                  <a:rPr lang="en-US" altLang="en-US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x</a:t>
                </a:r>
                <a:r>
                  <a:rPr lang="en-US" altLang="en-US" sz="2800" i="1" dirty="0"/>
                  <a:t> </a:t>
                </a:r>
                <a:r>
                  <a:rPr lang="en-US" altLang="en-US" sz="2800" dirty="0"/>
                  <a:t>yet </a:t>
                </a:r>
                <a:r>
                  <a:rPr lang="en-US" alt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h(x)=h(x’)</a:t>
                </a:r>
              </a:p>
              <a:p>
                <a:pPr lvl="1"/>
                <a:r>
                  <a:rPr lang="en-US" sz="2800" dirty="0"/>
                  <a:t>And signature scheme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" name="Trapezoid 6"/>
          <p:cNvSpPr/>
          <p:nvPr/>
        </p:nvSpPr>
        <p:spPr bwMode="auto">
          <a:xfrm rot="10800000">
            <a:off x="5914100" y="3801643"/>
            <a:ext cx="2875936" cy="490133"/>
          </a:xfrm>
          <a:prstGeom prst="trapezoid">
            <a:avLst>
              <a:gd name="adj" fmla="val 194084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 bwMode="auto">
              <a:xfrm>
                <a:off x="5928849" y="3259391"/>
                <a:ext cx="2861187" cy="516194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Arial" pitchFamily="34" charset="0"/>
                    <a:cs typeface="Arial" pitchFamily="34" charset="0"/>
                  </a:rPr>
                  <a:t>Message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</m:oMath>
                </a14:m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8849" y="3259391"/>
                <a:ext cx="2861187" cy="516194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77354" y="3801643"/>
                <a:ext cx="964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Hash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354" y="3801643"/>
                <a:ext cx="964175" cy="461665"/>
              </a:xfrm>
              <a:prstGeom prst="rect">
                <a:avLst/>
              </a:prstGeom>
              <a:blipFill>
                <a:blip r:embed="rId4"/>
                <a:stretch>
                  <a:fillRect l="-5063" r="-633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 bwMode="auto">
          <a:xfrm>
            <a:off x="6868954" y="4317835"/>
            <a:ext cx="966227" cy="516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68954" y="4319007"/>
                <a:ext cx="9662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54" y="4319007"/>
                <a:ext cx="966227" cy="461665"/>
              </a:xfrm>
              <a:prstGeom prst="rect">
                <a:avLst/>
              </a:prstGeom>
              <a:blipFill>
                <a:blip r:embed="rId5"/>
                <a:stretch>
                  <a:fillRect r="-633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 bwMode="auto">
          <a:xfrm>
            <a:off x="6868954" y="4871575"/>
            <a:ext cx="966227" cy="516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23909" y="4886485"/>
                <a:ext cx="1056315" cy="4616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Sign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909" y="4886485"/>
                <a:ext cx="1056315" cy="461665"/>
              </a:xfrm>
              <a:prstGeom prst="rect">
                <a:avLst/>
              </a:prstGeom>
              <a:blipFill>
                <a:blip r:embed="rId6"/>
                <a:stretch>
                  <a:fillRect l="-862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 bwMode="auto">
          <a:xfrm>
            <a:off x="6868954" y="5398066"/>
            <a:ext cx="966227" cy="5161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68954" y="5399238"/>
                <a:ext cx="112562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54" y="5399238"/>
                <a:ext cx="1125629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93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 animBg="1"/>
      <p:bldP spid="14" grpId="0" animBg="1"/>
      <p:bldP spid="15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for Lab and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1038785"/>
            <a:ext cx="8229600" cy="4981575"/>
          </a:xfrm>
        </p:spPr>
        <p:txBody>
          <a:bodyPr/>
          <a:lstStyle/>
          <a:p>
            <a:r>
              <a:rPr lang="en-US" sz="2400" dirty="0"/>
              <a:t>Cryptography is a core technique in security, used every day by everyone</a:t>
            </a:r>
          </a:p>
          <a:p>
            <a:pPr lvl="1"/>
            <a:r>
              <a:rPr lang="en-US" sz="2000" dirty="0"/>
              <a:t>Good designs are very tricky to get right</a:t>
            </a:r>
          </a:p>
          <a:p>
            <a:pPr lvl="1"/>
            <a:r>
              <a:rPr lang="en-US" sz="2000" dirty="0"/>
              <a:t>“Any person can invent a security system so clever that she or he can't think of how to break it.” – Bruce </a:t>
            </a:r>
            <a:r>
              <a:rPr lang="en-US" sz="2000" dirty="0" err="1"/>
              <a:t>Scheier</a:t>
            </a:r>
            <a:endParaRPr lang="en-US" sz="2000" dirty="0"/>
          </a:p>
          <a:p>
            <a:pPr marL="344487" lvl="1" indent="0">
              <a:buNone/>
            </a:pPr>
            <a:endParaRPr lang="en-US" sz="2000" dirty="0"/>
          </a:p>
          <a:p>
            <a:r>
              <a:rPr lang="en-US" sz="2400" dirty="0"/>
              <a:t>Ransomware is the biggest and most impactful type of current malware</a:t>
            </a:r>
          </a:p>
          <a:p>
            <a:pPr lvl="1"/>
            <a:r>
              <a:rPr lang="en-US" sz="2000" dirty="0"/>
              <a:t>Spread through many infection methods</a:t>
            </a:r>
          </a:p>
          <a:p>
            <a:pPr lvl="1"/>
            <a:r>
              <a:rPr lang="en-US" sz="2000" dirty="0"/>
              <a:t>Targets many mid and small organizations.</a:t>
            </a:r>
            <a:br>
              <a:rPr lang="en-US" sz="2000" dirty="0"/>
            </a:br>
            <a:r>
              <a:rPr lang="en-US" sz="2000" dirty="0"/>
              <a:t>Think doctor’s office with no IT staff</a:t>
            </a:r>
          </a:p>
          <a:p>
            <a:pPr lvl="1"/>
            <a:endParaRPr lang="en-US" sz="2000" dirty="0"/>
          </a:p>
          <a:p>
            <a:r>
              <a:rPr lang="en-US" sz="2400" dirty="0"/>
              <a:t>This lab: check integrity of files and build ransomware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12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Cryptology ≈ Cryptography  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Cryptology: `Science of secret information`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Protecting secrets: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Using secrets: keys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Main tool for cyber security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Using </a:t>
            </a:r>
            <a:r>
              <a:rPr lang="en-US" altLang="he-IL" b="1" dirty="0"/>
              <a:t>limitations of adversary </a:t>
            </a:r>
            <a:r>
              <a:rPr lang="en-US" altLang="he-IL" dirty="0"/>
              <a:t>to…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i="1" dirty="0"/>
              <a:t>Prevent damage</a:t>
            </a:r>
            <a:r>
              <a:rPr lang="en-US" altLang="he-IL" dirty="0"/>
              <a:t> – e.g. encrypt for privacy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i="1" dirty="0"/>
              <a:t>Punish, deter corruption</a:t>
            </a:r>
            <a:r>
              <a:rPr lang="en-US" altLang="he-IL" dirty="0"/>
              <a:t> – e.g. use </a:t>
            </a:r>
            <a:r>
              <a:rPr lang="en-US" altLang="he-IL" b="1" dirty="0"/>
              <a:t>signatures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Which limitations? computational + knowledge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Earliest, most known function: </a:t>
            </a:r>
            <a:r>
              <a:rPr lang="en-US" altLang="he-IL" dirty="0">
                <a:solidFill>
                  <a:srgbClr val="FF00FF"/>
                </a:solidFill>
              </a:rPr>
              <a:t>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rgbClr val="FF00FF"/>
                </a:solidFill>
              </a:rPr>
              <a:t>Cryptography = secret + writing </a:t>
            </a:r>
          </a:p>
          <a:p>
            <a:pPr marL="0" indent="0" eaLnBrk="1" hangingPunct="1"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>
              <a:solidFill>
                <a:srgbClr val="FF00FF"/>
              </a:solidFill>
            </a:endParaRPr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3993949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616049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Encryption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Prevention of exposure of secret information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Earliest and `basic’ tool of cryptology 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Related terms: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Cryptography: `secret writing’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Cryptanalysis: `breaking’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Encryption scheme </a:t>
            </a:r>
            <a:r>
              <a:rPr lang="en-US" altLang="he-IL" sz="2800" dirty="0"/>
              <a:t>≈</a:t>
            </a:r>
            <a:r>
              <a:rPr lang="en-US" altLang="he-IL" dirty="0"/>
              <a:t> Cryptosystem </a:t>
            </a:r>
            <a:r>
              <a:rPr lang="en-US" altLang="he-IL" sz="2800" dirty="0"/>
              <a:t>≈</a:t>
            </a:r>
            <a:r>
              <a:rPr lang="en-US" altLang="he-IL" dirty="0"/>
              <a:t> Cipher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040935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465499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1104310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96697" y="5202677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7049824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2" name="Picture 31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3" y="4509120"/>
            <a:ext cx="737903" cy="1339490"/>
          </a:xfrm>
          <a:prstGeom prst="rect">
            <a:avLst/>
          </a:prstGeom>
        </p:spPr>
      </p:pic>
      <p:pic>
        <p:nvPicPr>
          <p:cNvPr id="33" name="Picture 32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45" y="4799781"/>
            <a:ext cx="690389" cy="858693"/>
          </a:xfrm>
          <a:prstGeom prst="rect">
            <a:avLst/>
          </a:prstGeom>
        </p:spPr>
      </p:pic>
      <p:pic>
        <p:nvPicPr>
          <p:cNvPr id="34" name="Picture 33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5248715"/>
            <a:ext cx="8167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2524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Encryption World: basic terms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004888"/>
            <a:ext cx="8166100" cy="2420938"/>
          </a:xfrm>
        </p:spPr>
        <p:txBody>
          <a:bodyPr/>
          <a:lstStyle/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Goal: </a:t>
            </a:r>
            <a:r>
              <a:rPr lang="en-US" altLang="he-IL" sz="2400" b="1" dirty="0"/>
              <a:t>encrypt</a:t>
            </a:r>
            <a:r>
              <a:rPr lang="en-US" altLang="he-IL" sz="2400" dirty="0"/>
              <a:t> </a:t>
            </a:r>
            <a:r>
              <a:rPr lang="en-US" altLang="he-IL" sz="24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  <a:r>
              <a:rPr lang="en-US" altLang="he-IL" sz="2400" dirty="0"/>
              <a:t> into </a:t>
            </a:r>
            <a:r>
              <a:rPr lang="en-US" altLang="he-IL" sz="24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Only legit-recipient can </a:t>
            </a:r>
            <a:r>
              <a:rPr lang="en-US" altLang="he-IL" sz="2400" b="1" dirty="0"/>
              <a:t>decrypt</a:t>
            </a:r>
            <a:r>
              <a:rPr lang="en-US" altLang="he-IL" sz="2400" dirty="0"/>
              <a:t> </a:t>
            </a:r>
            <a:r>
              <a:rPr lang="en-US" altLang="he-IL" sz="2400" dirty="0">
                <a:solidFill>
                  <a:srgbClr val="FF0000"/>
                </a:solidFill>
              </a:rPr>
              <a:t>ciphertext </a:t>
            </a:r>
            <a:r>
              <a:rPr lang="en-US" altLang="he-IL" sz="2400" dirty="0"/>
              <a:t>to </a:t>
            </a:r>
            <a:r>
              <a:rPr lang="en-US" altLang="he-IL" sz="24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Adversary cannot learn </a:t>
            </a:r>
            <a:r>
              <a:rPr lang="en-US" altLang="he-IL" sz="2000" u="sng" dirty="0"/>
              <a:t>anything</a:t>
            </a:r>
            <a:r>
              <a:rPr lang="en-US" altLang="he-IL" sz="2000" dirty="0"/>
              <a:t> from </a:t>
            </a:r>
            <a:r>
              <a:rPr lang="en-US" altLang="he-IL" sz="20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Idea: decryption uses secret </a:t>
            </a:r>
            <a:r>
              <a:rPr lang="en-US" altLang="he-IL" sz="2400" strike="sngStrike" dirty="0"/>
              <a:t>algorithm and/or</a:t>
            </a:r>
            <a:r>
              <a:rPr lang="en-US" altLang="he-IL" sz="2400" dirty="0"/>
              <a:t> </a:t>
            </a:r>
            <a:r>
              <a:rPr lang="en-US" altLang="he-IL" sz="2400" i="1" dirty="0"/>
              <a:t>key</a:t>
            </a:r>
            <a:br>
              <a:rPr lang="en-US" altLang="he-IL" sz="2400" i="1" dirty="0"/>
            </a:br>
            <a:br>
              <a:rPr lang="en-US" altLang="he-IL" sz="2400" i="1" dirty="0"/>
            </a:br>
            <a:br>
              <a:rPr lang="en-US" altLang="he-IL" sz="2500" i="1" dirty="0"/>
            </a:br>
            <a:br>
              <a:rPr lang="en-US" altLang="he-IL" sz="2500" i="1" dirty="0"/>
            </a:br>
            <a:r>
              <a:rPr lang="en-US" altLang="he-IL" sz="2500" dirty="0"/>
              <a:t> </a:t>
            </a:r>
            <a:br>
              <a:rPr lang="en-US" altLang="he-IL" sz="2500" dirty="0"/>
            </a:br>
            <a:endParaRPr lang="en-US" altLang="he-IL" sz="2500" dirty="0"/>
          </a:p>
          <a:p>
            <a:pPr marL="409575" indent="-336550" eaLnBrk="1" hangingPunct="1">
              <a:spcBef>
                <a:spcPts val="625"/>
              </a:spcBef>
              <a:buClr>
                <a:srgbClr val="CC9900"/>
              </a:buClr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200" dirty="0">
                <a:solidFill>
                  <a:schemeClr val="accent2"/>
                </a:solidFill>
              </a:rPr>
              <a:t>Shared key (symmetric) or public/private keys (asymmetric)</a:t>
            </a:r>
          </a:p>
          <a:p>
            <a:pPr marL="409575" indent="-336550" eaLnBrk="1" hangingPunct="1">
              <a:spcBef>
                <a:spcPts val="625"/>
              </a:spcBef>
              <a:buClr>
                <a:srgbClr val="CC9900"/>
              </a:buClr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200" dirty="0">
                <a:solidFill>
                  <a:schemeClr val="accent2"/>
                </a:solidFill>
              </a:rPr>
              <a:t>Block cipher: shared-key with a fixed input/output size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55862" y="325747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80426" y="325747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019237" y="361783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611624" y="3617838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6964751" y="361783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638237" y="3133651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034601" y="3113013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3788470" y="3113534"/>
            <a:ext cx="1403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72588" y="304157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85251" y="268121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729803" y="304157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442466" y="268121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pic>
        <p:nvPicPr>
          <p:cNvPr id="3" name="Picture 2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924281"/>
            <a:ext cx="737903" cy="1339490"/>
          </a:xfrm>
          <a:prstGeom prst="rect">
            <a:avLst/>
          </a:prstGeom>
        </p:spPr>
      </p:pic>
      <p:pic>
        <p:nvPicPr>
          <p:cNvPr id="4" name="Picture 3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672" y="3214942"/>
            <a:ext cx="690389" cy="858693"/>
          </a:xfrm>
          <a:prstGeom prst="rect">
            <a:avLst/>
          </a:prstGeom>
        </p:spPr>
      </p:pic>
      <p:pic>
        <p:nvPicPr>
          <p:cNvPr id="5" name="Picture 4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38" y="3663876"/>
            <a:ext cx="816773" cy="7647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7275"/>
            <a:ext cx="82296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Encrypt by XORing message with key: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Ciphertext = Plaintext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Key</a:t>
            </a:r>
          </a:p>
          <a:p>
            <a:pPr marL="736600" lvl="1" indent="-279400" eaLnBrk="1" hangingPunct="1">
              <a:buClr>
                <a:srgbClr val="3B812F"/>
              </a:buClr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XOR: 0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0 = 1 </a:t>
            </a:r>
            <a:r>
              <a:rPr lang="en-US" altLang="he-IL" sz="2400" dirty="0">
                <a:latin typeface="Symbol" panose="05050102010706020507" pitchFamily="18" charset="2"/>
              </a:rPr>
              <a:t> </a:t>
            </a:r>
            <a:r>
              <a:rPr lang="en-US" altLang="he-IL" sz="2400" dirty="0"/>
              <a:t>1 = 0; 0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1 = 1 </a:t>
            </a:r>
            <a:r>
              <a:rPr lang="en-US" altLang="he-IL" sz="2400" dirty="0">
                <a:latin typeface="Symbol" panose="05050102010706020507" pitchFamily="18" charset="2"/>
              </a:rPr>
              <a:t> </a:t>
            </a:r>
            <a:r>
              <a:rPr lang="en-US" altLang="he-IL" sz="2400" dirty="0"/>
              <a:t>0 = 1</a:t>
            </a:r>
          </a:p>
          <a:p>
            <a:pPr marL="736600" lvl="1" indent="-279400" eaLnBrk="1" hangingPunct="1">
              <a:buClr>
                <a:srgbClr val="3B812F"/>
              </a:buClr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Bit by bit XOR: 1101 </a:t>
            </a:r>
            <a:r>
              <a:rPr lang="en-US" altLang="he-IL" sz="2400" dirty="0">
                <a:latin typeface="Symbol" panose="05050102010706020507" pitchFamily="18" charset="2"/>
              </a:rPr>
              <a:t> </a:t>
            </a:r>
            <a:r>
              <a:rPr lang="en-US" altLang="he-IL" sz="2400" dirty="0"/>
              <a:t>1000 = 0101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0000FF"/>
                </a:solidFill>
              </a:rPr>
              <a:t>Decrypt by XORing </a:t>
            </a:r>
            <a:r>
              <a:rPr lang="en-US" altLang="he-IL" sz="2800" u="sng" dirty="0">
                <a:solidFill>
                  <a:srgbClr val="0000FF"/>
                </a:solidFill>
              </a:rPr>
              <a:t>ciphertext</a:t>
            </a:r>
            <a:r>
              <a:rPr lang="en-US" altLang="he-IL" sz="2800" dirty="0">
                <a:solidFill>
                  <a:srgbClr val="0000FF"/>
                </a:solidFill>
              </a:rPr>
              <a:t> with key:</a:t>
            </a:r>
          </a:p>
          <a:p>
            <a:pPr marL="736600" lvl="1" indent="-279400" eaLnBrk="1" hangingPunct="1">
              <a:buClr>
                <a:srgbClr val="3B812F"/>
              </a:buClr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Ciphertext </a:t>
            </a:r>
            <a:r>
              <a:rPr lang="en-US" altLang="he-IL" sz="2400" dirty="0">
                <a:solidFill>
                  <a:srgbClr val="0000FF"/>
                </a:solidFill>
                <a:latin typeface="Symbol" panose="05050102010706020507" pitchFamily="18" charset="2"/>
              </a:rPr>
              <a:t></a:t>
            </a:r>
            <a:r>
              <a:rPr lang="en-US" altLang="he-IL" sz="2400" dirty="0">
                <a:solidFill>
                  <a:srgbClr val="0000FF"/>
                </a:solidFill>
              </a:rPr>
              <a:t> Key = (Plaintext </a:t>
            </a:r>
            <a:r>
              <a:rPr lang="en-US" altLang="he-IL" sz="2400" dirty="0">
                <a:solidFill>
                  <a:srgbClr val="0000FF"/>
                </a:solidFill>
                <a:latin typeface="Symbol" panose="05050102010706020507" pitchFamily="18" charset="2"/>
              </a:rPr>
              <a:t></a:t>
            </a:r>
            <a:r>
              <a:rPr lang="en-US" altLang="he-IL" sz="2400" dirty="0">
                <a:solidFill>
                  <a:srgbClr val="0000FF"/>
                </a:solidFill>
              </a:rPr>
              <a:t> Key) </a:t>
            </a:r>
            <a:r>
              <a:rPr lang="en-US" altLang="he-IL" sz="2400" dirty="0">
                <a:solidFill>
                  <a:srgbClr val="0000FF"/>
                </a:solidFill>
                <a:latin typeface="Symbol" panose="05050102010706020507" pitchFamily="18" charset="2"/>
              </a:rPr>
              <a:t></a:t>
            </a:r>
            <a:r>
              <a:rPr lang="en-US" altLang="he-IL" sz="2400" dirty="0">
                <a:solidFill>
                  <a:srgbClr val="0000FF"/>
                </a:solidFill>
              </a:rPr>
              <a:t> Key	=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						  = Plaintext </a:t>
            </a:r>
            <a:r>
              <a:rPr lang="en-US" altLang="he-IL" sz="2400" dirty="0">
                <a:solidFill>
                  <a:srgbClr val="0000FF"/>
                </a:solidFill>
                <a:latin typeface="Symbol" panose="05050102010706020507" pitchFamily="18" charset="2"/>
              </a:rPr>
              <a:t></a:t>
            </a:r>
            <a:r>
              <a:rPr lang="en-US" altLang="he-IL" sz="2400" dirty="0">
                <a:solidFill>
                  <a:srgbClr val="0000FF"/>
                </a:solidFill>
              </a:rPr>
              <a:t> (Key </a:t>
            </a:r>
            <a:r>
              <a:rPr lang="en-US" altLang="he-IL" sz="2400" dirty="0">
                <a:solidFill>
                  <a:srgbClr val="0000FF"/>
                </a:solidFill>
                <a:latin typeface="Symbol" panose="05050102010706020507" pitchFamily="18" charset="2"/>
              </a:rPr>
              <a:t></a:t>
            </a:r>
            <a:r>
              <a:rPr lang="en-US" altLang="he-IL" sz="2400" dirty="0">
                <a:solidFill>
                  <a:srgbClr val="0000FF"/>
                </a:solidFill>
              </a:rPr>
              <a:t> Key)	=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						  = Plaintext</a:t>
            </a:r>
          </a:p>
          <a:p>
            <a:pPr marL="409575" indent="-279400" eaLnBrk="1" hangingPunct="1">
              <a:buClr>
                <a:srgbClr val="3B812F"/>
              </a:buClr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Efficient, simple and provable secure !</a:t>
            </a:r>
          </a:p>
          <a:p>
            <a:pPr marL="409575" indent="-279400" eaLnBrk="1" hangingPunct="1">
              <a:buClr>
                <a:srgbClr val="3B812F"/>
              </a:buClr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But… </a:t>
            </a:r>
            <a:r>
              <a:rPr lang="en-US" altLang="he-IL" sz="2800" b="1" dirty="0"/>
              <a:t>key must be as long as message </a:t>
            </a:r>
          </a:p>
          <a:p>
            <a:pPr marL="409575" indent="-279400" eaLnBrk="1" hangingPunct="1">
              <a:buClr>
                <a:srgbClr val="3B812F"/>
              </a:buClr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Challenge: security with short keys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800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800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</p:txBody>
      </p:sp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AES Block Cipher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76397"/>
                <a:ext cx="8223250" cy="3215755"/>
              </a:xfrm>
            </p:spPr>
            <p:txBody>
              <a:bodyPr/>
              <a:lstStyle/>
              <a:p>
                <a:pPr marL="663575" lvl="1" indent="-347663" eaLnBrk="1" hangingPunct="1">
                  <a:spcBef>
                    <a:spcPts val="50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663575" algn="l"/>
                    <a:tab pos="817563" algn="l"/>
                    <a:tab pos="1266825" algn="l"/>
                    <a:tab pos="1716088" algn="l"/>
                    <a:tab pos="2165350" algn="l"/>
                    <a:tab pos="2614613" algn="l"/>
                    <a:tab pos="3063875" algn="l"/>
                    <a:tab pos="3513138" algn="l"/>
                    <a:tab pos="3962400" algn="l"/>
                    <a:tab pos="4411663" algn="l"/>
                    <a:tab pos="4860925" algn="l"/>
                    <a:tab pos="5310188" algn="l"/>
                    <a:tab pos="5759450" algn="l"/>
                    <a:tab pos="6208713" algn="l"/>
                    <a:tab pos="6657975" algn="l"/>
                    <a:tab pos="7107238" algn="l"/>
                    <a:tab pos="7556500" algn="l"/>
                    <a:tab pos="8005763" algn="l"/>
                    <a:tab pos="8455025" algn="l"/>
                    <a:tab pos="8904288" algn="l"/>
                    <a:tab pos="9353550" algn="l"/>
                  </a:tabLst>
                </a:pPr>
                <a:r>
                  <a:rPr lang="en-US" altLang="he-IL" sz="2400" dirty="0"/>
                  <a:t>Advanced Encryption Standard (AES): NIST 2002-?, 128-bit blocks, 128/192/256 bits keys</a:t>
                </a:r>
                <a:br>
                  <a:rPr lang="en-US" altLang="he-IL" sz="2400" dirty="0"/>
                </a:br>
                <a:br>
                  <a:rPr lang="en-US" altLang="he-IL" sz="2400" dirty="0"/>
                </a:br>
                <a:br>
                  <a:rPr lang="en-US" altLang="he-IL" sz="2400" dirty="0"/>
                </a:br>
                <a:br>
                  <a:rPr lang="en-US" altLang="he-IL" sz="2400" dirty="0"/>
                </a:br>
                <a:br>
                  <a:rPr lang="en-US" altLang="he-IL" sz="2400" dirty="0"/>
                </a:br>
                <a:br>
                  <a:rPr lang="en-US" altLang="he-IL" sz="2400" dirty="0"/>
                </a:br>
                <a:br>
                  <a:rPr lang="en-US" altLang="he-IL" sz="2400" dirty="0"/>
                </a:br>
                <a:br>
                  <a:rPr lang="en-US" altLang="he-IL" sz="2400" dirty="0"/>
                </a:br>
                <a:endParaRPr lang="en-US" altLang="he-IL" sz="2400" dirty="0"/>
              </a:p>
              <a:p>
                <a:pPr marL="336550" indent="-347663" eaLnBrk="1" hangingPunct="1">
                  <a:spcBef>
                    <a:spcPts val="500"/>
                  </a:spcBef>
                  <a:buClr>
                    <a:srgbClr val="CC9900"/>
                  </a:buClr>
                  <a:buFont typeface="Wingdings" panose="05000000000000000000" pitchFamily="2" charset="2"/>
                  <a:buChar char=""/>
                  <a:tabLst>
                    <a:tab pos="663575" algn="l"/>
                    <a:tab pos="817563" algn="l"/>
                    <a:tab pos="1266825" algn="l"/>
                    <a:tab pos="1716088" algn="l"/>
                    <a:tab pos="2165350" algn="l"/>
                    <a:tab pos="2614613" algn="l"/>
                    <a:tab pos="3063875" algn="l"/>
                    <a:tab pos="3513138" algn="l"/>
                    <a:tab pos="3962400" algn="l"/>
                    <a:tab pos="4411663" algn="l"/>
                    <a:tab pos="4860925" algn="l"/>
                    <a:tab pos="5310188" algn="l"/>
                    <a:tab pos="5759450" algn="l"/>
                    <a:tab pos="6208713" algn="l"/>
                    <a:tab pos="6657975" algn="l"/>
                    <a:tab pos="7107238" algn="l"/>
                    <a:tab pos="7556500" algn="l"/>
                    <a:tab pos="8005763" algn="l"/>
                    <a:tab pos="8455025" algn="l"/>
                    <a:tab pos="8904288" algn="l"/>
                    <a:tab pos="9353550" algn="l"/>
                  </a:tabLst>
                </a:pPr>
                <a:r>
                  <a:rPr lang="en-US" altLang="he-IL" sz="2400" dirty="0"/>
                  <a:t>Efficient ‘modes of operation’ to encrypt many blocks</a:t>
                </a:r>
              </a:p>
              <a:p>
                <a:pPr marL="336550" indent="-347663" eaLnBrk="1" hangingPunct="1">
                  <a:spcBef>
                    <a:spcPts val="500"/>
                  </a:spcBef>
                  <a:buClr>
                    <a:srgbClr val="CC9900"/>
                  </a:buClr>
                  <a:buFont typeface="Wingdings" panose="05000000000000000000" pitchFamily="2" charset="2"/>
                  <a:buChar char=""/>
                  <a:tabLst>
                    <a:tab pos="663575" algn="l"/>
                    <a:tab pos="817563" algn="l"/>
                    <a:tab pos="1266825" algn="l"/>
                    <a:tab pos="1716088" algn="l"/>
                    <a:tab pos="2165350" algn="l"/>
                    <a:tab pos="2614613" algn="l"/>
                    <a:tab pos="3063875" algn="l"/>
                    <a:tab pos="3513138" algn="l"/>
                    <a:tab pos="3962400" algn="l"/>
                    <a:tab pos="4411663" algn="l"/>
                    <a:tab pos="4860925" algn="l"/>
                    <a:tab pos="5310188" algn="l"/>
                    <a:tab pos="5759450" algn="l"/>
                    <a:tab pos="6208713" algn="l"/>
                    <a:tab pos="6657975" algn="l"/>
                    <a:tab pos="7107238" algn="l"/>
                    <a:tab pos="7556500" algn="l"/>
                    <a:tab pos="8005763" algn="l"/>
                    <a:tab pos="8455025" algn="l"/>
                    <a:tab pos="8904288" algn="l"/>
                    <a:tab pos="9353550" algn="l"/>
                  </a:tabLst>
                </a:pPr>
                <a:r>
                  <a:rPr lang="en-US" altLang="he-IL" sz="2400" dirty="0"/>
                  <a:t>Pad </a:t>
                </a:r>
                <a:r>
                  <a:rPr lang="en-US" sz="2400" dirty="0"/>
                  <a:t>plaintext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he-IL" sz="2400" dirty="0"/>
                  <a:t> before encryption to handle </a:t>
                </a:r>
                <a:r>
                  <a:rPr lang="en-US" altLang="he-IL" sz="2400"/>
                  <a:t>partial block</a:t>
                </a:r>
                <a:endParaRPr lang="en-US" altLang="he-IL" sz="2400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76397"/>
                <a:ext cx="8223250" cy="3215755"/>
              </a:xfrm>
              <a:blipFill>
                <a:blip r:embed="rId3"/>
                <a:stretch>
                  <a:fillRect l="-297" t="-1326" b="-47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 bwMode="auto">
              <a:xfrm>
                <a:off x="2173485" y="2777363"/>
                <a:ext cx="1656184" cy="720080"/>
              </a:xfrm>
              <a:prstGeom prst="rect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sz="2400" dirty="0"/>
                  <a:t>Encryption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485" y="2777363"/>
                <a:ext cx="1656184" cy="720080"/>
              </a:xfrm>
              <a:prstGeom prst="rect">
                <a:avLst/>
              </a:prstGeom>
              <a:blipFill>
                <a:blip r:embed="rId4"/>
                <a:stretch>
                  <a:fillRect l="-4762" t="-14167" r="-476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32" idx="0"/>
          </p:cNvCxnSpPr>
          <p:nvPr/>
        </p:nvCxnSpPr>
        <p:spPr bwMode="auto">
          <a:xfrm>
            <a:off x="3001577" y="2489331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32" idx="1"/>
          </p:cNvCxnSpPr>
          <p:nvPr/>
        </p:nvCxnSpPr>
        <p:spPr bwMode="auto">
          <a:xfrm>
            <a:off x="1813445" y="3137403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3001577" y="3497443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 bwMode="auto">
              <a:xfrm>
                <a:off x="2173485" y="1898760"/>
                <a:ext cx="1656184" cy="5905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128 bit plaintext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3485" y="1898760"/>
                <a:ext cx="1656184" cy="590572"/>
              </a:xfrm>
              <a:prstGeom prst="rect">
                <a:avLst/>
              </a:prstGeom>
              <a:blipFill>
                <a:blip r:embed="rId5"/>
                <a:stretch>
                  <a:fillRect t="-4040" b="-2323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 bwMode="auto">
              <a:xfrm>
                <a:off x="2054415" y="3862185"/>
                <a:ext cx="2034145" cy="6534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128 bit ciphertext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4415" y="3862185"/>
                <a:ext cx="2034145" cy="653429"/>
              </a:xfrm>
              <a:prstGeom prst="rect">
                <a:avLst/>
              </a:prstGeom>
              <a:blipFill>
                <a:blip r:embed="rId6"/>
                <a:stretch>
                  <a:fillRect t="-4587" r="-2679" b="-550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 bwMode="auto">
              <a:xfrm>
                <a:off x="678319" y="2705771"/>
                <a:ext cx="1116223" cy="8632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128/192/256 bit key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319" y="2705771"/>
                <a:ext cx="1116223" cy="863263"/>
              </a:xfrm>
              <a:prstGeom prst="rect">
                <a:avLst/>
              </a:prstGeom>
              <a:blipFill>
                <a:blip r:embed="rId7"/>
                <a:stretch>
                  <a:fillRect l="-2703" t="-3497" r="-2703" b="-1678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58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5860-59D4-85FD-CAD5-E8CDB3D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77813"/>
            <a:ext cx="8518756" cy="779462"/>
          </a:xfrm>
        </p:spPr>
        <p:txBody>
          <a:bodyPr/>
          <a:lstStyle/>
          <a:p>
            <a:r>
              <a:rPr lang="en-US" sz="4000" dirty="0"/>
              <a:t>Ransomware with Symmetric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1EFC-03AD-F43A-F371-31B4A16C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58706"/>
            <a:ext cx="8378575" cy="4981575"/>
          </a:xfrm>
        </p:spPr>
        <p:txBody>
          <a:bodyPr/>
          <a:lstStyle/>
          <a:p>
            <a:r>
              <a:rPr lang="en-US" sz="2400" dirty="0"/>
              <a:t>Ransomware </a:t>
            </a:r>
            <a:r>
              <a:rPr lang="en-US" sz="2400" i="1" dirty="0"/>
              <a:t>R</a:t>
            </a:r>
            <a:r>
              <a:rPr lang="en-US" sz="2400" dirty="0"/>
              <a:t>: encrypt files, demand ransom</a:t>
            </a:r>
          </a:p>
          <a:p>
            <a:r>
              <a:rPr lang="en-US" sz="2400" dirty="0"/>
              <a:t>(Promise to) decrypt files upon ransom</a:t>
            </a:r>
          </a:p>
          <a:p>
            <a:r>
              <a:rPr lang="en-US" sz="2400" dirty="0"/>
              <a:t>Ransomware using shared key </a:t>
            </a:r>
            <a:r>
              <a:rPr lang="en-US" sz="2400" i="1" dirty="0"/>
              <a:t>k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Selects random key </a:t>
            </a:r>
            <a:r>
              <a:rPr lang="en-US" sz="2000" i="1" dirty="0"/>
              <a:t>k’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Encrypts each file </a:t>
            </a:r>
            <a:r>
              <a:rPr lang="en-US" sz="2000" i="1" dirty="0"/>
              <a:t>F </a:t>
            </a:r>
            <a:r>
              <a:rPr lang="en-US" sz="2000" dirty="0"/>
              <a:t>using key </a:t>
            </a:r>
            <a:r>
              <a:rPr lang="en-US" sz="2000" i="1" dirty="0"/>
              <a:t>k’ </a:t>
            </a:r>
            <a:r>
              <a:rPr lang="en-US" sz="2000" dirty="0"/>
              <a:t>, i.e., replaces </a:t>
            </a:r>
            <a:r>
              <a:rPr lang="en-US" sz="2000" i="1" dirty="0"/>
              <a:t>F </a:t>
            </a:r>
            <a:r>
              <a:rPr lang="en-US" sz="2000" dirty="0"/>
              <a:t>by </a:t>
            </a:r>
            <a:r>
              <a:rPr lang="en-US" sz="2000" i="1" dirty="0"/>
              <a:t>E</a:t>
            </a:r>
            <a:r>
              <a:rPr lang="en-US" sz="2000" i="1" baseline="-25000" dirty="0"/>
              <a:t>k’</a:t>
            </a:r>
            <a:r>
              <a:rPr lang="en-US" sz="2000" i="1" dirty="0"/>
              <a:t>(F) </a:t>
            </a:r>
          </a:p>
          <a:p>
            <a:pPr lvl="1"/>
            <a:r>
              <a:rPr lang="en-US" sz="2000" dirty="0"/>
              <a:t>Instructs user to pay and send </a:t>
            </a:r>
            <a:r>
              <a:rPr lang="en-US" sz="2000" i="1" dirty="0"/>
              <a:t>E</a:t>
            </a:r>
            <a:r>
              <a:rPr lang="en-US" sz="2000" i="1" baseline="-25000" dirty="0"/>
              <a:t>k</a:t>
            </a:r>
            <a:r>
              <a:rPr lang="en-US" sz="2000" i="1" dirty="0"/>
              <a:t>(k’) </a:t>
            </a:r>
            <a:r>
              <a:rPr lang="en-US" sz="2000" dirty="0"/>
              <a:t>to attacker</a:t>
            </a:r>
          </a:p>
          <a:p>
            <a:r>
              <a:rPr lang="en-US" sz="2400" dirty="0"/>
              <a:t>Upon payment, attacker sends back key </a:t>
            </a:r>
            <a:r>
              <a:rPr lang="en-US" sz="2400" i="1" dirty="0"/>
              <a:t>k’</a:t>
            </a:r>
          </a:p>
          <a:p>
            <a:pPr lvl="1"/>
            <a:r>
              <a:rPr lang="en-US" sz="2000" dirty="0"/>
              <a:t>Ransomware recovers </a:t>
            </a:r>
            <a:r>
              <a:rPr lang="en-US" sz="2000" i="1" dirty="0"/>
              <a:t>F </a:t>
            </a:r>
            <a:r>
              <a:rPr lang="en-US" sz="2000" i="1" dirty="0">
                <a:sym typeface="Wingdings" panose="05000000000000000000" pitchFamily="2" charset="2"/>
              </a:rPr>
              <a:t>D</a:t>
            </a:r>
            <a:r>
              <a:rPr lang="en-US" sz="2000" i="1" baseline="-25000" dirty="0">
                <a:sym typeface="Wingdings" panose="05000000000000000000" pitchFamily="2" charset="2"/>
              </a:rPr>
              <a:t>k’</a:t>
            </a:r>
            <a:r>
              <a:rPr lang="en-US" sz="2000" i="1" dirty="0">
                <a:sym typeface="Wingdings" panose="05000000000000000000" pitchFamily="2" charset="2"/>
              </a:rPr>
              <a:t>(E</a:t>
            </a:r>
            <a:r>
              <a:rPr lang="en-US" sz="2000" i="1" baseline="-25000" dirty="0">
                <a:sym typeface="Wingdings" panose="05000000000000000000" pitchFamily="2" charset="2"/>
              </a:rPr>
              <a:t>k’</a:t>
            </a:r>
            <a:r>
              <a:rPr lang="en-US" sz="2000" i="1" dirty="0">
                <a:sym typeface="Wingdings" panose="05000000000000000000" pitchFamily="2" charset="2"/>
              </a:rPr>
              <a:t>(F))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Problem for attacker: </a:t>
            </a:r>
            <a:r>
              <a:rPr lang="en-US" sz="2000" dirty="0">
                <a:sym typeface="Wingdings" panose="05000000000000000000" pitchFamily="2" charset="2"/>
              </a:rPr>
              <a:t>We can find </a:t>
            </a:r>
            <a:r>
              <a:rPr lang="en-US" sz="2000" i="1" dirty="0">
                <a:sym typeface="Wingdings" panose="05000000000000000000" pitchFamily="2" charset="2"/>
              </a:rPr>
              <a:t>k</a:t>
            </a:r>
            <a:r>
              <a:rPr lang="en-US" sz="2000" dirty="0">
                <a:sym typeface="Wingdings" panose="05000000000000000000" pitchFamily="2" charset="2"/>
              </a:rPr>
              <a:t> by reverse-engineering </a:t>
            </a:r>
            <a:r>
              <a:rPr lang="en-US" sz="2000" i="1" dirty="0">
                <a:sym typeface="Wingdings" panose="05000000000000000000" pitchFamily="2" charset="2"/>
              </a:rPr>
              <a:t>R</a:t>
            </a:r>
          </a:p>
          <a:p>
            <a:r>
              <a:rPr lang="en-US" sz="2400" dirty="0">
                <a:sym typeface="Wingdings" panose="05000000000000000000" pitchFamily="2" charset="2"/>
              </a:rPr>
              <a:t>Attacker’s solution: use public key cryptography! 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4F5E-1450-213F-A7A8-58F8B5B3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89AF81-86C8-42BE-9FE7-8344B2A8D9CC}" type="datetime1">
              <a:rPr lang="en-US" smtClean="0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7EE50-7FB0-04C9-BCEA-38D81F98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8934D-7EC5-4767-94BA-6AA41C7401E4}" type="slidenum">
              <a:rPr lang="he-IL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5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A29668-FFB8-4A89-9D97-7A483548D199}" type="datetime1">
              <a:rPr lang="en-US"/>
              <a:pPr>
                <a:defRPr/>
              </a:pPr>
              <a:t>9/26/23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84ED7-2943-4A13-B190-0526DF27452B}" type="slidenum">
              <a:rPr lang="he-IL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41300"/>
            <a:ext cx="7727950" cy="64784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Invention of Public Key Cryptography by</a:t>
            </a:r>
            <a:br>
              <a:rPr lang="en-US" altLang="en-US" sz="3600" dirty="0"/>
            </a:br>
            <a:r>
              <a:rPr lang="en-US" altLang="en-US" sz="3600" dirty="0"/>
              <a:t>Whit Diffie and Martin Hellman, 1976… 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4603233"/>
            <a:ext cx="8051800" cy="39246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Idea: encrypt using a </a:t>
            </a:r>
            <a:r>
              <a:rPr lang="en-US" altLang="en-US" u="sng" dirty="0"/>
              <a:t>public encryption key</a:t>
            </a:r>
            <a:r>
              <a:rPr lang="en-US" altLang="en-US" dirty="0"/>
              <a:t>, and decrypt using a </a:t>
            </a:r>
            <a:r>
              <a:rPr lang="en-US" altLang="en-US" u="sng" dirty="0"/>
              <a:t>private decryption key</a:t>
            </a:r>
            <a:r>
              <a:rPr lang="en-US" altLang="en-US" dirty="0"/>
              <a:t> 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Everybody can send me mail, only I can read it</a:t>
            </a:r>
          </a:p>
        </p:txBody>
      </p:sp>
      <p:pic>
        <p:nvPicPr>
          <p:cNvPr id="1026" name="Picture 2" descr="Image result for hellman diffi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8" b="25685"/>
          <a:stretch/>
        </p:blipFill>
        <p:spPr bwMode="auto">
          <a:xfrm>
            <a:off x="3272913" y="1541254"/>
            <a:ext cx="2587880" cy="287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Callout 1"/>
          <p:cNvSpPr/>
          <p:nvPr/>
        </p:nvSpPr>
        <p:spPr bwMode="auto">
          <a:xfrm>
            <a:off x="6009506" y="1365686"/>
            <a:ext cx="3061981" cy="1490267"/>
          </a:xfrm>
          <a:prstGeom prst="wedgeEllipseCallout">
            <a:avLst>
              <a:gd name="adj1" fmla="val -89737"/>
              <a:gd name="adj2" fmla="val 47990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1.What would I do if NSA forces me to expose the disk’s encryption key?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Callout 29"/>
          <p:cNvSpPr/>
          <p:nvPr/>
        </p:nvSpPr>
        <p:spPr bwMode="auto">
          <a:xfrm>
            <a:off x="221226" y="1845591"/>
            <a:ext cx="2902974" cy="1292481"/>
          </a:xfrm>
          <a:prstGeom prst="wedgeEllipseCallout">
            <a:avLst>
              <a:gd name="adj1" fmla="val 76203"/>
              <a:gd name="adj2" fmla="val 26376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2. Maybe we can use a different key for decryption…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Callout 30"/>
          <p:cNvSpPr/>
          <p:nvPr/>
        </p:nvSpPr>
        <p:spPr bwMode="auto">
          <a:xfrm>
            <a:off x="5915526" y="2981218"/>
            <a:ext cx="3155961" cy="1347235"/>
          </a:xfrm>
          <a:prstGeom prst="wedgeEllipseCallout">
            <a:avLst>
              <a:gd name="adj1" fmla="val -87006"/>
              <a:gd name="adj2" fmla="val -54052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2. That’s cool, man!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Let’s call it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public key encryption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Callout 29">
            <a:extLst>
              <a:ext uri="{FF2B5EF4-FFF2-40B4-BE49-F238E27FC236}">
                <a16:creationId xmlns:a16="http://schemas.microsoft.com/office/drawing/2014/main" id="{E7BD6713-E574-4875-99D9-4EAC937D7C0A}"/>
              </a:ext>
            </a:extLst>
          </p:cNvPr>
          <p:cNvSpPr/>
          <p:nvPr/>
        </p:nvSpPr>
        <p:spPr bwMode="auto">
          <a:xfrm>
            <a:off x="514719" y="3224412"/>
            <a:ext cx="2902974" cy="1292481"/>
          </a:xfrm>
          <a:prstGeom prst="wedgeEllipseCallout">
            <a:avLst>
              <a:gd name="adj1" fmla="val 68722"/>
              <a:gd name="adj2" fmla="val -74439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Whit, wait! I’m not sure… HOW we can do it?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  <p:bldP spid="2" grpId="0" animBg="1"/>
      <p:bldP spid="30" grpId="0" animBg="1"/>
      <p:bldP spid="31" grpId="0" animBg="1"/>
      <p:bldP spid="11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112978</TotalTime>
  <Words>2203</Words>
  <Application>Microsoft Macintosh PowerPoint</Application>
  <PresentationFormat>On-screen Show (4:3)</PresentationFormat>
  <Paragraphs>371</Paragraphs>
  <Slides>23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Cambria Math</vt:lpstr>
      <vt:lpstr>Garamond</vt:lpstr>
      <vt:lpstr>Symbol</vt:lpstr>
      <vt:lpstr>Tahoma</vt:lpstr>
      <vt:lpstr>Times New Roman</vt:lpstr>
      <vt:lpstr>Wingdings</vt:lpstr>
      <vt:lpstr>Edge</vt:lpstr>
      <vt:lpstr>Ransomware and  Basic Applied Crypto: Encryption, Hashing and Signatures </vt:lpstr>
      <vt:lpstr>Cryptography is a large, complex topic.</vt:lpstr>
      <vt:lpstr>Cryptology ≈ Cryptography  </vt:lpstr>
      <vt:lpstr>Encryption</vt:lpstr>
      <vt:lpstr>The Encryption World: basic terms</vt:lpstr>
      <vt:lpstr>Example: One-Time-Pad (OTP)</vt:lpstr>
      <vt:lpstr>The AES Block Cipher</vt:lpstr>
      <vt:lpstr>Ransomware with Symmetric Encryption</vt:lpstr>
      <vt:lpstr>Invention of Public Key Cryptography by Whit Diffie and Martin Hellman, 1976… </vt:lpstr>
      <vt:lpstr>Public Key Cryptosystem (PKC)</vt:lpstr>
      <vt:lpstr>RSA’77: the 1st Public Key Cryptosystem</vt:lpstr>
      <vt:lpstr>But public key crypto is slow… </vt:lpstr>
      <vt:lpstr>Ransomware with Public Key Crypto</vt:lpstr>
      <vt:lpstr>Crypto can also help to avoid malware!</vt:lpstr>
      <vt:lpstr>Hash functions</vt:lpstr>
      <vt:lpstr>PowerPoint Presentation</vt:lpstr>
      <vt:lpstr>Problem: secure distribution of large files</vt:lpstr>
      <vt:lpstr>Solution: hash allows security + efficiency</vt:lpstr>
      <vt:lpstr>Collision-Resistance: Applications</vt:lpstr>
      <vt:lpstr>Digital Signature (concept: DH76)</vt:lpstr>
      <vt:lpstr>Public Key Signatures</vt:lpstr>
      <vt:lpstr>The Hash-then-Sign Paradigm</vt:lpstr>
      <vt:lpstr>Lessons for Lab and Life</vt:lpstr>
    </vt:vector>
  </TitlesOfParts>
  <Company>CS dept, Bar Ilan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Hashing</dc:title>
  <dc:creator>Amir Herzberg</dc:creator>
  <cp:lastModifiedBy>Fuller, Benjamin</cp:lastModifiedBy>
  <cp:revision>919</cp:revision>
  <cp:lastPrinted>1601-01-01T00:00:00Z</cp:lastPrinted>
  <dcterms:created xsi:type="dcterms:W3CDTF">2003-03-23T06:19:47Z</dcterms:created>
  <dcterms:modified xsi:type="dcterms:W3CDTF">2023-10-02T13:09:17Z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