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59" r:id="rId5"/>
    <p:sldId id="260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8E8B-936B-40C4-9B21-0A179D9904E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04BD-00E4-4EEE-8AE0-FCCEB7B1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 removed for 2,3,4 heavily vegetated- not confident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04BD-00E4-4EEE-8AE0-FCCEB7B1A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lake fork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04BD-00E4-4EEE-8AE0-FCCEB7B1A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2021 imagery for all, vegetated/shaded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04BD-00E4-4EEE-8AE0-FCCEB7B1A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717C-557F-48D3-93AA-EF05A96B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C6D71-0777-7154-155A-98C85508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CDFE-0B1F-7693-28FC-62ED581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E2F5-5F58-9F1F-850A-F30A30DB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08A4-8E1C-4476-57A9-37A0D2BA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3FD-2EDD-A251-E738-F25E898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6FDA2-BD7B-7106-6A38-D57E06C0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EAAB-3A54-95C0-206E-82CD94E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B4C-40F2-DBAD-3089-9A12D031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C2FF-116D-907B-B497-3203A141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AC49E-9A59-B008-2FA2-9F7E6CFCE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83C9F-6A68-42C4-3AB8-8B8C49C9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45E2-C0D3-F44A-529B-999638F2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8340-A4B0-A8ED-3458-4E9655E1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993-3082-DDFD-9130-2093A7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6AF-7236-6026-7A83-8EE932DE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532F-392B-8E83-A9EE-46CA8C16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C569-7015-135E-6605-EC080E4C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28A4-53BA-66C2-6B7D-B48D44C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3716-DDC1-C349-9983-787E245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058-7512-A71E-A99B-31959E4D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8C2BC-56BB-4041-1906-A910C8BA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30E6-8540-4C76-00B5-C5ACB4C9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002A-8F62-B51D-AD06-D44CF486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5379-5691-E961-47C7-80F3F6A9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8806-750F-1688-EA4B-79210591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51CD-79E0-5AFB-9D12-2A085AD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0156-391F-A99C-19C8-25A6756C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AA475-DDBC-4F9A-6583-19DB536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BD3EA-6115-1757-000A-C5D25F1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F776-0312-7A71-8D98-5FF080A1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97BE-7698-D663-079D-D8EB22DC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F768-B76F-2033-73EE-F73AF98D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EC9AA-CAEE-1A73-A3F9-467D4FE8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7D737-AB57-1C09-7BCE-ADC9B3CC7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2AB37-0BB8-C1E1-FA07-354F8E11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CFC0C-57BC-18B9-DE93-CA61EFDB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F831A-2A01-5118-0F70-F4EDA694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35F22-4F27-2374-9A0F-92616A3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B2B2-B8FA-0B57-A42B-4E9CAD66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CD8DB-2E79-3376-29D3-37C554D6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08E9-2832-3F32-83B8-9181E765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909A-4017-AFA7-A8B8-C8602D70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37EBC-F37B-012F-CF11-22EEB8C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C3DAC-03F3-15BD-2AED-9E005A74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0756-D122-C43E-B443-13989096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8A4C-5153-25E8-44D8-3EC0C6B5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8FFE-F14E-8821-9773-D22399B2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255F5-2794-B2AE-3A46-3EEF0601C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F807-56FD-B6F3-D17B-1E7DC286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2C60-A5F8-CE01-6CD9-7426ED1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DD726-8B10-B382-D979-87F62FE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594E-03DF-76FD-4AED-C7D68088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91F09-0354-ECB8-20AB-0B91F4A1A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71B91-48A0-17D5-A2D2-3DFAC2E4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DA98-3B43-37A9-F053-CDD37B81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CFAA-31F2-4F6B-0EF6-D67D6235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6608-9E63-92A8-74E8-89704676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C901E-989A-DE4D-1BE4-71CBDCB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F144-CC34-93AF-E382-0ACE23AD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CB17-FDA3-F9F3-8E6E-37F2C4FC7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1A44-F313-4CCB-89CE-3001762C98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16B8-D776-EC2B-DB71-2550E03B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7693-9A6A-D4B3-E194-D2479DFE6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3216-23AF-4CBC-AB0A-AE5EB639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C2C6E74-B481-F855-945D-80064F10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852"/>
            <a:ext cx="7733730" cy="4777443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F3A00D-4499-C5CE-64F7-F670B6D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88" y="1320110"/>
            <a:ext cx="7666942" cy="47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858812-E45B-34D4-CD52-AA8E835E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673"/>
            <a:ext cx="6665990" cy="411785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6420330-319D-30E8-873F-EE9366C0F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49" y="1557229"/>
            <a:ext cx="6665990" cy="41178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56A8C4C-DEDF-76D9-AA3A-E374B920D90F}"/>
              </a:ext>
            </a:extLst>
          </p:cNvPr>
          <p:cNvSpPr/>
          <p:nvPr/>
        </p:nvSpPr>
        <p:spPr>
          <a:xfrm>
            <a:off x="3626974" y="5158266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16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14DCC8-1C87-0A5F-4707-554DEE4FD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" y="1489173"/>
            <a:ext cx="6665990" cy="411785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02FFD5-581A-E849-ACD8-789BD8D2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0" y="1554800"/>
            <a:ext cx="6665990" cy="41178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65DEE5-EB10-C781-3569-EF700CED0B36}"/>
              </a:ext>
            </a:extLst>
          </p:cNvPr>
          <p:cNvSpPr/>
          <p:nvPr/>
        </p:nvSpPr>
        <p:spPr>
          <a:xfrm>
            <a:off x="3626974" y="5158266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422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0638D8F-F201-9867-445C-81C41F3B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" y="1505480"/>
            <a:ext cx="6870522" cy="4244204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65E998A-9168-60EE-9CAC-73754AD51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41" y="1568654"/>
            <a:ext cx="6665990" cy="41178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0BB813D-4029-0C0B-9E6C-6A762F8D9BED}"/>
              </a:ext>
            </a:extLst>
          </p:cNvPr>
          <p:cNvSpPr/>
          <p:nvPr/>
        </p:nvSpPr>
        <p:spPr>
          <a:xfrm>
            <a:off x="2804453" y="5250143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769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C9A4689-F152-E75E-D993-28899D56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528618"/>
            <a:ext cx="6476618" cy="400087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223DF8B-705C-63F0-927A-FFAF9ECA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73" y="1616363"/>
            <a:ext cx="6476618" cy="400087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4FF8E13-C3C9-75D8-42AC-F21856277200}"/>
              </a:ext>
            </a:extLst>
          </p:cNvPr>
          <p:cNvSpPr/>
          <p:nvPr/>
        </p:nvSpPr>
        <p:spPr>
          <a:xfrm>
            <a:off x="4138864" y="5105764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1311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A44057-45E0-B7BD-71A5-27153C9C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4" y="1244573"/>
            <a:ext cx="6510304" cy="4021682"/>
          </a:xfrm>
          <a:prstGeom prst="rect">
            <a:avLst/>
          </a:prstGeo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1920FDD-BEAE-1F22-80CE-CE5AAB48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33" y="1301339"/>
            <a:ext cx="6326516" cy="3908149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3D73B60-F68E-AF3A-4782-4FFADE1585CB}"/>
              </a:ext>
            </a:extLst>
          </p:cNvPr>
          <p:cNvSpPr/>
          <p:nvPr/>
        </p:nvSpPr>
        <p:spPr>
          <a:xfrm>
            <a:off x="3788854" y="4830132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6282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F8ADC2E-C7AD-DF30-9EC3-72E30DB4A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8" y="1480909"/>
            <a:ext cx="6665990" cy="411785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8A7596B-CE3D-2AC5-D932-CB1C87FC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2" y="1480909"/>
            <a:ext cx="6665990" cy="41178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A0F3220-0307-FBEA-CC6C-A8D34E0A2372}"/>
              </a:ext>
            </a:extLst>
          </p:cNvPr>
          <p:cNvSpPr/>
          <p:nvPr/>
        </p:nvSpPr>
        <p:spPr>
          <a:xfrm>
            <a:off x="3211338" y="5153891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588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E747914-E7E7-3DFB-E66C-7BE28036D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40" y="665609"/>
            <a:ext cx="8755635" cy="5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DF7D3B-8330-8228-CE28-DF183466A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762"/>
            <a:ext cx="6665990" cy="411785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816A71-6498-755C-B27E-560C0A553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13" y="1290762"/>
            <a:ext cx="6665990" cy="41178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9F3AAB2-C87C-985E-8862-AF092D74432E}"/>
              </a:ext>
            </a:extLst>
          </p:cNvPr>
          <p:cNvSpPr/>
          <p:nvPr/>
        </p:nvSpPr>
        <p:spPr>
          <a:xfrm>
            <a:off x="1389466" y="1928610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549D98-F62E-AB44-3E80-BA0EAFD62F50}"/>
              </a:ext>
            </a:extLst>
          </p:cNvPr>
          <p:cNvSpPr/>
          <p:nvPr/>
        </p:nvSpPr>
        <p:spPr>
          <a:xfrm>
            <a:off x="3973339" y="3933136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45F3C5-8A0A-E5BE-A2C0-1B70AD410028}"/>
              </a:ext>
            </a:extLst>
          </p:cNvPr>
          <p:cNvSpPr/>
          <p:nvPr/>
        </p:nvSpPr>
        <p:spPr>
          <a:xfrm>
            <a:off x="1787602" y="3933136"/>
            <a:ext cx="398136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4118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24</Words>
  <Application>Microsoft Office PowerPoint</Application>
  <PresentationFormat>Widescreen</PresentationFormat>
  <Paragraphs>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Langstroth</dc:creator>
  <cp:lastModifiedBy>Casey Langstroth</cp:lastModifiedBy>
  <cp:revision>6</cp:revision>
  <dcterms:created xsi:type="dcterms:W3CDTF">2023-01-13T20:45:20Z</dcterms:created>
  <dcterms:modified xsi:type="dcterms:W3CDTF">2023-01-17T16:47:05Z</dcterms:modified>
</cp:coreProperties>
</file>