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4A4E-8475-4184-B5DB-1B08F14D028C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F551-D30C-4045-84F8-A460E755A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AF551-D30C-4045-84F8-A460E755A6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7A16-0896-BB9C-5A69-8D95B70E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7E7E8-919C-6B24-862F-FBB96B279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5EC2E-3F8F-0C73-62FD-C55D69E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FB3DB-7BAD-7DE0-98EE-7A3130B3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8B1829-FB10-D198-E3B4-A26CBEA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4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625E-2BD1-65C7-8290-61B7855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EADFC8-AB96-8A21-5910-DDF4B98F2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934A2-055A-8C55-494A-626722C0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50DF4-1299-3C61-8253-57E2BD13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65B1B-4916-CD75-3418-58E4BD68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2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100C6-CD9C-2574-AC24-A82B04FEF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2677B-A85D-188A-AC3D-B66BCD81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869C6-70D0-9D38-8D72-3B684F1C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05C57-8766-B7C3-34EA-4AFEA719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C77A0-8F92-6B4B-57CB-F3146748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9812D-E794-10E6-9EDB-3A0708A0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6B384-3C8F-3A04-703E-E4D5D6B0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D6774-5F79-54BC-BB2A-1BF758CE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A665ED-EDA4-78A6-F731-A1B3B263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4EBA4-BB8E-FF17-58F9-E7D47159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A16B8-19AE-EDDE-33B6-5E980CB3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716EB-E0F8-744D-AC29-F03C618C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22991-6A86-A605-D6A0-24157C2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C1302-5B25-3D60-DBC6-9DB6C985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74F6A-C49A-5A1E-57F6-E198851C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5949-8E68-3B9A-001C-3561748B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59E8A-53AE-D146-742C-BCA3D76E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176B5-FD3D-F42B-17CC-8E140DE4A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28932-DB60-75A0-C6B2-2D93533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EC97F-E43A-CBD7-E3F4-0B5F1E97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5006F-0469-76DB-412F-44A92E8B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26D6A-6DC2-853F-A2C3-B882F0E7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33DCF0-1445-BD61-8D11-73CB9D31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9D50EB-E4C5-CED6-5C44-40647A42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4E09EA-14D7-E5FD-0FAF-1347B8731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FBE5E1-6141-70BD-19F1-0A36BF751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8403BE-BA75-DB53-5E97-7F817E8C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89D4B6-0B45-FD19-10BE-EF6B53BD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DF0937-6522-1745-1E9D-13FAF05C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D479-8A79-3507-DC80-57233EE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5D7DC4-9704-2B57-6FE3-8ADE487A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9C87BC-31FA-B79D-65D0-1AE6C616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3B2639-4D0B-8A0D-BCC0-C158F475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9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4643AE-91DF-0D7B-3C18-B9953005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567846-96B0-39F0-1BC1-6E222F96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CB428-3EF1-0101-CF97-7038BE9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24D2-FB82-FF3E-28DC-D5CCB73E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DE6FE-591C-4427-78B0-4E0F2D46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09212-400C-766B-94BC-AA7F92C3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A2282A-45F7-0C8A-BD56-9ED39B0E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ED1620-CD01-FF91-5139-549A4D5E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77729-AB6F-A6D6-05AB-40AA742B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2884-DBA2-F4A0-595C-9EC0788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E7CE0E-1B44-AB9D-348F-4954451D9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FDCB3-A1EF-3F1C-C383-1E6BCAC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939D7-5E04-9C98-F13C-3FA746EB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CC989-6875-08F4-C73C-C4D9F604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D1EAA-F309-96FA-07EA-DA570EEB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5B5C2-B381-C263-B0A6-FD96915E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D5AB61-2C29-FBF9-37A4-03A4175D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CC7D2-5106-73E6-B17F-5C2454FC3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9FA4-008D-4783-8FFE-D6FCFA6519D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F33F3-A60A-124E-C296-5DC7AFE1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DBEDA-A9FE-3AF5-6307-00285FBC3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4BC1-0B70-4A4B-9542-D6BE0FC63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CC1C9-2759-5358-93E6-AA84D03A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7BDFA7-7A8D-CF2C-5376-8165CD0B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6F16A-54F1-8FCA-8632-5E0C8CDFF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933BC5-9EC6-0A39-599E-B2A0A15C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316AD0-8147-F36D-71F3-343D4896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7D7418-DC29-EE3A-92A6-519DA539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376DD6-4AC5-3C82-CB05-0063640E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AC290F-33B3-BBCC-7A78-4FC5C897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0E24C4-D896-1EC2-7DD6-042D8037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7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Виктория</dc:creator>
  <cp:lastModifiedBy>Виктория Виктория</cp:lastModifiedBy>
  <cp:revision>1</cp:revision>
  <dcterms:created xsi:type="dcterms:W3CDTF">2024-03-20T20:29:38Z</dcterms:created>
  <dcterms:modified xsi:type="dcterms:W3CDTF">2024-03-20T20:35:56Z</dcterms:modified>
</cp:coreProperties>
</file>