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71" r:id="rId6"/>
    <p:sldId id="272" r:id="rId7"/>
    <p:sldId id="277" r:id="rId8"/>
    <p:sldId id="268" r:id="rId9"/>
    <p:sldId id="276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5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0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5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6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5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9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4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0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3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3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52F34-C226-498A-A7EE-41D35469B7A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N1n1zOAx1FJRem97momH1_Pmxz9Z-54udfDgj99IRNE/edit" TargetMode="External"/><Relationship Id="rId2" Type="http://schemas.openxmlformats.org/officeDocument/2006/relationships/hyperlink" Target="https://github.com/NCATS-Gamma/TranslatorInterchangeAPI-Specification/blob/master/translator_interchange.ya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migration from the Reasoner API v0.8.0</a:t>
            </a:r>
            <a:br>
              <a:rPr lang="en-US" dirty="0"/>
            </a:br>
            <a:r>
              <a:rPr lang="en-US"/>
              <a:t>to v0.9.0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5911" y="3007011"/>
            <a:ext cx="2143915" cy="5528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KnowledgeGraph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0209" y="1967757"/>
            <a:ext cx="1311991" cy="4820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r>
              <a:rPr lang="en-US">
                <a:solidFill>
                  <a:srgbClr val="FF0000"/>
                </a:solidFill>
              </a:rPr>
              <a:t>s</a:t>
            </a:r>
            <a:r>
              <a:rPr lang="en-US"/>
              <a:t> []</a:t>
            </a:r>
            <a:endParaRPr lang="en-US" dirty="0"/>
          </a:p>
        </p:txBody>
      </p:sp>
      <p:cxnSp>
        <p:nvCxnSpPr>
          <p:cNvPr id="13" name="Straight Connector 12"/>
          <p:cNvCxnSpPr>
            <a:cxnSpLocks/>
            <a:stCxn id="7" idx="1"/>
            <a:endCxn id="6" idx="0"/>
          </p:cNvCxnSpPr>
          <p:nvPr/>
        </p:nvCxnSpPr>
        <p:spPr>
          <a:xfrm flipH="1">
            <a:off x="1517869" y="2208762"/>
            <a:ext cx="512340" cy="798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09B78A7-42A2-41DF-AE0A-3E8AF1AE2848}"/>
              </a:ext>
            </a:extLst>
          </p:cNvPr>
          <p:cNvSpPr/>
          <p:nvPr/>
        </p:nvSpPr>
        <p:spPr>
          <a:xfrm>
            <a:off x="11206681" y="380414"/>
            <a:ext cx="743415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81F425-BB29-448F-B235-0323A9DFD62D}"/>
              </a:ext>
            </a:extLst>
          </p:cNvPr>
          <p:cNvSpPr/>
          <p:nvPr/>
        </p:nvSpPr>
        <p:spPr>
          <a:xfrm>
            <a:off x="11206681" y="700926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value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26380E-FBCB-4DC8-8AD3-C6AF3C9E5D73}"/>
              </a:ext>
            </a:extLst>
          </p:cNvPr>
          <p:cNvSpPr/>
          <p:nvPr/>
        </p:nvSpPr>
        <p:spPr>
          <a:xfrm>
            <a:off x="6142642" y="380414"/>
            <a:ext cx="444705" cy="2853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id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57BCF0-2C0D-48BC-AA35-567BDC08EB9F}"/>
              </a:ext>
            </a:extLst>
          </p:cNvPr>
          <p:cNvSpPr/>
          <p:nvPr/>
        </p:nvSpPr>
        <p:spPr>
          <a:xfrm>
            <a:off x="11206681" y="1050485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8ADF92-5551-43B3-B09D-618A0DAD2347}"/>
              </a:ext>
            </a:extLst>
          </p:cNvPr>
          <p:cNvSpPr/>
          <p:nvPr/>
        </p:nvSpPr>
        <p:spPr>
          <a:xfrm>
            <a:off x="11206681" y="1400297"/>
            <a:ext cx="553742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url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0338A4-4F25-46A0-A28D-F002C90EB05D}"/>
              </a:ext>
            </a:extLst>
          </p:cNvPr>
          <p:cNvSpPr/>
          <p:nvPr/>
        </p:nvSpPr>
        <p:spPr>
          <a:xfrm>
            <a:off x="6142642" y="1411608"/>
            <a:ext cx="1334115" cy="301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description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C562AB-1497-477E-A515-39DB31E89012}"/>
              </a:ext>
            </a:extLst>
          </p:cNvPr>
          <p:cNvSpPr/>
          <p:nvPr/>
        </p:nvSpPr>
        <p:spPr>
          <a:xfrm>
            <a:off x="6142642" y="1775626"/>
            <a:ext cx="48250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uri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285A959-1B41-457A-AE3A-F2D0ADAB0AF0}"/>
              </a:ext>
            </a:extLst>
          </p:cNvPr>
          <p:cNvSpPr/>
          <p:nvPr/>
        </p:nvSpPr>
        <p:spPr>
          <a:xfrm>
            <a:off x="6142642" y="1049548"/>
            <a:ext cx="83943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F731BA-D9E2-4302-B4EC-9AFF13A25044}"/>
              </a:ext>
            </a:extLst>
          </p:cNvPr>
          <p:cNvSpPr/>
          <p:nvPr/>
        </p:nvSpPr>
        <p:spPr>
          <a:xfrm>
            <a:off x="6142642" y="708331"/>
            <a:ext cx="888117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 </a:t>
            </a:r>
            <a:r>
              <a:rPr lang="en-US">
                <a:solidFill>
                  <a:srgbClr val="FF0000"/>
                </a:solidFill>
              </a:rPr>
              <a:t>[]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BBDE793-732A-45D4-9F5C-0443994E9C24}"/>
              </a:ext>
            </a:extLst>
          </p:cNvPr>
          <p:cNvCxnSpPr>
            <a:cxnSpLocks/>
            <a:stCxn id="42" idx="1"/>
            <a:endCxn id="102" idx="3"/>
          </p:cNvCxnSpPr>
          <p:nvPr/>
        </p:nvCxnSpPr>
        <p:spPr>
          <a:xfrm flipH="1">
            <a:off x="5330460" y="523068"/>
            <a:ext cx="812182" cy="142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9AE261-5851-417D-BBD2-0C3EFA76A1D7}"/>
              </a:ext>
            </a:extLst>
          </p:cNvPr>
          <p:cNvCxnSpPr>
            <a:cxnSpLocks/>
            <a:stCxn id="48" idx="1"/>
            <a:endCxn id="102" idx="3"/>
          </p:cNvCxnSpPr>
          <p:nvPr/>
        </p:nvCxnSpPr>
        <p:spPr>
          <a:xfrm flipH="1">
            <a:off x="5330460" y="1192202"/>
            <a:ext cx="812182" cy="752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F9886B0-10AD-45FD-8BA2-F27E08172EF5}"/>
              </a:ext>
            </a:extLst>
          </p:cNvPr>
          <p:cNvCxnSpPr>
            <a:cxnSpLocks/>
            <a:stCxn id="55" idx="1"/>
            <a:endCxn id="102" idx="3"/>
          </p:cNvCxnSpPr>
          <p:nvPr/>
        </p:nvCxnSpPr>
        <p:spPr>
          <a:xfrm flipH="1">
            <a:off x="5330460" y="850985"/>
            <a:ext cx="812182" cy="1093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D29161E-3FDD-45C5-A7E8-BA53895E4E42}"/>
              </a:ext>
            </a:extLst>
          </p:cNvPr>
          <p:cNvCxnSpPr>
            <a:cxnSpLocks/>
            <a:stCxn id="46" idx="1"/>
            <a:endCxn id="102" idx="3"/>
          </p:cNvCxnSpPr>
          <p:nvPr/>
        </p:nvCxnSpPr>
        <p:spPr>
          <a:xfrm flipH="1">
            <a:off x="5330460" y="1918280"/>
            <a:ext cx="812182" cy="26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9A1F01-35E2-4550-8967-9EC50F6B196E}"/>
              </a:ext>
            </a:extLst>
          </p:cNvPr>
          <p:cNvCxnSpPr>
            <a:cxnSpLocks/>
            <a:stCxn id="45" idx="1"/>
            <a:endCxn id="102" idx="3"/>
          </p:cNvCxnSpPr>
          <p:nvPr/>
        </p:nvCxnSpPr>
        <p:spPr>
          <a:xfrm flipH="1">
            <a:off x="5330460" y="1562160"/>
            <a:ext cx="812182" cy="382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BF1420D-8B53-48D9-AF4F-099F2CDB8BDA}"/>
              </a:ext>
            </a:extLst>
          </p:cNvPr>
          <p:cNvCxnSpPr>
            <a:cxnSpLocks/>
            <a:stCxn id="39" idx="1"/>
            <a:endCxn id="140" idx="3"/>
          </p:cNvCxnSpPr>
          <p:nvPr/>
        </p:nvCxnSpPr>
        <p:spPr>
          <a:xfrm flipH="1">
            <a:off x="10425315" y="508891"/>
            <a:ext cx="781366" cy="154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D42FB24-9319-4DB7-BA22-37A61599723A}"/>
              </a:ext>
            </a:extLst>
          </p:cNvPr>
          <p:cNvCxnSpPr>
            <a:cxnSpLocks/>
            <a:stCxn id="40" idx="1"/>
            <a:endCxn id="140" idx="3"/>
          </p:cNvCxnSpPr>
          <p:nvPr/>
        </p:nvCxnSpPr>
        <p:spPr>
          <a:xfrm flipH="1">
            <a:off x="10425315" y="843580"/>
            <a:ext cx="781366" cy="120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C9AAA07-438F-4F72-8029-0A903D5240EB}"/>
              </a:ext>
            </a:extLst>
          </p:cNvPr>
          <p:cNvCxnSpPr>
            <a:cxnSpLocks/>
            <a:stCxn id="43" idx="1"/>
            <a:endCxn id="140" idx="3"/>
          </p:cNvCxnSpPr>
          <p:nvPr/>
        </p:nvCxnSpPr>
        <p:spPr>
          <a:xfrm flipH="1">
            <a:off x="10425315" y="1193139"/>
            <a:ext cx="781366" cy="85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F52E964-7233-4644-AEEB-64711314A683}"/>
              </a:ext>
            </a:extLst>
          </p:cNvPr>
          <p:cNvCxnSpPr>
            <a:cxnSpLocks/>
            <a:stCxn id="44" idx="1"/>
            <a:endCxn id="140" idx="3"/>
          </p:cNvCxnSpPr>
          <p:nvPr/>
        </p:nvCxnSpPr>
        <p:spPr>
          <a:xfrm flipH="1">
            <a:off x="10425315" y="1542951"/>
            <a:ext cx="781366" cy="50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C5B53311-DD47-48D5-894F-BFD5FE0D6AFE}"/>
              </a:ext>
            </a:extLst>
          </p:cNvPr>
          <p:cNvSpPr/>
          <p:nvPr/>
        </p:nvSpPr>
        <p:spPr>
          <a:xfrm>
            <a:off x="3918778" y="361571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FE96D77-F37E-4D07-B86D-8EE528BA936E}"/>
              </a:ext>
            </a:extLst>
          </p:cNvPr>
          <p:cNvSpPr/>
          <p:nvPr/>
        </p:nvSpPr>
        <p:spPr>
          <a:xfrm>
            <a:off x="4087647" y="1003390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33A6918-E9E0-47B8-B9E3-D9255C42F0FC}"/>
              </a:ext>
            </a:extLst>
          </p:cNvPr>
          <p:cNvSpPr/>
          <p:nvPr/>
        </p:nvSpPr>
        <p:spPr>
          <a:xfrm>
            <a:off x="4245939" y="1703946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endParaRPr lang="en-US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044BCEC-6DC9-4373-A9B1-F193BF211ED9}"/>
              </a:ext>
            </a:extLst>
          </p:cNvPr>
          <p:cNvCxnSpPr>
            <a:cxnSpLocks/>
            <a:stCxn id="100" idx="1"/>
            <a:endCxn id="7" idx="3"/>
          </p:cNvCxnSpPr>
          <p:nvPr/>
        </p:nvCxnSpPr>
        <p:spPr>
          <a:xfrm flipH="1">
            <a:off x="3342200" y="1244395"/>
            <a:ext cx="745447" cy="964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DCF2DD-146D-449C-A5EF-B848DD1C76E4}"/>
              </a:ext>
            </a:extLst>
          </p:cNvPr>
          <p:cNvCxnSpPr>
            <a:cxnSpLocks/>
            <a:stCxn id="99" idx="1"/>
            <a:endCxn id="7" idx="3"/>
          </p:cNvCxnSpPr>
          <p:nvPr/>
        </p:nvCxnSpPr>
        <p:spPr>
          <a:xfrm flipH="1">
            <a:off x="3342200" y="602576"/>
            <a:ext cx="576578" cy="160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57F0019-014A-41F7-83E4-D5BD6A42E83B}"/>
              </a:ext>
            </a:extLst>
          </p:cNvPr>
          <p:cNvCxnSpPr>
            <a:cxnSpLocks/>
            <a:stCxn id="102" idx="1"/>
            <a:endCxn id="7" idx="3"/>
          </p:cNvCxnSpPr>
          <p:nvPr/>
        </p:nvCxnSpPr>
        <p:spPr>
          <a:xfrm flipH="1">
            <a:off x="3342200" y="1944951"/>
            <a:ext cx="903739" cy="263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4811A49-DF60-4368-A35E-D5399800FDB5}"/>
              </a:ext>
            </a:extLst>
          </p:cNvPr>
          <p:cNvSpPr/>
          <p:nvPr/>
        </p:nvSpPr>
        <p:spPr>
          <a:xfrm>
            <a:off x="6142642" y="2138214"/>
            <a:ext cx="888117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symbol</a:t>
            </a:r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97D5685-228E-4C85-80FD-0847F4D6EBAA}"/>
              </a:ext>
            </a:extLst>
          </p:cNvPr>
          <p:cNvSpPr/>
          <p:nvPr/>
        </p:nvSpPr>
        <p:spPr>
          <a:xfrm>
            <a:off x="6142414" y="2496476"/>
            <a:ext cx="190430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node_attributes []</a:t>
            </a:r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8BC80F6-17AF-4985-8C17-0ED79DD71876}"/>
              </a:ext>
            </a:extLst>
          </p:cNvPr>
          <p:cNvSpPr/>
          <p:nvPr/>
        </p:nvSpPr>
        <p:spPr>
          <a:xfrm>
            <a:off x="8373028" y="626666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Node_attribute</a:t>
            </a:r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F26531D-99E8-4480-94B2-04E1E8FA5599}"/>
              </a:ext>
            </a:extLst>
          </p:cNvPr>
          <p:cNvSpPr/>
          <p:nvPr/>
        </p:nvSpPr>
        <p:spPr>
          <a:xfrm>
            <a:off x="8525865" y="1204786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Node_attribute</a:t>
            </a:r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6A5C858-B881-4847-B5AA-D130B02C17E7}"/>
              </a:ext>
            </a:extLst>
          </p:cNvPr>
          <p:cNvSpPr/>
          <p:nvPr/>
        </p:nvSpPr>
        <p:spPr>
          <a:xfrm>
            <a:off x="8752589" y="1808630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Node_attribute</a:t>
            </a:r>
            <a:endParaRPr lang="en-US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F2C89EB-364A-454D-BC57-D42E43885C61}"/>
              </a:ext>
            </a:extLst>
          </p:cNvPr>
          <p:cNvCxnSpPr>
            <a:cxnSpLocks/>
            <a:stCxn id="117" idx="1"/>
            <a:endCxn id="102" idx="3"/>
          </p:cNvCxnSpPr>
          <p:nvPr/>
        </p:nvCxnSpPr>
        <p:spPr>
          <a:xfrm flipH="1" flipV="1">
            <a:off x="5330460" y="1944951"/>
            <a:ext cx="812182" cy="33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0040AAA-4DE3-4C56-9938-A1A17CFFE18E}"/>
              </a:ext>
            </a:extLst>
          </p:cNvPr>
          <p:cNvCxnSpPr>
            <a:cxnSpLocks/>
            <a:stCxn id="118" idx="1"/>
            <a:endCxn id="102" idx="3"/>
          </p:cNvCxnSpPr>
          <p:nvPr/>
        </p:nvCxnSpPr>
        <p:spPr>
          <a:xfrm flipH="1" flipV="1">
            <a:off x="5330460" y="1944951"/>
            <a:ext cx="811954" cy="69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6B12F75-273A-44C7-8941-B9FFE4F403EE}"/>
              </a:ext>
            </a:extLst>
          </p:cNvPr>
          <p:cNvCxnSpPr>
            <a:cxnSpLocks/>
            <a:stCxn id="138" idx="1"/>
            <a:endCxn id="118" idx="3"/>
          </p:cNvCxnSpPr>
          <p:nvPr/>
        </p:nvCxnSpPr>
        <p:spPr>
          <a:xfrm flipH="1">
            <a:off x="8046720" y="867671"/>
            <a:ext cx="326308" cy="1771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968361A-99FC-43A8-899B-F751D3808F1D}"/>
              </a:ext>
            </a:extLst>
          </p:cNvPr>
          <p:cNvCxnSpPr>
            <a:cxnSpLocks/>
            <a:stCxn id="140" idx="1"/>
            <a:endCxn id="118" idx="3"/>
          </p:cNvCxnSpPr>
          <p:nvPr/>
        </p:nvCxnSpPr>
        <p:spPr>
          <a:xfrm flipH="1">
            <a:off x="8046720" y="2049635"/>
            <a:ext cx="705869" cy="58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6FCE1327-8682-45CD-BE36-C05F66CD5921}"/>
              </a:ext>
            </a:extLst>
          </p:cNvPr>
          <p:cNvCxnSpPr>
            <a:cxnSpLocks/>
            <a:stCxn id="139" idx="1"/>
            <a:endCxn id="118" idx="3"/>
          </p:cNvCxnSpPr>
          <p:nvPr/>
        </p:nvCxnSpPr>
        <p:spPr>
          <a:xfrm flipH="1">
            <a:off x="8046720" y="1445791"/>
            <a:ext cx="479145" cy="119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A655A19-3897-4895-9A71-CD1679F52834}"/>
              </a:ext>
            </a:extLst>
          </p:cNvPr>
          <p:cNvSpPr/>
          <p:nvPr/>
        </p:nvSpPr>
        <p:spPr>
          <a:xfrm>
            <a:off x="1989975" y="4387970"/>
            <a:ext cx="1311991" cy="4820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</a:t>
            </a:r>
            <a:r>
              <a:rPr lang="en-US">
                <a:solidFill>
                  <a:srgbClr val="FF0000"/>
                </a:solidFill>
              </a:rPr>
              <a:t>s</a:t>
            </a:r>
            <a:r>
              <a:rPr lang="en-US"/>
              <a:t> []</a:t>
            </a:r>
            <a:endParaRPr lang="en-US" dirty="0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836ED1D-D1B5-49FD-8143-A6588E3C276B}"/>
              </a:ext>
            </a:extLst>
          </p:cNvPr>
          <p:cNvCxnSpPr>
            <a:cxnSpLocks/>
            <a:stCxn id="212" idx="1"/>
            <a:endCxn id="6" idx="2"/>
          </p:cNvCxnSpPr>
          <p:nvPr/>
        </p:nvCxnSpPr>
        <p:spPr>
          <a:xfrm flipH="1" flipV="1">
            <a:off x="1517869" y="3559904"/>
            <a:ext cx="472106" cy="1069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280711E-A668-4ECC-950A-CE4786B21DA6}"/>
              </a:ext>
            </a:extLst>
          </p:cNvPr>
          <p:cNvSpPr/>
          <p:nvPr/>
        </p:nvSpPr>
        <p:spPr>
          <a:xfrm>
            <a:off x="4055227" y="3294198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</a:t>
            </a:r>
            <a:endParaRPr lang="en-US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381CD9E-5EF6-4381-A60A-7786BDED22EA}"/>
              </a:ext>
            </a:extLst>
          </p:cNvPr>
          <p:cNvSpPr/>
          <p:nvPr/>
        </p:nvSpPr>
        <p:spPr>
          <a:xfrm>
            <a:off x="4224096" y="3936017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</a:t>
            </a:r>
            <a:endParaRPr lang="en-US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E6C3B25-A1B7-4390-8E56-0978C2C64FF3}"/>
              </a:ext>
            </a:extLst>
          </p:cNvPr>
          <p:cNvSpPr/>
          <p:nvPr/>
        </p:nvSpPr>
        <p:spPr>
          <a:xfrm>
            <a:off x="4382388" y="4636573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</a:t>
            </a:r>
            <a:endParaRPr lang="en-US" dirty="0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5000B6D4-CBBD-4B8F-8908-B7D73B272D8D}"/>
              </a:ext>
            </a:extLst>
          </p:cNvPr>
          <p:cNvCxnSpPr>
            <a:cxnSpLocks/>
            <a:stCxn id="215" idx="1"/>
            <a:endCxn id="212" idx="3"/>
          </p:cNvCxnSpPr>
          <p:nvPr/>
        </p:nvCxnSpPr>
        <p:spPr>
          <a:xfrm flipH="1">
            <a:off x="3301966" y="4177022"/>
            <a:ext cx="922130" cy="451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17138B7-9816-4FFD-9959-677E863653B6}"/>
              </a:ext>
            </a:extLst>
          </p:cNvPr>
          <p:cNvCxnSpPr>
            <a:cxnSpLocks/>
            <a:stCxn id="214" idx="1"/>
            <a:endCxn id="212" idx="3"/>
          </p:cNvCxnSpPr>
          <p:nvPr/>
        </p:nvCxnSpPr>
        <p:spPr>
          <a:xfrm flipH="1">
            <a:off x="3301966" y="3535203"/>
            <a:ext cx="753261" cy="109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1BAEF662-2657-4FA7-8859-C25B97201673}"/>
              </a:ext>
            </a:extLst>
          </p:cNvPr>
          <p:cNvCxnSpPr>
            <a:cxnSpLocks/>
            <a:stCxn id="216" idx="1"/>
            <a:endCxn id="212" idx="3"/>
          </p:cNvCxnSpPr>
          <p:nvPr/>
        </p:nvCxnSpPr>
        <p:spPr>
          <a:xfrm flipH="1" flipV="1">
            <a:off x="3301966" y="4628975"/>
            <a:ext cx="1080422" cy="24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C0729E1-0B9C-4AD9-8A6B-9D466B0B2D40}"/>
              </a:ext>
            </a:extLst>
          </p:cNvPr>
          <p:cNvSpPr/>
          <p:nvPr/>
        </p:nvSpPr>
        <p:spPr>
          <a:xfrm>
            <a:off x="6321392" y="3460830"/>
            <a:ext cx="1153723" cy="2853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source_id</a:t>
            </a:r>
            <a:endParaRPr lang="en-US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DD3DF0F8-C494-4F2C-AABE-4E6B1AE0B322}"/>
              </a:ext>
            </a:extLst>
          </p:cNvPr>
          <p:cNvSpPr/>
          <p:nvPr/>
        </p:nvSpPr>
        <p:spPr>
          <a:xfrm>
            <a:off x="6321393" y="4513035"/>
            <a:ext cx="980736" cy="301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relation</a:t>
            </a:r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4F07126C-F417-4305-8A17-31610FF2920F}"/>
              </a:ext>
            </a:extLst>
          </p:cNvPr>
          <p:cNvSpPr/>
          <p:nvPr/>
        </p:nvSpPr>
        <p:spPr>
          <a:xfrm>
            <a:off x="6321392" y="4877053"/>
            <a:ext cx="98073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negated</a:t>
            </a:r>
            <a:endParaRPr lang="en-US" dirty="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6A4DB2B-5AC7-480E-B5A3-6A9031BD5106}"/>
              </a:ext>
            </a:extLst>
          </p:cNvPr>
          <p:cNvSpPr/>
          <p:nvPr/>
        </p:nvSpPr>
        <p:spPr>
          <a:xfrm>
            <a:off x="6321392" y="4150975"/>
            <a:ext cx="609068" cy="2853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125EF90-0B68-47F3-95E6-A19095A64199}"/>
              </a:ext>
            </a:extLst>
          </p:cNvPr>
          <p:cNvSpPr/>
          <p:nvPr/>
        </p:nvSpPr>
        <p:spPr>
          <a:xfrm>
            <a:off x="6321392" y="3809758"/>
            <a:ext cx="1153723" cy="2853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target_id</a:t>
            </a:r>
            <a:endParaRPr lang="en-US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CAEEAE1-6581-4F91-812B-72AEB2547B11}"/>
              </a:ext>
            </a:extLst>
          </p:cNvPr>
          <p:cNvSpPr/>
          <p:nvPr/>
        </p:nvSpPr>
        <p:spPr>
          <a:xfrm>
            <a:off x="4040193" y="5273304"/>
            <a:ext cx="146079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provided_by</a:t>
            </a:r>
            <a:endParaRPr lang="en-US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A949190F-FB85-4073-AD03-E2CF77768466}"/>
              </a:ext>
            </a:extLst>
          </p:cNvPr>
          <p:cNvSpPr/>
          <p:nvPr/>
        </p:nvSpPr>
        <p:spPr>
          <a:xfrm>
            <a:off x="6323034" y="6030920"/>
            <a:ext cx="190430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edge_</a:t>
            </a:r>
            <a:r>
              <a:rPr lang="en-US"/>
              <a:t>attribute</a:t>
            </a:r>
            <a:r>
              <a:rPr lang="en-US">
                <a:solidFill>
                  <a:srgbClr val="FF0000"/>
                </a:solidFill>
              </a:rPr>
              <a:t>s</a:t>
            </a:r>
            <a:r>
              <a:rPr lang="en-US"/>
              <a:t> []</a:t>
            </a:r>
            <a:endParaRPr lang="en-US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9F50FB5-CFB1-497F-BF7D-D049644764DB}"/>
              </a:ext>
            </a:extLst>
          </p:cNvPr>
          <p:cNvSpPr/>
          <p:nvPr/>
        </p:nvSpPr>
        <p:spPr>
          <a:xfrm>
            <a:off x="4040193" y="5634116"/>
            <a:ext cx="172368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is_defined_by</a:t>
            </a:r>
            <a:endParaRPr lang="en-US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5EF8C34-F4A0-4F15-9A5F-3F2A0844E74D}"/>
              </a:ext>
            </a:extLst>
          </p:cNvPr>
          <p:cNvSpPr/>
          <p:nvPr/>
        </p:nvSpPr>
        <p:spPr>
          <a:xfrm>
            <a:off x="6321392" y="5239641"/>
            <a:ext cx="112932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qualifiers</a:t>
            </a:r>
            <a:endParaRPr lang="en-US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9C509E4-3288-4559-BC81-5F5B8131C5A7}"/>
              </a:ext>
            </a:extLst>
          </p:cNvPr>
          <p:cNvSpPr/>
          <p:nvPr/>
        </p:nvSpPr>
        <p:spPr>
          <a:xfrm>
            <a:off x="6321392" y="5592329"/>
            <a:ext cx="127791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confidence</a:t>
            </a:r>
            <a:endParaRPr lang="en-US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15A3A3A-FE4A-4C62-99FE-110693ECF929}"/>
              </a:ext>
            </a:extLst>
          </p:cNvPr>
          <p:cNvSpPr/>
          <p:nvPr/>
        </p:nvSpPr>
        <p:spPr>
          <a:xfrm>
            <a:off x="4040193" y="6360042"/>
            <a:ext cx="16436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evidence_type</a:t>
            </a:r>
            <a:endParaRPr lang="en-US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9C9D598A-A593-41F6-9B61-1C0D9CDAABB1}"/>
              </a:ext>
            </a:extLst>
          </p:cNvPr>
          <p:cNvSpPr/>
          <p:nvPr/>
        </p:nvSpPr>
        <p:spPr>
          <a:xfrm>
            <a:off x="6323034" y="6408975"/>
            <a:ext cx="16436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publications </a:t>
            </a:r>
            <a:r>
              <a:rPr lang="en-US">
                <a:solidFill>
                  <a:srgbClr val="FF0000"/>
                </a:solidFill>
              </a:rPr>
              <a:t>[]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4A53A248-D53C-4096-B906-8A635CE69604}"/>
              </a:ext>
            </a:extLst>
          </p:cNvPr>
          <p:cNvSpPr/>
          <p:nvPr/>
        </p:nvSpPr>
        <p:spPr>
          <a:xfrm>
            <a:off x="11206681" y="3445920"/>
            <a:ext cx="743415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B7B11A8F-E398-402E-8FD4-B7B1CB5B68B2}"/>
              </a:ext>
            </a:extLst>
          </p:cNvPr>
          <p:cNvSpPr/>
          <p:nvPr/>
        </p:nvSpPr>
        <p:spPr>
          <a:xfrm>
            <a:off x="11206681" y="3766432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value</a:t>
            </a:r>
            <a:endParaRPr lang="en-US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D84520F-B098-4524-8E34-692C3B42A226}"/>
              </a:ext>
            </a:extLst>
          </p:cNvPr>
          <p:cNvSpPr/>
          <p:nvPr/>
        </p:nvSpPr>
        <p:spPr>
          <a:xfrm>
            <a:off x="11206681" y="4115991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00F870D7-25B8-4294-ADE2-CD583CB11664}"/>
              </a:ext>
            </a:extLst>
          </p:cNvPr>
          <p:cNvSpPr/>
          <p:nvPr/>
        </p:nvSpPr>
        <p:spPr>
          <a:xfrm>
            <a:off x="11206681" y="4465803"/>
            <a:ext cx="553742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url</a:t>
            </a:r>
            <a:endParaRPr lang="en-US" dirty="0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0F9FEB0-43F5-4154-A57E-DB805AD3E12E}"/>
              </a:ext>
            </a:extLst>
          </p:cNvPr>
          <p:cNvCxnSpPr>
            <a:cxnSpLocks/>
            <a:stCxn id="237" idx="1"/>
            <a:endCxn id="247" idx="3"/>
          </p:cNvCxnSpPr>
          <p:nvPr/>
        </p:nvCxnSpPr>
        <p:spPr>
          <a:xfrm flipH="1">
            <a:off x="10425315" y="3574397"/>
            <a:ext cx="781366" cy="154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906085EA-3877-4AE2-A2B4-8C05014C78E6}"/>
              </a:ext>
            </a:extLst>
          </p:cNvPr>
          <p:cNvCxnSpPr>
            <a:cxnSpLocks/>
            <a:stCxn id="238" idx="1"/>
            <a:endCxn id="247" idx="3"/>
          </p:cNvCxnSpPr>
          <p:nvPr/>
        </p:nvCxnSpPr>
        <p:spPr>
          <a:xfrm flipH="1">
            <a:off x="10425315" y="3909086"/>
            <a:ext cx="781366" cy="120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DD4F231-7C39-45FC-8CD9-7D1D5F930751}"/>
              </a:ext>
            </a:extLst>
          </p:cNvPr>
          <p:cNvCxnSpPr>
            <a:cxnSpLocks/>
            <a:stCxn id="239" idx="1"/>
            <a:endCxn id="247" idx="3"/>
          </p:cNvCxnSpPr>
          <p:nvPr/>
        </p:nvCxnSpPr>
        <p:spPr>
          <a:xfrm flipH="1">
            <a:off x="10425315" y="4258645"/>
            <a:ext cx="781366" cy="85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FCB4459-5A75-4E3D-8DA4-A7F678C70D06}"/>
              </a:ext>
            </a:extLst>
          </p:cNvPr>
          <p:cNvCxnSpPr>
            <a:cxnSpLocks/>
            <a:stCxn id="240" idx="1"/>
            <a:endCxn id="247" idx="3"/>
          </p:cNvCxnSpPr>
          <p:nvPr/>
        </p:nvCxnSpPr>
        <p:spPr>
          <a:xfrm flipH="1">
            <a:off x="10425315" y="4608457"/>
            <a:ext cx="781366" cy="50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E68FA87B-00ED-4027-8431-1A78935B8E93}"/>
              </a:ext>
            </a:extLst>
          </p:cNvPr>
          <p:cNvSpPr/>
          <p:nvPr/>
        </p:nvSpPr>
        <p:spPr>
          <a:xfrm>
            <a:off x="8373028" y="3692172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Edge_attribute</a:t>
            </a:r>
            <a:endParaRPr lang="en-US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BA61CF6-C2DC-4C63-864E-63C133351201}"/>
              </a:ext>
            </a:extLst>
          </p:cNvPr>
          <p:cNvSpPr/>
          <p:nvPr/>
        </p:nvSpPr>
        <p:spPr>
          <a:xfrm>
            <a:off x="8525865" y="4270292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Edge_attribute</a:t>
            </a:r>
            <a:endParaRPr lang="en-US" dirty="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4391B469-2F37-4E83-8640-270FCD1629C7}"/>
              </a:ext>
            </a:extLst>
          </p:cNvPr>
          <p:cNvSpPr/>
          <p:nvPr/>
        </p:nvSpPr>
        <p:spPr>
          <a:xfrm>
            <a:off x="8752589" y="4874136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Edge_attribute</a:t>
            </a:r>
            <a:endParaRPr lang="en-US" dirty="0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3FD3BA7-5096-49BF-AEDE-E51BAA59A78C}"/>
              </a:ext>
            </a:extLst>
          </p:cNvPr>
          <p:cNvCxnSpPr>
            <a:cxnSpLocks/>
            <a:stCxn id="245" idx="1"/>
            <a:endCxn id="231" idx="3"/>
          </p:cNvCxnSpPr>
          <p:nvPr/>
        </p:nvCxnSpPr>
        <p:spPr>
          <a:xfrm flipH="1">
            <a:off x="8227340" y="3933177"/>
            <a:ext cx="145688" cy="2240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70F8F57-E346-4C8D-B79E-CBE9E20502A1}"/>
              </a:ext>
            </a:extLst>
          </p:cNvPr>
          <p:cNvCxnSpPr>
            <a:cxnSpLocks/>
            <a:stCxn id="247" idx="1"/>
            <a:endCxn id="231" idx="3"/>
          </p:cNvCxnSpPr>
          <p:nvPr/>
        </p:nvCxnSpPr>
        <p:spPr>
          <a:xfrm flipH="1">
            <a:off x="8227340" y="5115141"/>
            <a:ext cx="525249" cy="105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A5C3BF45-CFF5-4327-88E3-243888632BF5}"/>
              </a:ext>
            </a:extLst>
          </p:cNvPr>
          <p:cNvCxnSpPr>
            <a:cxnSpLocks/>
            <a:stCxn id="246" idx="1"/>
            <a:endCxn id="231" idx="3"/>
          </p:cNvCxnSpPr>
          <p:nvPr/>
        </p:nvCxnSpPr>
        <p:spPr>
          <a:xfrm flipH="1">
            <a:off x="8227340" y="4511297"/>
            <a:ext cx="298525" cy="1662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D5614685-481F-4C8C-B7AD-8D3ABA7FB777}"/>
              </a:ext>
            </a:extLst>
          </p:cNvPr>
          <p:cNvCxnSpPr>
            <a:cxnSpLocks/>
            <a:stCxn id="230" idx="0"/>
            <a:endCxn id="216" idx="2"/>
          </p:cNvCxnSpPr>
          <p:nvPr/>
        </p:nvCxnSpPr>
        <p:spPr>
          <a:xfrm flipV="1">
            <a:off x="4770591" y="5118582"/>
            <a:ext cx="154058" cy="154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3A034206-7513-41B7-AEFD-90AC0E1BA786}"/>
              </a:ext>
            </a:extLst>
          </p:cNvPr>
          <p:cNvCxnSpPr>
            <a:cxnSpLocks/>
            <a:stCxn id="231" idx="1"/>
            <a:endCxn id="216" idx="3"/>
          </p:cNvCxnSpPr>
          <p:nvPr/>
        </p:nvCxnSpPr>
        <p:spPr>
          <a:xfrm flipH="1" flipV="1">
            <a:off x="5466909" y="4877578"/>
            <a:ext cx="856125" cy="1295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AC50C1E9-205F-477B-8629-B8B0FC3A3504}"/>
              </a:ext>
            </a:extLst>
          </p:cNvPr>
          <p:cNvCxnSpPr>
            <a:cxnSpLocks/>
            <a:stCxn id="234" idx="1"/>
            <a:endCxn id="216" idx="3"/>
          </p:cNvCxnSpPr>
          <p:nvPr/>
        </p:nvCxnSpPr>
        <p:spPr>
          <a:xfrm flipH="1" flipV="1">
            <a:off x="5466909" y="4877578"/>
            <a:ext cx="854483" cy="857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F7BF35B4-D5B0-41C3-9681-1A64E560E31D}"/>
              </a:ext>
            </a:extLst>
          </p:cNvPr>
          <p:cNvCxnSpPr>
            <a:cxnSpLocks/>
            <a:stCxn id="233" idx="1"/>
            <a:endCxn id="216" idx="3"/>
          </p:cNvCxnSpPr>
          <p:nvPr/>
        </p:nvCxnSpPr>
        <p:spPr>
          <a:xfrm flipH="1" flipV="1">
            <a:off x="5466909" y="4877578"/>
            <a:ext cx="854483" cy="504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9D8B46C7-5F03-40BF-895C-24E4660479A4}"/>
              </a:ext>
            </a:extLst>
          </p:cNvPr>
          <p:cNvCxnSpPr>
            <a:cxnSpLocks/>
            <a:stCxn id="227" idx="1"/>
            <a:endCxn id="216" idx="3"/>
          </p:cNvCxnSpPr>
          <p:nvPr/>
        </p:nvCxnSpPr>
        <p:spPr>
          <a:xfrm flipH="1" flipV="1">
            <a:off x="5466909" y="4877578"/>
            <a:ext cx="854483" cy="14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5CF3678-856D-4305-ACBB-9AA816D7EDA6}"/>
              </a:ext>
            </a:extLst>
          </p:cNvPr>
          <p:cNvCxnSpPr>
            <a:cxnSpLocks/>
            <a:stCxn id="226" idx="1"/>
            <a:endCxn id="216" idx="3"/>
          </p:cNvCxnSpPr>
          <p:nvPr/>
        </p:nvCxnSpPr>
        <p:spPr>
          <a:xfrm flipH="1">
            <a:off x="5466909" y="4663587"/>
            <a:ext cx="854484" cy="21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45954A2-286E-4292-82C9-81B5F6DCD064}"/>
              </a:ext>
            </a:extLst>
          </p:cNvPr>
          <p:cNvCxnSpPr>
            <a:cxnSpLocks/>
            <a:stCxn id="228" idx="1"/>
            <a:endCxn id="216" idx="3"/>
          </p:cNvCxnSpPr>
          <p:nvPr/>
        </p:nvCxnSpPr>
        <p:spPr>
          <a:xfrm flipH="1">
            <a:off x="5466909" y="4293629"/>
            <a:ext cx="854483" cy="583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A9BA0480-27AA-4A0D-9AA4-2108C6956B9F}"/>
              </a:ext>
            </a:extLst>
          </p:cNvPr>
          <p:cNvCxnSpPr>
            <a:cxnSpLocks/>
            <a:stCxn id="229" idx="1"/>
            <a:endCxn id="216" idx="3"/>
          </p:cNvCxnSpPr>
          <p:nvPr/>
        </p:nvCxnSpPr>
        <p:spPr>
          <a:xfrm flipH="1">
            <a:off x="5466909" y="3952412"/>
            <a:ext cx="854483" cy="925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ACF6F426-6C76-4EE5-91E5-B0519DF7EF20}"/>
              </a:ext>
            </a:extLst>
          </p:cNvPr>
          <p:cNvCxnSpPr>
            <a:cxnSpLocks/>
            <a:stCxn id="225" idx="1"/>
            <a:endCxn id="216" idx="3"/>
          </p:cNvCxnSpPr>
          <p:nvPr/>
        </p:nvCxnSpPr>
        <p:spPr>
          <a:xfrm flipH="1">
            <a:off x="5466909" y="3603484"/>
            <a:ext cx="854483" cy="1274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A82FF82-605C-4272-B5A4-5E28009A752E}"/>
              </a:ext>
            </a:extLst>
          </p:cNvPr>
          <p:cNvCxnSpPr>
            <a:cxnSpLocks/>
            <a:stCxn id="236" idx="1"/>
            <a:endCxn id="216" idx="3"/>
          </p:cNvCxnSpPr>
          <p:nvPr/>
        </p:nvCxnSpPr>
        <p:spPr>
          <a:xfrm flipH="1" flipV="1">
            <a:off x="5466909" y="4877578"/>
            <a:ext cx="856125" cy="1674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Arrow: Right 286">
            <a:extLst>
              <a:ext uri="{FF2B5EF4-FFF2-40B4-BE49-F238E27FC236}">
                <a16:creationId xmlns:a16="http://schemas.microsoft.com/office/drawing/2014/main" id="{AF5BC20C-4F67-4240-80E5-080C1A13ED1F}"/>
              </a:ext>
            </a:extLst>
          </p:cNvPr>
          <p:cNvSpPr/>
          <p:nvPr/>
        </p:nvSpPr>
        <p:spPr>
          <a:xfrm>
            <a:off x="63942" y="3153835"/>
            <a:ext cx="286015" cy="2569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337A35-4E12-47B4-9A67-2CA884F2FE76}"/>
              </a:ext>
            </a:extLst>
          </p:cNvPr>
          <p:cNvSpPr txBox="1"/>
          <p:nvPr/>
        </p:nvSpPr>
        <p:spPr>
          <a:xfrm>
            <a:off x="28868" y="52592"/>
            <a:ext cx="17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0.9.0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8A46F2E-962E-4987-8306-873FDF2CE445}"/>
              </a:ext>
            </a:extLst>
          </p:cNvPr>
          <p:cNvSpPr/>
          <p:nvPr/>
        </p:nvSpPr>
        <p:spPr>
          <a:xfrm>
            <a:off x="6321392" y="3104195"/>
            <a:ext cx="467889" cy="2853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ADAA19F-0F04-43D9-8FAF-2C1F567B1494}"/>
              </a:ext>
            </a:extLst>
          </p:cNvPr>
          <p:cNvCxnSpPr>
            <a:cxnSpLocks/>
            <a:stCxn id="101" idx="1"/>
            <a:endCxn id="216" idx="3"/>
          </p:cNvCxnSpPr>
          <p:nvPr/>
        </p:nvCxnSpPr>
        <p:spPr>
          <a:xfrm flipH="1">
            <a:off x="5466909" y="3246849"/>
            <a:ext cx="854483" cy="1630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8BB859D-DBD8-4B2A-A3D5-4D086D05E984}"/>
              </a:ext>
            </a:extLst>
          </p:cNvPr>
          <p:cNvSpPr txBox="1"/>
          <p:nvPr/>
        </p:nvSpPr>
        <p:spPr>
          <a:xfrm>
            <a:off x="6789281" y="308338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320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9F50FB5-CFB1-497F-BF7D-D049644764DB}"/>
              </a:ext>
            </a:extLst>
          </p:cNvPr>
          <p:cNvSpPr/>
          <p:nvPr/>
        </p:nvSpPr>
        <p:spPr>
          <a:xfrm>
            <a:off x="4040193" y="5998233"/>
            <a:ext cx="1883952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FF0000"/>
                </a:solidFill>
              </a:rPr>
              <a:t>defined_datetime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6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Current v0.8.0 </a:t>
            </a:r>
            <a:r>
              <a:rPr lang="en-US" dirty="0"/>
              <a:t>in 2 slides</a:t>
            </a:r>
          </a:p>
        </p:txBody>
      </p:sp>
    </p:spTree>
    <p:extLst>
      <p:ext uri="{BB962C8B-B14F-4D97-AF65-F5344CB8AC3E}">
        <p14:creationId xmlns:p14="http://schemas.microsoft.com/office/powerpoint/2010/main" val="8327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29199" y="1929509"/>
            <a:ext cx="1225296" cy="53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Response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8516" y="3007011"/>
            <a:ext cx="1743740" cy="5528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result_list</a:t>
            </a:r>
            <a:r>
              <a:rPr lang="en-US"/>
              <a:t> []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00469" y="2709300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Result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081223" y="3350797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Result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00469" y="4027999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Result</a:t>
            </a:r>
            <a:endParaRPr lang="en-US" dirty="0"/>
          </a:p>
        </p:txBody>
      </p:sp>
      <p:cxnSp>
        <p:nvCxnSpPr>
          <p:cNvPr id="11" name="Straight Connector 10"/>
          <p:cNvCxnSpPr>
            <a:stCxn id="8" idx="1"/>
            <a:endCxn id="6" idx="3"/>
          </p:cNvCxnSpPr>
          <p:nvPr/>
        </p:nvCxnSpPr>
        <p:spPr>
          <a:xfrm flipH="1" flipV="1">
            <a:off x="7482256" y="3283458"/>
            <a:ext cx="598967" cy="30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1"/>
            <a:endCxn id="6" idx="3"/>
          </p:cNvCxnSpPr>
          <p:nvPr/>
        </p:nvCxnSpPr>
        <p:spPr>
          <a:xfrm flipH="1">
            <a:off x="7482256" y="2950305"/>
            <a:ext cx="418213" cy="33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1"/>
            <a:endCxn id="6" idx="3"/>
          </p:cNvCxnSpPr>
          <p:nvPr/>
        </p:nvCxnSpPr>
        <p:spPr>
          <a:xfrm flipH="1" flipV="1">
            <a:off x="7482256" y="3283458"/>
            <a:ext cx="418213" cy="985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6" idx="0"/>
            <a:endCxn id="4" idx="2"/>
          </p:cNvCxnSpPr>
          <p:nvPr/>
        </p:nvCxnSpPr>
        <p:spPr>
          <a:xfrm flipH="1" flipV="1">
            <a:off x="5541847" y="2464433"/>
            <a:ext cx="1068539" cy="542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8211" y="875412"/>
            <a:ext cx="1268819" cy="5174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63208" y="1769700"/>
            <a:ext cx="1538177" cy="534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query</a:t>
            </a:r>
            <a:r>
              <a:rPr lang="en-US" err="1"/>
              <a:t>_</a:t>
            </a:r>
            <a:r>
              <a:rPr lang="en-US"/>
              <a:t>plan []</a:t>
            </a:r>
            <a:endParaRPr lang="en-US" dirty="0"/>
          </a:p>
        </p:txBody>
      </p:sp>
      <p:cxnSp>
        <p:nvCxnSpPr>
          <p:cNvPr id="22" name="Straight Connector 21"/>
          <p:cNvCxnSpPr>
            <a:cxnSpLocks/>
            <a:stCxn id="20" idx="1"/>
            <a:endCxn id="19" idx="3"/>
          </p:cNvCxnSpPr>
          <p:nvPr/>
        </p:nvCxnSpPr>
        <p:spPr>
          <a:xfrm flipH="1" flipV="1">
            <a:off x="1427030" y="1134138"/>
            <a:ext cx="1036178" cy="903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43469" y="285308"/>
            <a:ext cx="1757916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query_type_id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243469" y="685799"/>
            <a:ext cx="104553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terms {}</a:t>
            </a:r>
            <a:endParaRPr lang="en-US" dirty="0"/>
          </a:p>
        </p:txBody>
      </p:sp>
      <p:cxnSp>
        <p:nvCxnSpPr>
          <p:cNvPr id="27" name="Straight Connector 26"/>
          <p:cNvCxnSpPr>
            <a:stCxn id="24" idx="1"/>
            <a:endCxn id="19" idx="3"/>
          </p:cNvCxnSpPr>
          <p:nvPr/>
        </p:nvCxnSpPr>
        <p:spPr>
          <a:xfrm flipH="1">
            <a:off x="1427030" y="413785"/>
            <a:ext cx="816439" cy="720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243469" y="1134138"/>
            <a:ext cx="104553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options</a:t>
            </a:r>
          </a:p>
        </p:txBody>
      </p:sp>
      <p:cxnSp>
        <p:nvCxnSpPr>
          <p:cNvPr id="35" name="Straight Connector 34"/>
          <p:cNvCxnSpPr>
            <a:stCxn id="25" idx="1"/>
            <a:endCxn id="19" idx="3"/>
          </p:cNvCxnSpPr>
          <p:nvPr/>
        </p:nvCxnSpPr>
        <p:spPr>
          <a:xfrm flipH="1">
            <a:off x="1427030" y="828453"/>
            <a:ext cx="816439" cy="305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C3F3E4F-292D-432E-BC91-9E18454C8701}"/>
              </a:ext>
            </a:extLst>
          </p:cNvPr>
          <p:cNvSpPr/>
          <p:nvPr/>
        </p:nvSpPr>
        <p:spPr>
          <a:xfrm>
            <a:off x="536280" y="2306925"/>
            <a:ext cx="1300627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page_size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2BB7F6-B168-4C7D-BEB5-51F00C9895B9}"/>
              </a:ext>
            </a:extLst>
          </p:cNvPr>
          <p:cNvSpPr/>
          <p:nvPr/>
        </p:nvSpPr>
        <p:spPr>
          <a:xfrm>
            <a:off x="536281" y="2688894"/>
            <a:ext cx="156160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page_number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70C39-4345-4A65-BC95-29DE18EEACE2}"/>
              </a:ext>
            </a:extLst>
          </p:cNvPr>
          <p:cNvSpPr/>
          <p:nvPr/>
        </p:nvSpPr>
        <p:spPr>
          <a:xfrm>
            <a:off x="525681" y="3073621"/>
            <a:ext cx="131122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max_results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873B10-FE73-420C-AF56-C65A2ED2F5F3}"/>
              </a:ext>
            </a:extLst>
          </p:cNvPr>
          <p:cNvSpPr/>
          <p:nvPr/>
        </p:nvSpPr>
        <p:spPr>
          <a:xfrm>
            <a:off x="487529" y="4696053"/>
            <a:ext cx="185531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original_question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1D7410-FAE1-49C8-A813-2F976A2DE210}"/>
              </a:ext>
            </a:extLst>
          </p:cNvPr>
          <p:cNvSpPr/>
          <p:nvPr/>
        </p:nvSpPr>
        <p:spPr>
          <a:xfrm>
            <a:off x="496156" y="5448839"/>
            <a:ext cx="104553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message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75E103-797F-4BE7-BF51-2C9924E56849}"/>
              </a:ext>
            </a:extLst>
          </p:cNvPr>
          <p:cNvSpPr/>
          <p:nvPr/>
        </p:nvSpPr>
        <p:spPr>
          <a:xfrm>
            <a:off x="508194" y="4223001"/>
            <a:ext cx="183464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reasoner_ids []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F64339-07A4-46A9-8123-3A793A22C818}"/>
              </a:ext>
            </a:extLst>
          </p:cNvPr>
          <p:cNvSpPr/>
          <p:nvPr/>
        </p:nvSpPr>
        <p:spPr>
          <a:xfrm>
            <a:off x="487528" y="5068725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restated_question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BA5A97-30F3-481F-BDAD-4337F80F9999}"/>
              </a:ext>
            </a:extLst>
          </p:cNvPr>
          <p:cNvSpPr/>
          <p:nvPr/>
        </p:nvSpPr>
        <p:spPr>
          <a:xfrm>
            <a:off x="516821" y="3472698"/>
            <a:ext cx="15381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asynchronous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1EC474-1F7C-4691-84A5-681FD52952A3}"/>
              </a:ext>
            </a:extLst>
          </p:cNvPr>
          <p:cNvSpPr/>
          <p:nvPr/>
        </p:nvSpPr>
        <p:spPr>
          <a:xfrm>
            <a:off x="508194" y="3842887"/>
            <a:ext cx="15381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bypass_cache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9B78A7-42A2-41DF-AE0A-3E8AF1AE2848}"/>
              </a:ext>
            </a:extLst>
          </p:cNvPr>
          <p:cNvSpPr/>
          <p:nvPr/>
        </p:nvSpPr>
        <p:spPr>
          <a:xfrm>
            <a:off x="9850446" y="357882"/>
            <a:ext cx="1757916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query_type_id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81F425-BB29-448F-B235-0323A9DFD62D}"/>
              </a:ext>
            </a:extLst>
          </p:cNvPr>
          <p:cNvSpPr/>
          <p:nvPr/>
        </p:nvSpPr>
        <p:spPr>
          <a:xfrm>
            <a:off x="9850446" y="678394"/>
            <a:ext cx="104553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terms {}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C082C7-7B49-43BE-8478-1500130C35ED}"/>
              </a:ext>
            </a:extLst>
          </p:cNvPr>
          <p:cNvSpPr/>
          <p:nvPr/>
        </p:nvSpPr>
        <p:spPr>
          <a:xfrm>
            <a:off x="9837313" y="2803539"/>
            <a:ext cx="2308759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table_column_names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26380E-FBCB-4DC8-8AD3-C6AF3C9E5D73}"/>
              </a:ext>
            </a:extLst>
          </p:cNvPr>
          <p:cNvSpPr/>
          <p:nvPr/>
        </p:nvSpPr>
        <p:spPr>
          <a:xfrm>
            <a:off x="6784510" y="123554"/>
            <a:ext cx="44470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id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57BCF0-2C0D-48BC-AA35-567BDC08EB9F}"/>
              </a:ext>
            </a:extLst>
          </p:cNvPr>
          <p:cNvSpPr/>
          <p:nvPr/>
        </p:nvSpPr>
        <p:spPr>
          <a:xfrm>
            <a:off x="9850446" y="1027953"/>
            <a:ext cx="185531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original_question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8ADF92-5551-43B3-B09D-618A0DAD2347}"/>
              </a:ext>
            </a:extLst>
          </p:cNvPr>
          <p:cNvSpPr/>
          <p:nvPr/>
        </p:nvSpPr>
        <p:spPr>
          <a:xfrm>
            <a:off x="9850445" y="1377765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restated_question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0338A4-4F25-46A0-A28D-F002C90EB05D}"/>
              </a:ext>
            </a:extLst>
          </p:cNvPr>
          <p:cNvSpPr/>
          <p:nvPr/>
        </p:nvSpPr>
        <p:spPr>
          <a:xfrm>
            <a:off x="6784510" y="1154748"/>
            <a:ext cx="1757916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message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C562AB-1497-477E-A515-39DB31E89012}"/>
              </a:ext>
            </a:extLst>
          </p:cNvPr>
          <p:cNvSpPr/>
          <p:nvPr/>
        </p:nvSpPr>
        <p:spPr>
          <a:xfrm>
            <a:off x="6784510" y="1509550"/>
            <a:ext cx="104553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n_results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29A199-90EF-44AC-975A-E2FB7F943129}"/>
              </a:ext>
            </a:extLst>
          </p:cNvPr>
          <p:cNvSpPr/>
          <p:nvPr/>
        </p:nvSpPr>
        <p:spPr>
          <a:xfrm>
            <a:off x="9837314" y="1775452"/>
            <a:ext cx="185531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reasoner_id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285A959-1B41-457A-AE3A-F2D0ADAB0AF0}"/>
              </a:ext>
            </a:extLst>
          </p:cNvPr>
          <p:cNvSpPr/>
          <p:nvPr/>
        </p:nvSpPr>
        <p:spPr>
          <a:xfrm>
            <a:off x="6784510" y="792688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response_code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ACC665-69C7-4DA6-8699-DA48BAC16B70}"/>
              </a:ext>
            </a:extLst>
          </p:cNvPr>
          <p:cNvSpPr/>
          <p:nvPr/>
        </p:nvSpPr>
        <p:spPr>
          <a:xfrm>
            <a:off x="9837314" y="2126793"/>
            <a:ext cx="1757916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schema_version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DFB10A-86BD-4AB6-9340-3FC1110C02A4}"/>
              </a:ext>
            </a:extLst>
          </p:cNvPr>
          <p:cNvSpPr/>
          <p:nvPr/>
        </p:nvSpPr>
        <p:spPr>
          <a:xfrm>
            <a:off x="9837313" y="2458735"/>
            <a:ext cx="136238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tool_version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F731BA-D9E2-4302-B4EC-9AFF13A25044}"/>
              </a:ext>
            </a:extLst>
          </p:cNvPr>
          <p:cNvSpPr/>
          <p:nvPr/>
        </p:nvSpPr>
        <p:spPr>
          <a:xfrm>
            <a:off x="6784510" y="451471"/>
            <a:ext cx="1121154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datetime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A9831F-5760-4100-B3A5-4E065ABD6CBB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5541847" y="960947"/>
            <a:ext cx="954281" cy="968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BBDE793-732A-45D4-9F5C-0443994E9C24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6482405" y="266208"/>
            <a:ext cx="302105" cy="652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9AE261-5851-417D-BBD2-0C3EFA76A1D7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6482405" y="935342"/>
            <a:ext cx="302105" cy="2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F9886B0-10AD-45FD-8BA2-F27E08172EF5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482405" y="594125"/>
            <a:ext cx="302105" cy="366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D29161E-3FDD-45C5-A7E8-BA53895E4E42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6482405" y="929086"/>
            <a:ext cx="302105" cy="354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9A1F01-35E2-4550-8967-9EC50F6B196E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6482405" y="929086"/>
            <a:ext cx="302105" cy="72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0FB83F-65C2-470E-BD25-39EE0F133775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6154495" y="2196971"/>
            <a:ext cx="3276954" cy="261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BF1420D-8B53-48D9-AF4F-099F2CDB8BDA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9390854" y="486359"/>
            <a:ext cx="459592" cy="1982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D42FB24-9319-4DB7-BA22-37A61599723A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9390854" y="821048"/>
            <a:ext cx="459592" cy="162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C9AAA07-438F-4F72-8029-0A903D5240EB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9390854" y="1170607"/>
            <a:ext cx="459592" cy="1300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F52E964-7233-4644-AEEB-64711314A683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9390854" y="1520419"/>
            <a:ext cx="459591" cy="899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C14AE5D-7028-4FF5-8584-9D687F263D39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9390853" y="1918106"/>
            <a:ext cx="446461" cy="536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19FE705-6DAE-4076-BD78-43827C289773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9390853" y="2255270"/>
            <a:ext cx="446461" cy="18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7730C00-86E4-40CB-A6CE-7FB3BC6245F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9431450" y="2465723"/>
            <a:ext cx="405863" cy="135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A24EE46-1CC2-4DB3-936C-C06D9C54478B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9396402" y="2442815"/>
            <a:ext cx="440911" cy="4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19DAA0-9E6C-4CBC-AA50-FD0373297BF6}"/>
              </a:ext>
            </a:extLst>
          </p:cNvPr>
          <p:cNvSpPr/>
          <p:nvPr/>
        </p:nvSpPr>
        <p:spPr>
          <a:xfrm>
            <a:off x="9968060" y="3407198"/>
            <a:ext cx="446461" cy="2263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id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70AD9C2-DCEC-4F0D-A0AD-FC719E666888}"/>
              </a:ext>
            </a:extLst>
          </p:cNvPr>
          <p:cNvSpPr/>
          <p:nvPr/>
        </p:nvSpPr>
        <p:spPr>
          <a:xfrm>
            <a:off x="9968059" y="3691643"/>
            <a:ext cx="95598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essence</a:t>
            </a:r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E9D19D9-1B89-4F67-AEFB-AF21E5663337}"/>
              </a:ext>
            </a:extLst>
          </p:cNvPr>
          <p:cNvSpPr/>
          <p:nvPr/>
        </p:nvSpPr>
        <p:spPr>
          <a:xfrm>
            <a:off x="9968060" y="5128797"/>
            <a:ext cx="176291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result_graph {}</a:t>
            </a:r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4E145-9474-4CDF-97A4-7618411BCF88}"/>
              </a:ext>
            </a:extLst>
          </p:cNvPr>
          <p:cNvSpPr/>
          <p:nvPr/>
        </p:nvSpPr>
        <p:spPr>
          <a:xfrm>
            <a:off x="9968059" y="4032656"/>
            <a:ext cx="1335703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description</a:t>
            </a:r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BB60470-A189-4291-9E74-07661CB08901}"/>
              </a:ext>
            </a:extLst>
          </p:cNvPr>
          <p:cNvSpPr/>
          <p:nvPr/>
        </p:nvSpPr>
        <p:spPr>
          <a:xfrm>
            <a:off x="6496128" y="5106279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confidence</a:t>
            </a:r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68466AA-BC8D-43B6-96EA-72677E6A6BB2}"/>
              </a:ext>
            </a:extLst>
          </p:cNvPr>
          <p:cNvSpPr/>
          <p:nvPr/>
        </p:nvSpPr>
        <p:spPr>
          <a:xfrm>
            <a:off x="9007586" y="6137347"/>
            <a:ext cx="185531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result_group</a:t>
            </a:r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158D7A-AF91-4E4C-B01A-07092728AD8A}"/>
              </a:ext>
            </a:extLst>
          </p:cNvPr>
          <p:cNvSpPr/>
          <p:nvPr/>
        </p:nvSpPr>
        <p:spPr>
          <a:xfrm>
            <a:off x="9007585" y="6500118"/>
            <a:ext cx="3060811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result_group_similarity_score</a:t>
            </a:r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0F6EC55-36ED-4086-A4E9-D0BFC0BD30FA}"/>
              </a:ext>
            </a:extLst>
          </p:cNvPr>
          <p:cNvSpPr/>
          <p:nvPr/>
        </p:nvSpPr>
        <p:spPr>
          <a:xfrm>
            <a:off x="9968060" y="4752584"/>
            <a:ext cx="143706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row_data []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3F08046-E277-4E5C-98A3-9240346A461B}"/>
              </a:ext>
            </a:extLst>
          </p:cNvPr>
          <p:cNvSpPr/>
          <p:nvPr/>
        </p:nvSpPr>
        <p:spPr>
          <a:xfrm>
            <a:off x="9007586" y="5767427"/>
            <a:ext cx="185531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reasoner_id</a:t>
            </a:r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A788C7E-C20A-474C-9E86-21409DFC961B}"/>
              </a:ext>
            </a:extLst>
          </p:cNvPr>
          <p:cNvSpPr/>
          <p:nvPr/>
        </p:nvSpPr>
        <p:spPr>
          <a:xfrm>
            <a:off x="6496128" y="5437279"/>
            <a:ext cx="754153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score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BE1EEAE-7E96-45D5-A00F-8D1EB8750710}"/>
              </a:ext>
            </a:extLst>
          </p:cNvPr>
          <p:cNvSpPr/>
          <p:nvPr/>
        </p:nvSpPr>
        <p:spPr>
          <a:xfrm>
            <a:off x="9968061" y="4390918"/>
            <a:ext cx="129379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result_type</a:t>
            </a:r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632264D-9249-4CA8-8290-F3BEC645B6D2}"/>
              </a:ext>
            </a:extLst>
          </p:cNvPr>
          <p:cNvSpPr/>
          <p:nvPr/>
        </p:nvSpPr>
        <p:spPr>
          <a:xfrm>
            <a:off x="6496128" y="5771121"/>
            <a:ext cx="138570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score_name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1462E29-A850-457E-80BF-B00DEBA5B032}"/>
              </a:ext>
            </a:extLst>
          </p:cNvPr>
          <p:cNvSpPr/>
          <p:nvPr/>
        </p:nvSpPr>
        <p:spPr>
          <a:xfrm>
            <a:off x="6496128" y="6102121"/>
            <a:ext cx="167363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score_direction</a:t>
            </a:r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03647AF-DF35-4FD0-88B2-AD227EA5D591}"/>
              </a:ext>
            </a:extLst>
          </p:cNvPr>
          <p:cNvCxnSpPr>
            <a:cxnSpLocks/>
            <a:stCxn id="105" idx="1"/>
            <a:endCxn id="9" idx="3"/>
          </p:cNvCxnSpPr>
          <p:nvPr/>
        </p:nvCxnSpPr>
        <p:spPr>
          <a:xfrm flipH="1">
            <a:off x="8984990" y="3520361"/>
            <a:ext cx="983070" cy="748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DD84C02-A876-4C83-895E-07DC1B82EE5B}"/>
              </a:ext>
            </a:extLst>
          </p:cNvPr>
          <p:cNvCxnSpPr>
            <a:cxnSpLocks/>
            <a:stCxn id="106" idx="1"/>
            <a:endCxn id="9" idx="3"/>
          </p:cNvCxnSpPr>
          <p:nvPr/>
        </p:nvCxnSpPr>
        <p:spPr>
          <a:xfrm flipH="1">
            <a:off x="8984990" y="3834297"/>
            <a:ext cx="983069" cy="434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335A79C-6728-48A6-823F-0666A4E6D666}"/>
              </a:ext>
            </a:extLst>
          </p:cNvPr>
          <p:cNvCxnSpPr>
            <a:cxnSpLocks/>
            <a:stCxn id="108" idx="1"/>
            <a:endCxn id="9" idx="3"/>
          </p:cNvCxnSpPr>
          <p:nvPr/>
        </p:nvCxnSpPr>
        <p:spPr>
          <a:xfrm flipH="1">
            <a:off x="8984990" y="4175310"/>
            <a:ext cx="983069" cy="9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E26B1F9-11EC-4101-9600-A761BB6276D6}"/>
              </a:ext>
            </a:extLst>
          </p:cNvPr>
          <p:cNvCxnSpPr>
            <a:cxnSpLocks/>
            <a:stCxn id="115" idx="1"/>
            <a:endCxn id="9" idx="3"/>
          </p:cNvCxnSpPr>
          <p:nvPr/>
        </p:nvCxnSpPr>
        <p:spPr>
          <a:xfrm flipH="1" flipV="1">
            <a:off x="8984990" y="4269004"/>
            <a:ext cx="983071" cy="26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AA336F2-3D6B-4A78-A51D-644B3EEAAA0D}"/>
              </a:ext>
            </a:extLst>
          </p:cNvPr>
          <p:cNvCxnSpPr>
            <a:cxnSpLocks/>
            <a:stCxn id="112" idx="1"/>
            <a:endCxn id="9" idx="3"/>
          </p:cNvCxnSpPr>
          <p:nvPr/>
        </p:nvCxnSpPr>
        <p:spPr>
          <a:xfrm flipH="1" flipV="1">
            <a:off x="8984990" y="4269004"/>
            <a:ext cx="983070" cy="626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315D3C5-7F66-4220-9FEF-55D5412D7CD6}"/>
              </a:ext>
            </a:extLst>
          </p:cNvPr>
          <p:cNvCxnSpPr>
            <a:cxnSpLocks/>
            <a:stCxn id="107" idx="1"/>
            <a:endCxn id="9" idx="3"/>
          </p:cNvCxnSpPr>
          <p:nvPr/>
        </p:nvCxnSpPr>
        <p:spPr>
          <a:xfrm flipH="1" flipV="1">
            <a:off x="8984990" y="4269004"/>
            <a:ext cx="983070" cy="100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1D112E1-73A5-467E-9397-F0D08A9A2EDC}"/>
              </a:ext>
            </a:extLst>
          </p:cNvPr>
          <p:cNvCxnSpPr>
            <a:cxnSpLocks/>
            <a:stCxn id="113" idx="1"/>
            <a:endCxn id="9" idx="2"/>
          </p:cNvCxnSpPr>
          <p:nvPr/>
        </p:nvCxnSpPr>
        <p:spPr>
          <a:xfrm flipH="1" flipV="1">
            <a:off x="8442730" y="4510008"/>
            <a:ext cx="564856" cy="140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857C5D8-7CB3-4346-B191-ACAE5BDF9E44}"/>
              </a:ext>
            </a:extLst>
          </p:cNvPr>
          <p:cNvCxnSpPr>
            <a:cxnSpLocks/>
            <a:stCxn id="110" idx="1"/>
            <a:endCxn id="9" idx="2"/>
          </p:cNvCxnSpPr>
          <p:nvPr/>
        </p:nvCxnSpPr>
        <p:spPr>
          <a:xfrm flipH="1" flipV="1">
            <a:off x="8442730" y="4510008"/>
            <a:ext cx="564856" cy="1769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583F687-397B-4103-8ECE-3D79B1F26A5D}"/>
              </a:ext>
            </a:extLst>
          </p:cNvPr>
          <p:cNvCxnSpPr>
            <a:cxnSpLocks/>
            <a:stCxn id="111" idx="1"/>
            <a:endCxn id="9" idx="2"/>
          </p:cNvCxnSpPr>
          <p:nvPr/>
        </p:nvCxnSpPr>
        <p:spPr>
          <a:xfrm flipH="1" flipV="1">
            <a:off x="8442730" y="4510008"/>
            <a:ext cx="564855" cy="213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9D9341-9C94-4784-B6D1-976C2D3F953D}"/>
              </a:ext>
            </a:extLst>
          </p:cNvPr>
          <p:cNvCxnSpPr>
            <a:cxnSpLocks/>
            <a:stCxn id="109" idx="0"/>
            <a:endCxn id="9" idx="2"/>
          </p:cNvCxnSpPr>
          <p:nvPr/>
        </p:nvCxnSpPr>
        <p:spPr>
          <a:xfrm flipV="1">
            <a:off x="7482256" y="4510008"/>
            <a:ext cx="960474" cy="596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7BF6569F-009A-46C2-92EF-208C3BDDA59F}"/>
              </a:ext>
            </a:extLst>
          </p:cNvPr>
          <p:cNvSpPr txBox="1"/>
          <p:nvPr/>
        </p:nvSpPr>
        <p:spPr>
          <a:xfrm>
            <a:off x="28868" y="52592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0.8.0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D67C866-C785-4652-B061-D8205FF7F3DF}"/>
              </a:ext>
            </a:extLst>
          </p:cNvPr>
          <p:cNvCxnSpPr>
            <a:cxnSpLocks/>
            <a:stCxn id="26" idx="0"/>
            <a:endCxn id="19" idx="2"/>
          </p:cNvCxnSpPr>
          <p:nvPr/>
        </p:nvCxnSpPr>
        <p:spPr>
          <a:xfrm flipH="1" flipV="1">
            <a:off x="792621" y="1392863"/>
            <a:ext cx="393973" cy="914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F8BD722-6789-4832-9C3E-DC3FC084612D}"/>
              </a:ext>
            </a:extLst>
          </p:cNvPr>
          <p:cNvCxnSpPr>
            <a:cxnSpLocks/>
            <a:stCxn id="33" idx="1"/>
            <a:endCxn id="19" idx="3"/>
          </p:cNvCxnSpPr>
          <p:nvPr/>
        </p:nvCxnSpPr>
        <p:spPr>
          <a:xfrm flipH="1" flipV="1">
            <a:off x="1427030" y="1134138"/>
            <a:ext cx="816439" cy="142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Arrow: Right 188">
            <a:extLst>
              <a:ext uri="{FF2B5EF4-FFF2-40B4-BE49-F238E27FC236}">
                <a16:creationId xmlns:a16="http://schemas.microsoft.com/office/drawing/2014/main" id="{8866D83C-511A-49BA-9288-6DEC39FB611C}"/>
              </a:ext>
            </a:extLst>
          </p:cNvPr>
          <p:cNvSpPr/>
          <p:nvPr/>
        </p:nvSpPr>
        <p:spPr>
          <a:xfrm>
            <a:off x="11795558" y="5122256"/>
            <a:ext cx="286015" cy="2569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486" y="1628139"/>
            <a:ext cx="1225296" cy="53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912" y="3007011"/>
            <a:ext cx="1743740" cy="5528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result</a:t>
            </a:r>
            <a:r>
              <a:rPr lang="en-US"/>
              <a:t>_graph {}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0209" y="1967757"/>
            <a:ext cx="1311991" cy="4820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node_list []</a:t>
            </a:r>
            <a:endParaRPr lang="en-US" dirty="0"/>
          </a:p>
        </p:txBody>
      </p:sp>
      <p:cxnSp>
        <p:nvCxnSpPr>
          <p:cNvPr id="13" name="Straight Connector 12"/>
          <p:cNvCxnSpPr>
            <a:cxnSpLocks/>
            <a:stCxn id="7" idx="1"/>
            <a:endCxn id="6" idx="0"/>
          </p:cNvCxnSpPr>
          <p:nvPr/>
        </p:nvCxnSpPr>
        <p:spPr>
          <a:xfrm flipH="1">
            <a:off x="1317782" y="2208762"/>
            <a:ext cx="712427" cy="798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endCxn id="4" idx="2"/>
          </p:cNvCxnSpPr>
          <p:nvPr/>
        </p:nvCxnSpPr>
        <p:spPr>
          <a:xfrm flipH="1" flipV="1">
            <a:off x="705134" y="2163063"/>
            <a:ext cx="145726" cy="843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09B78A7-42A2-41DF-AE0A-3E8AF1AE2848}"/>
              </a:ext>
            </a:extLst>
          </p:cNvPr>
          <p:cNvSpPr/>
          <p:nvPr/>
        </p:nvSpPr>
        <p:spPr>
          <a:xfrm>
            <a:off x="11206681" y="380414"/>
            <a:ext cx="743415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81F425-BB29-448F-B235-0323A9DFD62D}"/>
              </a:ext>
            </a:extLst>
          </p:cNvPr>
          <p:cNvSpPr/>
          <p:nvPr/>
        </p:nvSpPr>
        <p:spPr>
          <a:xfrm>
            <a:off x="11206681" y="700926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value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26380E-FBCB-4DC8-8AD3-C6AF3C9E5D73}"/>
              </a:ext>
            </a:extLst>
          </p:cNvPr>
          <p:cNvSpPr/>
          <p:nvPr/>
        </p:nvSpPr>
        <p:spPr>
          <a:xfrm>
            <a:off x="6142642" y="380414"/>
            <a:ext cx="44470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id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57BCF0-2C0D-48BC-AA35-567BDC08EB9F}"/>
              </a:ext>
            </a:extLst>
          </p:cNvPr>
          <p:cNvSpPr/>
          <p:nvPr/>
        </p:nvSpPr>
        <p:spPr>
          <a:xfrm>
            <a:off x="11206681" y="1050485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8ADF92-5551-43B3-B09D-618A0DAD2347}"/>
              </a:ext>
            </a:extLst>
          </p:cNvPr>
          <p:cNvSpPr/>
          <p:nvPr/>
        </p:nvSpPr>
        <p:spPr>
          <a:xfrm>
            <a:off x="11206681" y="1400297"/>
            <a:ext cx="553742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url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0338A4-4F25-46A0-A28D-F002C90EB05D}"/>
              </a:ext>
            </a:extLst>
          </p:cNvPr>
          <p:cNvSpPr/>
          <p:nvPr/>
        </p:nvSpPr>
        <p:spPr>
          <a:xfrm>
            <a:off x="6142642" y="1411608"/>
            <a:ext cx="1334115" cy="301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description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C562AB-1497-477E-A515-39DB31E89012}"/>
              </a:ext>
            </a:extLst>
          </p:cNvPr>
          <p:cNvSpPr/>
          <p:nvPr/>
        </p:nvSpPr>
        <p:spPr>
          <a:xfrm>
            <a:off x="6142642" y="1775626"/>
            <a:ext cx="48250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uri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285A959-1B41-457A-AE3A-F2D0ADAB0AF0}"/>
              </a:ext>
            </a:extLst>
          </p:cNvPr>
          <p:cNvSpPr/>
          <p:nvPr/>
        </p:nvSpPr>
        <p:spPr>
          <a:xfrm>
            <a:off x="6142642" y="1049548"/>
            <a:ext cx="83943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F731BA-D9E2-4302-B4EC-9AFF13A25044}"/>
              </a:ext>
            </a:extLst>
          </p:cNvPr>
          <p:cNvSpPr/>
          <p:nvPr/>
        </p:nvSpPr>
        <p:spPr>
          <a:xfrm>
            <a:off x="6142642" y="708331"/>
            <a:ext cx="625097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BBDE793-732A-45D4-9F5C-0443994E9C24}"/>
              </a:ext>
            </a:extLst>
          </p:cNvPr>
          <p:cNvCxnSpPr>
            <a:cxnSpLocks/>
            <a:stCxn id="42" idx="1"/>
            <a:endCxn id="102" idx="3"/>
          </p:cNvCxnSpPr>
          <p:nvPr/>
        </p:nvCxnSpPr>
        <p:spPr>
          <a:xfrm flipH="1">
            <a:off x="5330460" y="523068"/>
            <a:ext cx="812182" cy="142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9AE261-5851-417D-BBD2-0C3EFA76A1D7}"/>
              </a:ext>
            </a:extLst>
          </p:cNvPr>
          <p:cNvCxnSpPr>
            <a:cxnSpLocks/>
            <a:stCxn id="48" idx="1"/>
            <a:endCxn id="102" idx="3"/>
          </p:cNvCxnSpPr>
          <p:nvPr/>
        </p:nvCxnSpPr>
        <p:spPr>
          <a:xfrm flipH="1">
            <a:off x="5330460" y="1192202"/>
            <a:ext cx="812182" cy="752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F9886B0-10AD-45FD-8BA2-F27E08172EF5}"/>
              </a:ext>
            </a:extLst>
          </p:cNvPr>
          <p:cNvCxnSpPr>
            <a:cxnSpLocks/>
            <a:stCxn id="55" idx="1"/>
            <a:endCxn id="102" idx="3"/>
          </p:cNvCxnSpPr>
          <p:nvPr/>
        </p:nvCxnSpPr>
        <p:spPr>
          <a:xfrm flipH="1">
            <a:off x="5330460" y="850985"/>
            <a:ext cx="812182" cy="1093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D29161E-3FDD-45C5-A7E8-BA53895E4E42}"/>
              </a:ext>
            </a:extLst>
          </p:cNvPr>
          <p:cNvCxnSpPr>
            <a:cxnSpLocks/>
            <a:stCxn id="46" idx="1"/>
            <a:endCxn id="102" idx="3"/>
          </p:cNvCxnSpPr>
          <p:nvPr/>
        </p:nvCxnSpPr>
        <p:spPr>
          <a:xfrm flipH="1">
            <a:off x="5330460" y="1918280"/>
            <a:ext cx="812182" cy="26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9A1F01-35E2-4550-8967-9EC50F6B196E}"/>
              </a:ext>
            </a:extLst>
          </p:cNvPr>
          <p:cNvCxnSpPr>
            <a:cxnSpLocks/>
            <a:stCxn id="45" idx="1"/>
            <a:endCxn id="102" idx="3"/>
          </p:cNvCxnSpPr>
          <p:nvPr/>
        </p:nvCxnSpPr>
        <p:spPr>
          <a:xfrm flipH="1">
            <a:off x="5330460" y="1562160"/>
            <a:ext cx="812182" cy="382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BF1420D-8B53-48D9-AF4F-099F2CDB8BDA}"/>
              </a:ext>
            </a:extLst>
          </p:cNvPr>
          <p:cNvCxnSpPr>
            <a:cxnSpLocks/>
            <a:stCxn id="39" idx="1"/>
            <a:endCxn id="140" idx="3"/>
          </p:cNvCxnSpPr>
          <p:nvPr/>
        </p:nvCxnSpPr>
        <p:spPr>
          <a:xfrm flipH="1">
            <a:off x="10425315" y="508891"/>
            <a:ext cx="781366" cy="154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D42FB24-9319-4DB7-BA22-37A61599723A}"/>
              </a:ext>
            </a:extLst>
          </p:cNvPr>
          <p:cNvCxnSpPr>
            <a:cxnSpLocks/>
            <a:stCxn id="40" idx="1"/>
            <a:endCxn id="140" idx="3"/>
          </p:cNvCxnSpPr>
          <p:nvPr/>
        </p:nvCxnSpPr>
        <p:spPr>
          <a:xfrm flipH="1">
            <a:off x="10425315" y="843580"/>
            <a:ext cx="781366" cy="120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C9AAA07-438F-4F72-8029-0A903D5240EB}"/>
              </a:ext>
            </a:extLst>
          </p:cNvPr>
          <p:cNvCxnSpPr>
            <a:cxnSpLocks/>
            <a:stCxn id="43" idx="1"/>
            <a:endCxn id="140" idx="3"/>
          </p:cNvCxnSpPr>
          <p:nvPr/>
        </p:nvCxnSpPr>
        <p:spPr>
          <a:xfrm flipH="1">
            <a:off x="10425315" y="1193139"/>
            <a:ext cx="781366" cy="85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F52E964-7233-4644-AEEB-64711314A683}"/>
              </a:ext>
            </a:extLst>
          </p:cNvPr>
          <p:cNvCxnSpPr>
            <a:cxnSpLocks/>
            <a:stCxn id="44" idx="1"/>
            <a:endCxn id="140" idx="3"/>
          </p:cNvCxnSpPr>
          <p:nvPr/>
        </p:nvCxnSpPr>
        <p:spPr>
          <a:xfrm flipH="1">
            <a:off x="10425315" y="1542951"/>
            <a:ext cx="781366" cy="50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16B6507-631A-4020-9731-51A8914BFEDD}"/>
              </a:ext>
            </a:extLst>
          </p:cNvPr>
          <p:cNvSpPr txBox="1"/>
          <p:nvPr/>
        </p:nvSpPr>
        <p:spPr>
          <a:xfrm>
            <a:off x="28868" y="52592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0.8.0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B53311-DD47-48D5-894F-BFD5FE0D6AFE}"/>
              </a:ext>
            </a:extLst>
          </p:cNvPr>
          <p:cNvSpPr/>
          <p:nvPr/>
        </p:nvSpPr>
        <p:spPr>
          <a:xfrm>
            <a:off x="3918778" y="361571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FE96D77-F37E-4D07-B86D-8EE528BA936E}"/>
              </a:ext>
            </a:extLst>
          </p:cNvPr>
          <p:cNvSpPr/>
          <p:nvPr/>
        </p:nvSpPr>
        <p:spPr>
          <a:xfrm>
            <a:off x="4087647" y="1003390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33A6918-E9E0-47B8-B9E3-D9255C42F0FC}"/>
              </a:ext>
            </a:extLst>
          </p:cNvPr>
          <p:cNvSpPr/>
          <p:nvPr/>
        </p:nvSpPr>
        <p:spPr>
          <a:xfrm>
            <a:off x="4245939" y="1703946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endParaRPr lang="en-US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044BCEC-6DC9-4373-A9B1-F193BF211ED9}"/>
              </a:ext>
            </a:extLst>
          </p:cNvPr>
          <p:cNvCxnSpPr>
            <a:cxnSpLocks/>
            <a:stCxn id="100" idx="1"/>
            <a:endCxn id="7" idx="3"/>
          </p:cNvCxnSpPr>
          <p:nvPr/>
        </p:nvCxnSpPr>
        <p:spPr>
          <a:xfrm flipH="1">
            <a:off x="3342200" y="1244395"/>
            <a:ext cx="745447" cy="964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DCF2DD-146D-449C-A5EF-B848DD1C76E4}"/>
              </a:ext>
            </a:extLst>
          </p:cNvPr>
          <p:cNvCxnSpPr>
            <a:cxnSpLocks/>
            <a:stCxn id="99" idx="1"/>
            <a:endCxn id="7" idx="3"/>
          </p:cNvCxnSpPr>
          <p:nvPr/>
        </p:nvCxnSpPr>
        <p:spPr>
          <a:xfrm flipH="1">
            <a:off x="3342200" y="602576"/>
            <a:ext cx="576578" cy="160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57F0019-014A-41F7-83E4-D5BD6A42E83B}"/>
              </a:ext>
            </a:extLst>
          </p:cNvPr>
          <p:cNvCxnSpPr>
            <a:cxnSpLocks/>
            <a:stCxn id="102" idx="1"/>
            <a:endCxn id="7" idx="3"/>
          </p:cNvCxnSpPr>
          <p:nvPr/>
        </p:nvCxnSpPr>
        <p:spPr>
          <a:xfrm flipH="1">
            <a:off x="3342200" y="1944951"/>
            <a:ext cx="903739" cy="263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4811A49-DF60-4368-A35E-D5399800FDB5}"/>
              </a:ext>
            </a:extLst>
          </p:cNvPr>
          <p:cNvSpPr/>
          <p:nvPr/>
        </p:nvSpPr>
        <p:spPr>
          <a:xfrm>
            <a:off x="6142642" y="2138214"/>
            <a:ext cx="888117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symbol</a:t>
            </a:r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97D5685-228E-4C85-80FD-0847F4D6EBAA}"/>
              </a:ext>
            </a:extLst>
          </p:cNvPr>
          <p:cNvSpPr/>
          <p:nvPr/>
        </p:nvSpPr>
        <p:spPr>
          <a:xfrm>
            <a:off x="6142414" y="2496476"/>
            <a:ext cx="190430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node_attributes []</a:t>
            </a:r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8BC80F6-17AF-4985-8C17-0ED79DD71876}"/>
              </a:ext>
            </a:extLst>
          </p:cNvPr>
          <p:cNvSpPr/>
          <p:nvPr/>
        </p:nvSpPr>
        <p:spPr>
          <a:xfrm>
            <a:off x="8373028" y="626666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Node_attribute</a:t>
            </a:r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F26531D-99E8-4480-94B2-04E1E8FA5599}"/>
              </a:ext>
            </a:extLst>
          </p:cNvPr>
          <p:cNvSpPr/>
          <p:nvPr/>
        </p:nvSpPr>
        <p:spPr>
          <a:xfrm>
            <a:off x="8525865" y="1204786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Node_attribute</a:t>
            </a:r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6A5C858-B881-4847-B5AA-D130B02C17E7}"/>
              </a:ext>
            </a:extLst>
          </p:cNvPr>
          <p:cNvSpPr/>
          <p:nvPr/>
        </p:nvSpPr>
        <p:spPr>
          <a:xfrm>
            <a:off x="8752589" y="1808630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Node_attribute</a:t>
            </a:r>
            <a:endParaRPr lang="en-US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F2C89EB-364A-454D-BC57-D42E43885C61}"/>
              </a:ext>
            </a:extLst>
          </p:cNvPr>
          <p:cNvCxnSpPr>
            <a:cxnSpLocks/>
            <a:stCxn id="117" idx="1"/>
            <a:endCxn id="102" idx="3"/>
          </p:cNvCxnSpPr>
          <p:nvPr/>
        </p:nvCxnSpPr>
        <p:spPr>
          <a:xfrm flipH="1" flipV="1">
            <a:off x="5330460" y="1944951"/>
            <a:ext cx="812182" cy="33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0040AAA-4DE3-4C56-9938-A1A17CFFE18E}"/>
              </a:ext>
            </a:extLst>
          </p:cNvPr>
          <p:cNvCxnSpPr>
            <a:cxnSpLocks/>
            <a:stCxn id="118" idx="1"/>
            <a:endCxn id="102" idx="3"/>
          </p:cNvCxnSpPr>
          <p:nvPr/>
        </p:nvCxnSpPr>
        <p:spPr>
          <a:xfrm flipH="1" flipV="1">
            <a:off x="5330460" y="1944951"/>
            <a:ext cx="811954" cy="69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6B12F75-273A-44C7-8941-B9FFE4F403EE}"/>
              </a:ext>
            </a:extLst>
          </p:cNvPr>
          <p:cNvCxnSpPr>
            <a:cxnSpLocks/>
            <a:stCxn id="138" idx="1"/>
            <a:endCxn id="118" idx="3"/>
          </p:cNvCxnSpPr>
          <p:nvPr/>
        </p:nvCxnSpPr>
        <p:spPr>
          <a:xfrm flipH="1">
            <a:off x="8046720" y="867671"/>
            <a:ext cx="326308" cy="1771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968361A-99FC-43A8-899B-F751D3808F1D}"/>
              </a:ext>
            </a:extLst>
          </p:cNvPr>
          <p:cNvCxnSpPr>
            <a:cxnSpLocks/>
            <a:stCxn id="140" idx="1"/>
            <a:endCxn id="118" idx="3"/>
          </p:cNvCxnSpPr>
          <p:nvPr/>
        </p:nvCxnSpPr>
        <p:spPr>
          <a:xfrm flipH="1">
            <a:off x="8046720" y="2049635"/>
            <a:ext cx="705869" cy="58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6FCE1327-8682-45CD-BE36-C05F66CD5921}"/>
              </a:ext>
            </a:extLst>
          </p:cNvPr>
          <p:cNvCxnSpPr>
            <a:cxnSpLocks/>
            <a:stCxn id="139" idx="1"/>
            <a:endCxn id="118" idx="3"/>
          </p:cNvCxnSpPr>
          <p:nvPr/>
        </p:nvCxnSpPr>
        <p:spPr>
          <a:xfrm flipH="1">
            <a:off x="8046720" y="1445791"/>
            <a:ext cx="479145" cy="119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A655A19-3897-4895-9A71-CD1679F52834}"/>
              </a:ext>
            </a:extLst>
          </p:cNvPr>
          <p:cNvSpPr/>
          <p:nvPr/>
        </p:nvSpPr>
        <p:spPr>
          <a:xfrm>
            <a:off x="1989975" y="4387970"/>
            <a:ext cx="1311991" cy="4820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edge_list []</a:t>
            </a:r>
            <a:endParaRPr lang="en-US" dirty="0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836ED1D-D1B5-49FD-8143-A6588E3C276B}"/>
              </a:ext>
            </a:extLst>
          </p:cNvPr>
          <p:cNvCxnSpPr>
            <a:cxnSpLocks/>
            <a:stCxn id="212" idx="1"/>
            <a:endCxn id="6" idx="2"/>
          </p:cNvCxnSpPr>
          <p:nvPr/>
        </p:nvCxnSpPr>
        <p:spPr>
          <a:xfrm flipH="1" flipV="1">
            <a:off x="1317782" y="3559904"/>
            <a:ext cx="672193" cy="1069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280711E-A668-4ECC-950A-CE4786B21DA6}"/>
              </a:ext>
            </a:extLst>
          </p:cNvPr>
          <p:cNvSpPr/>
          <p:nvPr/>
        </p:nvSpPr>
        <p:spPr>
          <a:xfrm>
            <a:off x="4055227" y="3294198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</a:t>
            </a:r>
            <a:endParaRPr lang="en-US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381CD9E-5EF6-4381-A60A-7786BDED22EA}"/>
              </a:ext>
            </a:extLst>
          </p:cNvPr>
          <p:cNvSpPr/>
          <p:nvPr/>
        </p:nvSpPr>
        <p:spPr>
          <a:xfrm>
            <a:off x="4224096" y="3936017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</a:t>
            </a:r>
            <a:endParaRPr lang="en-US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E6C3B25-A1B7-4390-8E56-0978C2C64FF3}"/>
              </a:ext>
            </a:extLst>
          </p:cNvPr>
          <p:cNvSpPr/>
          <p:nvPr/>
        </p:nvSpPr>
        <p:spPr>
          <a:xfrm>
            <a:off x="4382388" y="4636573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</a:t>
            </a:r>
            <a:endParaRPr lang="en-US" dirty="0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5000B6D4-CBBD-4B8F-8908-B7D73B272D8D}"/>
              </a:ext>
            </a:extLst>
          </p:cNvPr>
          <p:cNvCxnSpPr>
            <a:cxnSpLocks/>
            <a:stCxn id="215" idx="1"/>
            <a:endCxn id="212" idx="3"/>
          </p:cNvCxnSpPr>
          <p:nvPr/>
        </p:nvCxnSpPr>
        <p:spPr>
          <a:xfrm flipH="1">
            <a:off x="3301966" y="4177022"/>
            <a:ext cx="922130" cy="451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17138B7-9816-4FFD-9959-677E863653B6}"/>
              </a:ext>
            </a:extLst>
          </p:cNvPr>
          <p:cNvCxnSpPr>
            <a:cxnSpLocks/>
            <a:stCxn id="214" idx="1"/>
            <a:endCxn id="212" idx="3"/>
          </p:cNvCxnSpPr>
          <p:nvPr/>
        </p:nvCxnSpPr>
        <p:spPr>
          <a:xfrm flipH="1">
            <a:off x="3301966" y="3535203"/>
            <a:ext cx="753261" cy="109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1BAEF662-2657-4FA7-8859-C25B97201673}"/>
              </a:ext>
            </a:extLst>
          </p:cNvPr>
          <p:cNvCxnSpPr>
            <a:cxnSpLocks/>
            <a:stCxn id="216" idx="1"/>
            <a:endCxn id="212" idx="3"/>
          </p:cNvCxnSpPr>
          <p:nvPr/>
        </p:nvCxnSpPr>
        <p:spPr>
          <a:xfrm flipH="1" flipV="1">
            <a:off x="3301966" y="4628975"/>
            <a:ext cx="1080422" cy="24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C0729E1-0B9C-4AD9-8A6B-9D466B0B2D40}"/>
              </a:ext>
            </a:extLst>
          </p:cNvPr>
          <p:cNvSpPr/>
          <p:nvPr/>
        </p:nvSpPr>
        <p:spPr>
          <a:xfrm>
            <a:off x="6323034" y="3186275"/>
            <a:ext cx="1153723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source_id</a:t>
            </a:r>
            <a:endParaRPr lang="en-US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DD3DF0F8-C494-4F2C-AABE-4E6B1AE0B322}"/>
              </a:ext>
            </a:extLst>
          </p:cNvPr>
          <p:cNvSpPr/>
          <p:nvPr/>
        </p:nvSpPr>
        <p:spPr>
          <a:xfrm>
            <a:off x="6323035" y="4238480"/>
            <a:ext cx="980736" cy="301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relation</a:t>
            </a:r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4F07126C-F417-4305-8A17-31610FF2920F}"/>
              </a:ext>
            </a:extLst>
          </p:cNvPr>
          <p:cNvSpPr/>
          <p:nvPr/>
        </p:nvSpPr>
        <p:spPr>
          <a:xfrm>
            <a:off x="6323034" y="4602498"/>
            <a:ext cx="98073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negated</a:t>
            </a:r>
            <a:endParaRPr lang="en-US" dirty="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6A4DB2B-5AC7-480E-B5A3-6A9031BD5106}"/>
              </a:ext>
            </a:extLst>
          </p:cNvPr>
          <p:cNvSpPr/>
          <p:nvPr/>
        </p:nvSpPr>
        <p:spPr>
          <a:xfrm>
            <a:off x="6323034" y="3876420"/>
            <a:ext cx="609068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125EF90-0B68-47F3-95E6-A19095A64199}"/>
              </a:ext>
            </a:extLst>
          </p:cNvPr>
          <p:cNvSpPr/>
          <p:nvPr/>
        </p:nvSpPr>
        <p:spPr>
          <a:xfrm>
            <a:off x="6323034" y="3535203"/>
            <a:ext cx="1153723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target_id</a:t>
            </a:r>
            <a:endParaRPr lang="en-US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CAEEAE1-6581-4F91-812B-72AEB2547B11}"/>
              </a:ext>
            </a:extLst>
          </p:cNvPr>
          <p:cNvSpPr/>
          <p:nvPr/>
        </p:nvSpPr>
        <p:spPr>
          <a:xfrm>
            <a:off x="4040193" y="5670108"/>
            <a:ext cx="146079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provided_by</a:t>
            </a:r>
            <a:endParaRPr lang="en-US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A949190F-FB85-4073-AD03-E2CF77768466}"/>
              </a:ext>
            </a:extLst>
          </p:cNvPr>
          <p:cNvSpPr/>
          <p:nvPr/>
        </p:nvSpPr>
        <p:spPr>
          <a:xfrm>
            <a:off x="6323034" y="5864361"/>
            <a:ext cx="16436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attribute_list []</a:t>
            </a:r>
            <a:endParaRPr lang="en-US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9F50FB5-CFB1-497F-BF7D-D049644764DB}"/>
              </a:ext>
            </a:extLst>
          </p:cNvPr>
          <p:cNvSpPr/>
          <p:nvPr/>
        </p:nvSpPr>
        <p:spPr>
          <a:xfrm>
            <a:off x="4040193" y="6030920"/>
            <a:ext cx="172368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is_defined_by</a:t>
            </a:r>
            <a:endParaRPr lang="en-US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5EF8C34-F4A0-4F15-9A5F-3F2A0844E74D}"/>
              </a:ext>
            </a:extLst>
          </p:cNvPr>
          <p:cNvSpPr/>
          <p:nvPr/>
        </p:nvSpPr>
        <p:spPr>
          <a:xfrm>
            <a:off x="6323034" y="4965086"/>
            <a:ext cx="112932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qualifiers</a:t>
            </a:r>
            <a:endParaRPr lang="en-US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9C509E4-3288-4559-BC81-5F5B8131C5A7}"/>
              </a:ext>
            </a:extLst>
          </p:cNvPr>
          <p:cNvSpPr/>
          <p:nvPr/>
        </p:nvSpPr>
        <p:spPr>
          <a:xfrm>
            <a:off x="6323034" y="5317774"/>
            <a:ext cx="127791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confidence</a:t>
            </a:r>
            <a:endParaRPr lang="en-US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15A3A3A-FE4A-4C62-99FE-110693ECF929}"/>
              </a:ext>
            </a:extLst>
          </p:cNvPr>
          <p:cNvSpPr/>
          <p:nvPr/>
        </p:nvSpPr>
        <p:spPr>
          <a:xfrm>
            <a:off x="4040193" y="6396588"/>
            <a:ext cx="16436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evidence_type</a:t>
            </a:r>
            <a:endParaRPr lang="en-US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9C9D598A-A593-41F6-9B61-1C0D9CDAABB1}"/>
              </a:ext>
            </a:extLst>
          </p:cNvPr>
          <p:cNvSpPr/>
          <p:nvPr/>
        </p:nvSpPr>
        <p:spPr>
          <a:xfrm>
            <a:off x="6323034" y="6242416"/>
            <a:ext cx="138078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publications</a:t>
            </a:r>
            <a:endParaRPr lang="en-US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4A53A248-D53C-4096-B906-8A635CE69604}"/>
              </a:ext>
            </a:extLst>
          </p:cNvPr>
          <p:cNvSpPr/>
          <p:nvPr/>
        </p:nvSpPr>
        <p:spPr>
          <a:xfrm>
            <a:off x="11206681" y="3445920"/>
            <a:ext cx="743415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B7B11A8F-E398-402E-8FD4-B7B1CB5B68B2}"/>
              </a:ext>
            </a:extLst>
          </p:cNvPr>
          <p:cNvSpPr/>
          <p:nvPr/>
        </p:nvSpPr>
        <p:spPr>
          <a:xfrm>
            <a:off x="11206681" y="3766432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value</a:t>
            </a:r>
            <a:endParaRPr lang="en-US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D84520F-B098-4524-8E34-692C3B42A226}"/>
              </a:ext>
            </a:extLst>
          </p:cNvPr>
          <p:cNvSpPr/>
          <p:nvPr/>
        </p:nvSpPr>
        <p:spPr>
          <a:xfrm>
            <a:off x="11206681" y="4115991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00F870D7-25B8-4294-ADE2-CD583CB11664}"/>
              </a:ext>
            </a:extLst>
          </p:cNvPr>
          <p:cNvSpPr/>
          <p:nvPr/>
        </p:nvSpPr>
        <p:spPr>
          <a:xfrm>
            <a:off x="11206681" y="4465803"/>
            <a:ext cx="553742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url</a:t>
            </a:r>
            <a:endParaRPr lang="en-US" dirty="0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0F9FEB0-43F5-4154-A57E-DB805AD3E12E}"/>
              </a:ext>
            </a:extLst>
          </p:cNvPr>
          <p:cNvCxnSpPr>
            <a:cxnSpLocks/>
            <a:stCxn id="237" idx="1"/>
            <a:endCxn id="247" idx="3"/>
          </p:cNvCxnSpPr>
          <p:nvPr/>
        </p:nvCxnSpPr>
        <p:spPr>
          <a:xfrm flipH="1">
            <a:off x="10425315" y="3574397"/>
            <a:ext cx="781366" cy="154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906085EA-3877-4AE2-A2B4-8C05014C78E6}"/>
              </a:ext>
            </a:extLst>
          </p:cNvPr>
          <p:cNvCxnSpPr>
            <a:cxnSpLocks/>
            <a:stCxn id="238" idx="1"/>
            <a:endCxn id="247" idx="3"/>
          </p:cNvCxnSpPr>
          <p:nvPr/>
        </p:nvCxnSpPr>
        <p:spPr>
          <a:xfrm flipH="1">
            <a:off x="10425315" y="3909086"/>
            <a:ext cx="781366" cy="120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DD4F231-7C39-45FC-8CD9-7D1D5F930751}"/>
              </a:ext>
            </a:extLst>
          </p:cNvPr>
          <p:cNvCxnSpPr>
            <a:cxnSpLocks/>
            <a:stCxn id="239" idx="1"/>
            <a:endCxn id="247" idx="3"/>
          </p:cNvCxnSpPr>
          <p:nvPr/>
        </p:nvCxnSpPr>
        <p:spPr>
          <a:xfrm flipH="1">
            <a:off x="10425315" y="4258645"/>
            <a:ext cx="781366" cy="85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FCB4459-5A75-4E3D-8DA4-A7F678C70D06}"/>
              </a:ext>
            </a:extLst>
          </p:cNvPr>
          <p:cNvCxnSpPr>
            <a:cxnSpLocks/>
            <a:stCxn id="240" idx="1"/>
            <a:endCxn id="247" idx="3"/>
          </p:cNvCxnSpPr>
          <p:nvPr/>
        </p:nvCxnSpPr>
        <p:spPr>
          <a:xfrm flipH="1">
            <a:off x="10425315" y="4608457"/>
            <a:ext cx="781366" cy="50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E68FA87B-00ED-4027-8431-1A78935B8E93}"/>
              </a:ext>
            </a:extLst>
          </p:cNvPr>
          <p:cNvSpPr/>
          <p:nvPr/>
        </p:nvSpPr>
        <p:spPr>
          <a:xfrm>
            <a:off x="8373028" y="3692172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Edge_attribute</a:t>
            </a:r>
            <a:endParaRPr lang="en-US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BA61CF6-C2DC-4C63-864E-63C133351201}"/>
              </a:ext>
            </a:extLst>
          </p:cNvPr>
          <p:cNvSpPr/>
          <p:nvPr/>
        </p:nvSpPr>
        <p:spPr>
          <a:xfrm>
            <a:off x="8525865" y="4270292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Edge_attribute</a:t>
            </a:r>
            <a:endParaRPr lang="en-US" dirty="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4391B469-2F37-4E83-8640-270FCD1629C7}"/>
              </a:ext>
            </a:extLst>
          </p:cNvPr>
          <p:cNvSpPr/>
          <p:nvPr/>
        </p:nvSpPr>
        <p:spPr>
          <a:xfrm>
            <a:off x="8752589" y="4874136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Edge_attribute</a:t>
            </a:r>
            <a:endParaRPr lang="en-US" dirty="0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3FD3BA7-5096-49BF-AEDE-E51BAA59A78C}"/>
              </a:ext>
            </a:extLst>
          </p:cNvPr>
          <p:cNvCxnSpPr>
            <a:cxnSpLocks/>
            <a:stCxn id="245" idx="1"/>
            <a:endCxn id="231" idx="3"/>
          </p:cNvCxnSpPr>
          <p:nvPr/>
        </p:nvCxnSpPr>
        <p:spPr>
          <a:xfrm flipH="1">
            <a:off x="7966710" y="3933177"/>
            <a:ext cx="406318" cy="207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70F8F57-E346-4C8D-B79E-CBE9E20502A1}"/>
              </a:ext>
            </a:extLst>
          </p:cNvPr>
          <p:cNvCxnSpPr>
            <a:cxnSpLocks/>
            <a:stCxn id="247" idx="1"/>
            <a:endCxn id="231" idx="3"/>
          </p:cNvCxnSpPr>
          <p:nvPr/>
        </p:nvCxnSpPr>
        <p:spPr>
          <a:xfrm flipH="1">
            <a:off x="7966710" y="5115141"/>
            <a:ext cx="785879" cy="891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A5C3BF45-CFF5-4327-88E3-243888632BF5}"/>
              </a:ext>
            </a:extLst>
          </p:cNvPr>
          <p:cNvCxnSpPr>
            <a:cxnSpLocks/>
            <a:stCxn id="246" idx="1"/>
            <a:endCxn id="231" idx="3"/>
          </p:cNvCxnSpPr>
          <p:nvPr/>
        </p:nvCxnSpPr>
        <p:spPr>
          <a:xfrm flipH="1">
            <a:off x="7966710" y="4511297"/>
            <a:ext cx="559155" cy="1495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D5614685-481F-4C8C-B7AD-8D3ABA7FB777}"/>
              </a:ext>
            </a:extLst>
          </p:cNvPr>
          <p:cNvCxnSpPr>
            <a:cxnSpLocks/>
            <a:stCxn id="230" idx="0"/>
            <a:endCxn id="216" idx="2"/>
          </p:cNvCxnSpPr>
          <p:nvPr/>
        </p:nvCxnSpPr>
        <p:spPr>
          <a:xfrm flipV="1">
            <a:off x="4770591" y="5118582"/>
            <a:ext cx="154058" cy="551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3A034206-7513-41B7-AEFD-90AC0E1BA786}"/>
              </a:ext>
            </a:extLst>
          </p:cNvPr>
          <p:cNvCxnSpPr>
            <a:cxnSpLocks/>
            <a:stCxn id="231" idx="1"/>
            <a:endCxn id="216" idx="3"/>
          </p:cNvCxnSpPr>
          <p:nvPr/>
        </p:nvCxnSpPr>
        <p:spPr>
          <a:xfrm flipH="1" flipV="1">
            <a:off x="5466909" y="4877578"/>
            <a:ext cx="856125" cy="1129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AC50C1E9-205F-477B-8629-B8B0FC3A3504}"/>
              </a:ext>
            </a:extLst>
          </p:cNvPr>
          <p:cNvCxnSpPr>
            <a:cxnSpLocks/>
            <a:stCxn id="234" idx="1"/>
            <a:endCxn id="216" idx="3"/>
          </p:cNvCxnSpPr>
          <p:nvPr/>
        </p:nvCxnSpPr>
        <p:spPr>
          <a:xfrm flipH="1" flipV="1">
            <a:off x="5466909" y="4877578"/>
            <a:ext cx="856125" cy="582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F7BF35B4-D5B0-41C3-9681-1A64E560E31D}"/>
              </a:ext>
            </a:extLst>
          </p:cNvPr>
          <p:cNvCxnSpPr>
            <a:cxnSpLocks/>
            <a:stCxn id="233" idx="1"/>
            <a:endCxn id="216" idx="3"/>
          </p:cNvCxnSpPr>
          <p:nvPr/>
        </p:nvCxnSpPr>
        <p:spPr>
          <a:xfrm flipH="1" flipV="1">
            <a:off x="5466909" y="4877578"/>
            <a:ext cx="856125" cy="230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9D8B46C7-5F03-40BF-895C-24E4660479A4}"/>
              </a:ext>
            </a:extLst>
          </p:cNvPr>
          <p:cNvCxnSpPr>
            <a:cxnSpLocks/>
            <a:stCxn id="227" idx="1"/>
            <a:endCxn id="216" idx="3"/>
          </p:cNvCxnSpPr>
          <p:nvPr/>
        </p:nvCxnSpPr>
        <p:spPr>
          <a:xfrm flipH="1">
            <a:off x="5466909" y="4745152"/>
            <a:ext cx="856125" cy="132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5CF3678-856D-4305-ACBB-9AA816D7EDA6}"/>
              </a:ext>
            </a:extLst>
          </p:cNvPr>
          <p:cNvCxnSpPr>
            <a:cxnSpLocks/>
            <a:stCxn id="226" idx="1"/>
            <a:endCxn id="216" idx="3"/>
          </p:cNvCxnSpPr>
          <p:nvPr/>
        </p:nvCxnSpPr>
        <p:spPr>
          <a:xfrm flipH="1">
            <a:off x="5466909" y="4389032"/>
            <a:ext cx="856126" cy="48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45954A2-286E-4292-82C9-81B5F6DCD064}"/>
              </a:ext>
            </a:extLst>
          </p:cNvPr>
          <p:cNvCxnSpPr>
            <a:cxnSpLocks/>
            <a:stCxn id="228" idx="1"/>
            <a:endCxn id="216" idx="3"/>
          </p:cNvCxnSpPr>
          <p:nvPr/>
        </p:nvCxnSpPr>
        <p:spPr>
          <a:xfrm flipH="1">
            <a:off x="5466909" y="4019074"/>
            <a:ext cx="856125" cy="85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A9BA0480-27AA-4A0D-9AA4-2108C6956B9F}"/>
              </a:ext>
            </a:extLst>
          </p:cNvPr>
          <p:cNvCxnSpPr>
            <a:cxnSpLocks/>
            <a:stCxn id="229" idx="1"/>
            <a:endCxn id="216" idx="3"/>
          </p:cNvCxnSpPr>
          <p:nvPr/>
        </p:nvCxnSpPr>
        <p:spPr>
          <a:xfrm flipH="1">
            <a:off x="5466909" y="3677857"/>
            <a:ext cx="856125" cy="1199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ACF6F426-6C76-4EE5-91E5-B0519DF7EF20}"/>
              </a:ext>
            </a:extLst>
          </p:cNvPr>
          <p:cNvCxnSpPr>
            <a:cxnSpLocks/>
            <a:stCxn id="225" idx="1"/>
            <a:endCxn id="216" idx="3"/>
          </p:cNvCxnSpPr>
          <p:nvPr/>
        </p:nvCxnSpPr>
        <p:spPr>
          <a:xfrm flipH="1">
            <a:off x="5466909" y="3328929"/>
            <a:ext cx="856125" cy="1548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A82FF82-605C-4272-B5A4-5E28009A752E}"/>
              </a:ext>
            </a:extLst>
          </p:cNvPr>
          <p:cNvCxnSpPr>
            <a:cxnSpLocks/>
            <a:stCxn id="236" idx="1"/>
            <a:endCxn id="216" idx="3"/>
          </p:cNvCxnSpPr>
          <p:nvPr/>
        </p:nvCxnSpPr>
        <p:spPr>
          <a:xfrm flipH="1" flipV="1">
            <a:off x="5466909" y="4877578"/>
            <a:ext cx="856125" cy="1507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Arrow: Right 286">
            <a:extLst>
              <a:ext uri="{FF2B5EF4-FFF2-40B4-BE49-F238E27FC236}">
                <a16:creationId xmlns:a16="http://schemas.microsoft.com/office/drawing/2014/main" id="{AF5BC20C-4F67-4240-80E5-080C1A13ED1F}"/>
              </a:ext>
            </a:extLst>
          </p:cNvPr>
          <p:cNvSpPr/>
          <p:nvPr/>
        </p:nvSpPr>
        <p:spPr>
          <a:xfrm>
            <a:off x="63942" y="3153835"/>
            <a:ext cx="286015" cy="2569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Proposal 2018-11-02 for v0.9.0 in 4 slides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AF85-D593-4581-BFDC-78F99F7D1E68}"/>
              </a:ext>
            </a:extLst>
          </p:cNvPr>
          <p:cNvSpPr txBox="1"/>
          <p:nvPr/>
        </p:nvSpPr>
        <p:spPr>
          <a:xfrm>
            <a:off x="513895" y="4294208"/>
            <a:ext cx="111962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proposed v0.9.0 now includes components of the proposed “knowledge map scheme”:</a:t>
            </a:r>
          </a:p>
          <a:p>
            <a:r>
              <a:rPr lang="en-US" dirty="0">
                <a:hlinkClick r:id="rId2"/>
              </a:rPr>
              <a:t>https://github.com/NCATS-Gamma/TranslatorInterchangeAPI-Specification/blob/master/translator_interchange.yaml</a:t>
            </a:r>
            <a:endParaRPr lang="en-US" dirty="0"/>
          </a:p>
          <a:p>
            <a:r>
              <a:rPr lang="en-US" dirty="0">
                <a:hlinkClick r:id="rId3"/>
              </a:rPr>
              <a:t>https://docs.google.com/presentation/d/1N1n1zOAx1FJRem97momH1_Pmxz9Z-54udfDgj99IRNE/edit</a:t>
            </a:r>
            <a:endParaRPr lang="en-US" dirty="0"/>
          </a:p>
          <a:p>
            <a:r>
              <a:rPr lang="en-US" dirty="0"/>
              <a:t>although some parts have been reorganized a bit to fit better into the layout of the previous standard.</a:t>
            </a:r>
          </a:p>
          <a:p>
            <a:endParaRPr lang="en-US" dirty="0"/>
          </a:p>
          <a:p>
            <a:r>
              <a:rPr lang="en-US" dirty="0"/>
              <a:t>This new design attempts to preserve the main functionality of v0.8.0 so that a </a:t>
            </a:r>
            <a:r>
              <a:rPr lang="en-US" dirty="0" err="1"/>
              <a:t>reasoners</a:t>
            </a:r>
            <a:r>
              <a:rPr lang="en-US" dirty="0"/>
              <a:t> can test/migrate to the new</a:t>
            </a:r>
          </a:p>
          <a:p>
            <a:r>
              <a:rPr lang="en-US" dirty="0"/>
              <a:t>concepts of the “knowledge map scheme” gradually.</a:t>
            </a:r>
          </a:p>
        </p:txBody>
      </p:sp>
    </p:spTree>
    <p:extLst>
      <p:ext uri="{BB962C8B-B14F-4D97-AF65-F5344CB8AC3E}">
        <p14:creationId xmlns:p14="http://schemas.microsoft.com/office/powerpoint/2010/main" val="38223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8211" y="875412"/>
            <a:ext cx="1268819" cy="5174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cxnSp>
        <p:nvCxnSpPr>
          <p:cNvPr id="22" name="Straight Connector 21"/>
          <p:cNvCxnSpPr>
            <a:cxnSpLocks/>
            <a:stCxn id="81" idx="1"/>
            <a:endCxn id="19" idx="3"/>
          </p:cNvCxnSpPr>
          <p:nvPr/>
        </p:nvCxnSpPr>
        <p:spPr>
          <a:xfrm flipH="1" flipV="1">
            <a:off x="1427030" y="1134138"/>
            <a:ext cx="2164719" cy="1605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C3F3E4F-292D-432E-BC91-9E18454C8701}"/>
              </a:ext>
            </a:extLst>
          </p:cNvPr>
          <p:cNvSpPr/>
          <p:nvPr/>
        </p:nvSpPr>
        <p:spPr>
          <a:xfrm>
            <a:off x="9332216" y="352059"/>
            <a:ext cx="1300627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page_size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2BB7F6-B168-4C7D-BEB5-51F00C9895B9}"/>
              </a:ext>
            </a:extLst>
          </p:cNvPr>
          <p:cNvSpPr/>
          <p:nvPr/>
        </p:nvSpPr>
        <p:spPr>
          <a:xfrm>
            <a:off x="9332217" y="734028"/>
            <a:ext cx="156160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page_number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70C39-4345-4A65-BC95-29DE18EEACE2}"/>
              </a:ext>
            </a:extLst>
          </p:cNvPr>
          <p:cNvSpPr/>
          <p:nvPr/>
        </p:nvSpPr>
        <p:spPr>
          <a:xfrm>
            <a:off x="9321617" y="1118755"/>
            <a:ext cx="131122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max_results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75E103-797F-4BE7-BF51-2C9924E56849}"/>
              </a:ext>
            </a:extLst>
          </p:cNvPr>
          <p:cNvSpPr/>
          <p:nvPr/>
        </p:nvSpPr>
        <p:spPr>
          <a:xfrm>
            <a:off x="9304130" y="2268135"/>
            <a:ext cx="183464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reasoner_ids []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BA5A97-30F3-481F-BDAD-4337F80F9999}"/>
              </a:ext>
            </a:extLst>
          </p:cNvPr>
          <p:cNvSpPr/>
          <p:nvPr/>
        </p:nvSpPr>
        <p:spPr>
          <a:xfrm>
            <a:off x="9312757" y="1517832"/>
            <a:ext cx="15381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asynchronous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1EC474-1F7C-4691-84A5-681FD52952A3}"/>
              </a:ext>
            </a:extLst>
          </p:cNvPr>
          <p:cNvSpPr/>
          <p:nvPr/>
        </p:nvSpPr>
        <p:spPr>
          <a:xfrm>
            <a:off x="9304130" y="1888021"/>
            <a:ext cx="15381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bypass_cache</a:t>
            </a:r>
            <a:endParaRPr 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BF6569F-009A-46C2-92EF-208C3BDDA59F}"/>
              </a:ext>
            </a:extLst>
          </p:cNvPr>
          <p:cNvSpPr txBox="1"/>
          <p:nvPr/>
        </p:nvSpPr>
        <p:spPr>
          <a:xfrm>
            <a:off x="28868" y="52592"/>
            <a:ext cx="17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0.9.0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D67C866-C785-4652-B061-D8205FF7F3DF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1427030" y="1134138"/>
            <a:ext cx="6235411" cy="112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2F915E7F-01B7-45F1-AE11-83B5175D24CF}"/>
              </a:ext>
            </a:extLst>
          </p:cNvPr>
          <p:cNvSpPr/>
          <p:nvPr/>
        </p:nvSpPr>
        <p:spPr>
          <a:xfrm>
            <a:off x="409269" y="3598855"/>
            <a:ext cx="3868276" cy="5041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previous_message_processing_plan {}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C046C261-FAEF-4241-A264-9C0353F2C8B4}"/>
              </a:ext>
            </a:extLst>
          </p:cNvPr>
          <p:cNvCxnSpPr>
            <a:cxnSpLocks/>
            <a:stCxn id="260" idx="0"/>
            <a:endCxn id="19" idx="3"/>
          </p:cNvCxnSpPr>
          <p:nvPr/>
        </p:nvCxnSpPr>
        <p:spPr>
          <a:xfrm flipH="1" flipV="1">
            <a:off x="1427030" y="1134138"/>
            <a:ext cx="916377" cy="2464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B3B7EEE4-E6FF-45D2-91A4-82DEC9510BDF}"/>
              </a:ext>
            </a:extLst>
          </p:cNvPr>
          <p:cNvSpPr/>
          <p:nvPr/>
        </p:nvSpPr>
        <p:spPr>
          <a:xfrm>
            <a:off x="7474208" y="4091279"/>
            <a:ext cx="2740458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previous_message_uris []</a:t>
            </a:r>
            <a:endParaRPr lang="en-US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19EB8CB4-EF29-4B03-80E6-CEBC76C5DC86}"/>
              </a:ext>
            </a:extLst>
          </p:cNvPr>
          <p:cNvSpPr/>
          <p:nvPr/>
        </p:nvSpPr>
        <p:spPr>
          <a:xfrm>
            <a:off x="7474208" y="4472096"/>
            <a:ext cx="225552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previous_messages []</a:t>
            </a:r>
            <a:endParaRPr lang="en-US" dirty="0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1EEC2C16-5D77-45C8-A633-4D1907EDCCE3}"/>
              </a:ext>
            </a:extLst>
          </p:cNvPr>
          <p:cNvSpPr/>
          <p:nvPr/>
        </p:nvSpPr>
        <p:spPr>
          <a:xfrm>
            <a:off x="7474208" y="4852913"/>
            <a:ext cx="225552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processing_actions []</a:t>
            </a:r>
            <a:endParaRPr lang="en-US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910C6CEF-227A-4DDC-A778-5AF4FCCBDB1C}"/>
              </a:ext>
            </a:extLst>
          </p:cNvPr>
          <p:cNvSpPr/>
          <p:nvPr/>
        </p:nvSpPr>
        <p:spPr>
          <a:xfrm>
            <a:off x="10300045" y="5011587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Message</a:t>
            </a:r>
            <a:endParaRPr lang="en-US" dirty="0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336B5CB1-A655-4C4F-A173-AF6CFABDD07B}"/>
              </a:ext>
            </a:extLst>
          </p:cNvPr>
          <p:cNvSpPr/>
          <p:nvPr/>
        </p:nvSpPr>
        <p:spPr>
          <a:xfrm>
            <a:off x="10441944" y="5586379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Message</a:t>
            </a:r>
            <a:endParaRPr lang="en-US" dirty="0"/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C623707D-0B9A-4314-B1E6-5C8A892095AB}"/>
              </a:ext>
            </a:extLst>
          </p:cNvPr>
          <p:cNvCxnSpPr>
            <a:cxnSpLocks/>
            <a:stCxn id="272" idx="1"/>
            <a:endCxn id="268" idx="3"/>
          </p:cNvCxnSpPr>
          <p:nvPr/>
        </p:nvCxnSpPr>
        <p:spPr>
          <a:xfrm flipH="1" flipV="1">
            <a:off x="9729737" y="4614750"/>
            <a:ext cx="712207" cy="1212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6552398E-0F0F-4B04-8DE6-85C3F9F1A99C}"/>
              </a:ext>
            </a:extLst>
          </p:cNvPr>
          <p:cNvCxnSpPr>
            <a:cxnSpLocks/>
            <a:stCxn id="271" idx="1"/>
            <a:endCxn id="268" idx="3"/>
          </p:cNvCxnSpPr>
          <p:nvPr/>
        </p:nvCxnSpPr>
        <p:spPr>
          <a:xfrm flipH="1" flipV="1">
            <a:off x="9729737" y="4614750"/>
            <a:ext cx="570308" cy="637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A26A5407-6C9D-40FA-8674-FB9122D9BA53}"/>
              </a:ext>
            </a:extLst>
          </p:cNvPr>
          <p:cNvCxnSpPr>
            <a:cxnSpLocks/>
            <a:stCxn id="267" idx="1"/>
            <a:endCxn id="53" idx="3"/>
          </p:cNvCxnSpPr>
          <p:nvPr/>
        </p:nvCxnSpPr>
        <p:spPr>
          <a:xfrm flipH="1">
            <a:off x="6346444" y="4233933"/>
            <a:ext cx="1127764" cy="698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7D49315E-3C66-492A-A5C1-9C9E624B31BB}"/>
              </a:ext>
            </a:extLst>
          </p:cNvPr>
          <p:cNvCxnSpPr>
            <a:cxnSpLocks/>
            <a:stCxn id="268" idx="1"/>
            <a:endCxn id="53" idx="3"/>
          </p:cNvCxnSpPr>
          <p:nvPr/>
        </p:nvCxnSpPr>
        <p:spPr>
          <a:xfrm flipH="1">
            <a:off x="6346444" y="4614750"/>
            <a:ext cx="1127764" cy="317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848A79A0-E5D4-4F60-A3A7-CDF865A779D9}"/>
              </a:ext>
            </a:extLst>
          </p:cNvPr>
          <p:cNvCxnSpPr>
            <a:cxnSpLocks/>
            <a:stCxn id="269" idx="1"/>
            <a:endCxn id="53" idx="3"/>
          </p:cNvCxnSpPr>
          <p:nvPr/>
        </p:nvCxnSpPr>
        <p:spPr>
          <a:xfrm flipH="1" flipV="1">
            <a:off x="6346444" y="4932455"/>
            <a:ext cx="1127764" cy="63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angle 315">
            <a:extLst>
              <a:ext uri="{FF2B5EF4-FFF2-40B4-BE49-F238E27FC236}">
                <a16:creationId xmlns:a16="http://schemas.microsoft.com/office/drawing/2014/main" id="{717CDF78-B8CF-4595-BBDD-CF7643100F23}"/>
              </a:ext>
            </a:extLst>
          </p:cNvPr>
          <p:cNvSpPr/>
          <p:nvPr/>
        </p:nvSpPr>
        <p:spPr>
          <a:xfrm>
            <a:off x="7474207" y="5223469"/>
            <a:ext cx="108452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options {}</a:t>
            </a:r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D77C1CF-2FCB-4BDC-90DA-29506F4F0C56}"/>
              </a:ext>
            </a:extLst>
          </p:cNvPr>
          <p:cNvSpPr/>
          <p:nvPr/>
        </p:nvSpPr>
        <p:spPr>
          <a:xfrm>
            <a:off x="3591749" y="2458059"/>
            <a:ext cx="1991170" cy="5639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query_message {}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6707FBC-4580-4F2A-AA2C-0C1BD4E9EC0F}"/>
              </a:ext>
            </a:extLst>
          </p:cNvPr>
          <p:cNvSpPr/>
          <p:nvPr/>
        </p:nvSpPr>
        <p:spPr>
          <a:xfrm>
            <a:off x="6667395" y="2899799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Message</a:t>
            </a:r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2511B9A-B413-45F6-8038-4A0137823619}"/>
              </a:ext>
            </a:extLst>
          </p:cNvPr>
          <p:cNvCxnSpPr>
            <a:cxnSpLocks/>
            <a:stCxn id="85" idx="1"/>
            <a:endCxn id="81" idx="3"/>
          </p:cNvCxnSpPr>
          <p:nvPr/>
        </p:nvCxnSpPr>
        <p:spPr>
          <a:xfrm flipH="1" flipV="1">
            <a:off x="5582919" y="2740020"/>
            <a:ext cx="1084476" cy="400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1F975DF5-E063-4263-84B9-28EA61CDBCE6}"/>
              </a:ext>
            </a:extLst>
          </p:cNvPr>
          <p:cNvSpPr/>
          <p:nvPr/>
        </p:nvSpPr>
        <p:spPr>
          <a:xfrm>
            <a:off x="7823199" y="3012326"/>
            <a:ext cx="286015" cy="2569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D29C9D13-C7AD-4F78-8636-6DD58D4C86FB}"/>
              </a:ext>
            </a:extLst>
          </p:cNvPr>
          <p:cNvSpPr/>
          <p:nvPr/>
        </p:nvSpPr>
        <p:spPr>
          <a:xfrm>
            <a:off x="11628397" y="5672924"/>
            <a:ext cx="286015" cy="2569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1242C900-55F8-478F-91E8-2D4E29806BBD}"/>
              </a:ext>
            </a:extLst>
          </p:cNvPr>
          <p:cNvSpPr/>
          <p:nvPr/>
        </p:nvSpPr>
        <p:spPr>
          <a:xfrm>
            <a:off x="11469945" y="5113854"/>
            <a:ext cx="286015" cy="2569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F5CCE08-FA93-4E73-B7B6-939AE9CA89B4}"/>
              </a:ext>
            </a:extLst>
          </p:cNvPr>
          <p:cNvCxnSpPr>
            <a:cxnSpLocks/>
            <a:stCxn id="316" idx="1"/>
            <a:endCxn id="53" idx="3"/>
          </p:cNvCxnSpPr>
          <p:nvPr/>
        </p:nvCxnSpPr>
        <p:spPr>
          <a:xfrm flipH="1" flipV="1">
            <a:off x="6346444" y="4932455"/>
            <a:ext cx="1127763" cy="433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C187DBD-FB21-490E-95E6-71F15C62FF47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7662441" y="1237810"/>
            <a:ext cx="1641689" cy="1172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05317AB-E356-49B5-BDEA-1A60E9859318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662441" y="876682"/>
            <a:ext cx="1669776" cy="370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9C5E500-1AF7-46C0-B73C-DAB27068591C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7662441" y="1247907"/>
            <a:ext cx="1659176" cy="13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FF299E-6DAC-4907-9B51-D23E849B1F6E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7662441" y="1251322"/>
            <a:ext cx="1650316" cy="409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4627614-B2C0-4FDB-B22B-412208C17DB1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7662441" y="1237810"/>
            <a:ext cx="1641689" cy="792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FC610FF-FC9C-4743-AD5D-83DEABA63DD0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7662441" y="494713"/>
            <a:ext cx="1669775" cy="739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67248BD-E378-40F8-AF73-5C0D55A92324}"/>
              </a:ext>
            </a:extLst>
          </p:cNvPr>
          <p:cNvSpPr/>
          <p:nvPr/>
        </p:nvSpPr>
        <p:spPr>
          <a:xfrm>
            <a:off x="304120" y="5911415"/>
            <a:ext cx="2519642" cy="3768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green box is a JSON key</a:t>
            </a:r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33533EA-F2B9-4A34-BE8F-D6070F04FAE7}"/>
              </a:ext>
            </a:extLst>
          </p:cNvPr>
          <p:cNvSpPr/>
          <p:nvPr/>
        </p:nvSpPr>
        <p:spPr>
          <a:xfrm>
            <a:off x="304120" y="6377292"/>
            <a:ext cx="4410537" cy="3337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 box is a YAML class invisible in the JSON</a:t>
            </a:r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A1959BE-CA63-491F-A008-231FB388C818}"/>
              </a:ext>
            </a:extLst>
          </p:cNvPr>
          <p:cNvSpPr/>
          <p:nvPr/>
        </p:nvSpPr>
        <p:spPr>
          <a:xfrm>
            <a:off x="2905953" y="5911414"/>
            <a:ext cx="1371592" cy="37686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required key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1B2B8E6-41B6-46B9-A4FE-FCB0EB3A27C4}"/>
              </a:ext>
            </a:extLst>
          </p:cNvPr>
          <p:cNvSpPr txBox="1"/>
          <p:nvPr/>
        </p:nvSpPr>
        <p:spPr>
          <a:xfrm>
            <a:off x="4268154" y="58946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red text is notable change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6707FBC-4580-4F2A-AA2C-0C1BD4E9EC0F}"/>
              </a:ext>
            </a:extLst>
          </p:cNvPr>
          <p:cNvSpPr/>
          <p:nvPr/>
        </p:nvSpPr>
        <p:spPr>
          <a:xfrm>
            <a:off x="3065254" y="4691450"/>
            <a:ext cx="3281190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PreviousMessageProcessingPlan</a:t>
            </a:r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2511B9A-B413-45F6-8038-4A0137823619}"/>
              </a:ext>
            </a:extLst>
          </p:cNvPr>
          <p:cNvCxnSpPr>
            <a:cxnSpLocks/>
            <a:stCxn id="53" idx="1"/>
            <a:endCxn id="260" idx="2"/>
          </p:cNvCxnSpPr>
          <p:nvPr/>
        </p:nvCxnSpPr>
        <p:spPr>
          <a:xfrm flipH="1" flipV="1">
            <a:off x="2343407" y="4102972"/>
            <a:ext cx="721847" cy="829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1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80501549-6F5B-4281-BAA3-C505A26D2787}"/>
              </a:ext>
            </a:extLst>
          </p:cNvPr>
          <p:cNvSpPr/>
          <p:nvPr/>
        </p:nvSpPr>
        <p:spPr>
          <a:xfrm>
            <a:off x="8202968" y="5022799"/>
            <a:ext cx="3753680" cy="1180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0925" y="2598733"/>
            <a:ext cx="1225296" cy="53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84776" y="5069845"/>
            <a:ext cx="1743740" cy="5528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[]</a:t>
            </a:r>
          </a:p>
        </p:txBody>
      </p:sp>
      <p:sp>
        <p:nvSpPr>
          <p:cNvPr id="7" name="Rectangle 6"/>
          <p:cNvSpPr/>
          <p:nvPr/>
        </p:nvSpPr>
        <p:spPr>
          <a:xfrm>
            <a:off x="5146729" y="4804773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27483" y="5413631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9" name="Rectangle 8"/>
          <p:cNvSpPr/>
          <p:nvPr/>
        </p:nvSpPr>
        <p:spPr>
          <a:xfrm>
            <a:off x="5146729" y="6090833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11" name="Straight Connector 10"/>
          <p:cNvCxnSpPr>
            <a:stCxn id="8" idx="1"/>
            <a:endCxn id="6" idx="3"/>
          </p:cNvCxnSpPr>
          <p:nvPr/>
        </p:nvCxnSpPr>
        <p:spPr>
          <a:xfrm flipH="1" flipV="1">
            <a:off x="4728516" y="5346292"/>
            <a:ext cx="598967" cy="30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1"/>
            <a:endCxn id="6" idx="3"/>
          </p:cNvCxnSpPr>
          <p:nvPr/>
        </p:nvCxnSpPr>
        <p:spPr>
          <a:xfrm flipH="1">
            <a:off x="4728516" y="5045778"/>
            <a:ext cx="418213" cy="300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1"/>
            <a:endCxn id="6" idx="3"/>
          </p:cNvCxnSpPr>
          <p:nvPr/>
        </p:nvCxnSpPr>
        <p:spPr>
          <a:xfrm flipH="1" flipV="1">
            <a:off x="4728516" y="5346292"/>
            <a:ext cx="418213" cy="985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6" idx="1"/>
            <a:endCxn id="4" idx="3"/>
          </p:cNvCxnSpPr>
          <p:nvPr/>
        </p:nvCxnSpPr>
        <p:spPr>
          <a:xfrm flipH="1" flipV="1">
            <a:off x="2026221" y="2866195"/>
            <a:ext cx="958555" cy="2480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09B78A7-42A2-41DF-AE0A-3E8AF1AE2848}"/>
              </a:ext>
            </a:extLst>
          </p:cNvPr>
          <p:cNvSpPr/>
          <p:nvPr/>
        </p:nvSpPr>
        <p:spPr>
          <a:xfrm>
            <a:off x="3645644" y="205703"/>
            <a:ext cx="1757916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query_type_id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81F425-BB29-448F-B235-0323A9DFD62D}"/>
              </a:ext>
            </a:extLst>
          </p:cNvPr>
          <p:cNvSpPr/>
          <p:nvPr/>
        </p:nvSpPr>
        <p:spPr>
          <a:xfrm>
            <a:off x="3645644" y="537790"/>
            <a:ext cx="104553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terms {}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C082C7-7B49-43BE-8478-1500130C35ED}"/>
              </a:ext>
            </a:extLst>
          </p:cNvPr>
          <p:cNvSpPr/>
          <p:nvPr/>
        </p:nvSpPr>
        <p:spPr>
          <a:xfrm>
            <a:off x="8728572" y="3659056"/>
            <a:ext cx="2308759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table_column_names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26380E-FBCB-4DC8-8AD3-C6AF3C9E5D73}"/>
              </a:ext>
            </a:extLst>
          </p:cNvPr>
          <p:cNvSpPr/>
          <p:nvPr/>
        </p:nvSpPr>
        <p:spPr>
          <a:xfrm>
            <a:off x="8417767" y="747989"/>
            <a:ext cx="44470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id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57BCF0-2C0D-48BC-AA35-567BDC08EB9F}"/>
              </a:ext>
            </a:extLst>
          </p:cNvPr>
          <p:cNvSpPr/>
          <p:nvPr/>
        </p:nvSpPr>
        <p:spPr>
          <a:xfrm>
            <a:off x="3645644" y="892374"/>
            <a:ext cx="185531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original_question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8ADF92-5551-43B3-B09D-618A0DAD2347}"/>
              </a:ext>
            </a:extLst>
          </p:cNvPr>
          <p:cNvSpPr/>
          <p:nvPr/>
        </p:nvSpPr>
        <p:spPr>
          <a:xfrm>
            <a:off x="3645643" y="1242186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restated_question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0338A4-4F25-46A0-A28D-F002C90EB05D}"/>
              </a:ext>
            </a:extLst>
          </p:cNvPr>
          <p:cNvSpPr/>
          <p:nvPr/>
        </p:nvSpPr>
        <p:spPr>
          <a:xfrm>
            <a:off x="8417767" y="1802333"/>
            <a:ext cx="1822280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code_description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C562AB-1497-477E-A515-39DB31E89012}"/>
              </a:ext>
            </a:extLst>
          </p:cNvPr>
          <p:cNvSpPr/>
          <p:nvPr/>
        </p:nvSpPr>
        <p:spPr>
          <a:xfrm>
            <a:off x="8417767" y="2145560"/>
            <a:ext cx="104553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n_results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29A199-90EF-44AC-975A-E2FB7F943129}"/>
              </a:ext>
            </a:extLst>
          </p:cNvPr>
          <p:cNvSpPr/>
          <p:nvPr/>
        </p:nvSpPr>
        <p:spPr>
          <a:xfrm>
            <a:off x="8728573" y="2619394"/>
            <a:ext cx="185531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reasoner_id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285A959-1B41-457A-AE3A-F2D0ADAB0AF0}"/>
              </a:ext>
            </a:extLst>
          </p:cNvPr>
          <p:cNvSpPr/>
          <p:nvPr/>
        </p:nvSpPr>
        <p:spPr>
          <a:xfrm>
            <a:off x="8417767" y="1440273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FF0000"/>
                </a:solidFill>
              </a:rPr>
              <a:t>message</a:t>
            </a:r>
            <a:r>
              <a:rPr lang="en-US" dirty="0" err="1" smtClean="0"/>
              <a:t>_code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ACC665-69C7-4DA6-8699-DA48BAC16B70}"/>
              </a:ext>
            </a:extLst>
          </p:cNvPr>
          <p:cNvSpPr/>
          <p:nvPr/>
        </p:nvSpPr>
        <p:spPr>
          <a:xfrm>
            <a:off x="8728573" y="2970735"/>
            <a:ext cx="1757916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schema_version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DFB10A-86BD-4AB6-9340-3FC1110C02A4}"/>
              </a:ext>
            </a:extLst>
          </p:cNvPr>
          <p:cNvSpPr/>
          <p:nvPr/>
        </p:nvSpPr>
        <p:spPr>
          <a:xfrm>
            <a:off x="8728572" y="3302677"/>
            <a:ext cx="136238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tool_version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F731BA-D9E2-4302-B4EC-9AFF13A25044}"/>
              </a:ext>
            </a:extLst>
          </p:cNvPr>
          <p:cNvSpPr/>
          <p:nvPr/>
        </p:nvSpPr>
        <p:spPr>
          <a:xfrm>
            <a:off x="8417767" y="1099056"/>
            <a:ext cx="1121154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datetime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A9831F-5760-4100-B3A5-4E065ABD6CB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026221" y="1601741"/>
            <a:ext cx="6089439" cy="126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BBDE793-732A-45D4-9F5C-0443994E9C24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8115661" y="890643"/>
            <a:ext cx="302106" cy="717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9AE261-5851-417D-BBD2-0C3EFA76A1D7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8115662" y="1582927"/>
            <a:ext cx="302105" cy="2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F9886B0-10AD-45FD-8BA2-F27E08172EF5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8115662" y="1241710"/>
            <a:ext cx="302105" cy="366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D29161E-3FDD-45C5-A7E8-BA53895E4E42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8115663" y="1576672"/>
            <a:ext cx="302104" cy="354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9A1F01-35E2-4550-8967-9EC50F6B196E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8115662" y="1565096"/>
            <a:ext cx="302105" cy="72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0FB83F-65C2-470E-BD25-39EE0F133775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026221" y="2302901"/>
            <a:ext cx="5585544" cy="563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BF1420D-8B53-48D9-AF4F-099F2CDB8BDA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2984776" y="334180"/>
            <a:ext cx="660868" cy="1090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D42FB24-9319-4DB7-BA22-37A61599723A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2984776" y="680444"/>
            <a:ext cx="660868" cy="75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C9AAA07-438F-4F72-8029-0A903D5240EB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2984777" y="1035028"/>
            <a:ext cx="660867" cy="41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F52E964-7233-4644-AEEB-64711314A683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2984777" y="1384840"/>
            <a:ext cx="660866" cy="3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C14AE5D-7028-4FF5-8584-9D687F263D39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7624894" y="2314729"/>
            <a:ext cx="1103679" cy="447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19FE705-6DAE-4076-BD78-43827C289773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7624895" y="2317406"/>
            <a:ext cx="1103678" cy="781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7730C00-86E4-40CB-A6CE-7FB3BC6245F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7593052" y="2317406"/>
            <a:ext cx="1135520" cy="112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A24EE46-1CC2-4DB3-936C-C06D9C54478B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7611765" y="2328981"/>
            <a:ext cx="1116807" cy="145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81C5AA4-1C2A-4440-8E3C-C87D3E137A5C}"/>
              </a:ext>
            </a:extLst>
          </p:cNvPr>
          <p:cNvSpPr/>
          <p:nvPr/>
        </p:nvSpPr>
        <p:spPr>
          <a:xfrm>
            <a:off x="4624710" y="3540732"/>
            <a:ext cx="207792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knowledge_graph {}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84BBEAEF-667D-48E2-96D5-4D5DEF569ECA}"/>
              </a:ext>
            </a:extLst>
          </p:cNvPr>
          <p:cNvSpPr/>
          <p:nvPr/>
        </p:nvSpPr>
        <p:spPr>
          <a:xfrm flipV="1">
            <a:off x="6774957" y="3534238"/>
            <a:ext cx="350073" cy="2853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C74694F-478D-422F-B5A6-651003EFA2DE}"/>
              </a:ext>
            </a:extLst>
          </p:cNvPr>
          <p:cNvCxnSpPr>
            <a:cxnSpLocks/>
            <a:stCxn id="94" idx="1"/>
            <a:endCxn id="4" idx="3"/>
          </p:cNvCxnSpPr>
          <p:nvPr/>
        </p:nvCxnSpPr>
        <p:spPr>
          <a:xfrm flipH="1" flipV="1">
            <a:off x="2026221" y="2866195"/>
            <a:ext cx="2598489" cy="81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DF61587-F8F7-43A9-A4B4-0636D2F54192}"/>
              </a:ext>
            </a:extLst>
          </p:cNvPr>
          <p:cNvSpPr/>
          <p:nvPr/>
        </p:nvSpPr>
        <p:spPr>
          <a:xfrm>
            <a:off x="4258609" y="3012122"/>
            <a:ext cx="1733717" cy="281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rgbClr val="FF0000"/>
                </a:solidFill>
              </a:rPr>
              <a:t>query</a:t>
            </a:r>
            <a:r>
              <a:rPr lang="en-US">
                <a:solidFill>
                  <a:srgbClr val="FF0000"/>
                </a:solidFill>
              </a:rPr>
              <a:t>_graph {}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88441F8D-DE89-4B80-B73E-4F8FFE39C4DE}"/>
              </a:ext>
            </a:extLst>
          </p:cNvPr>
          <p:cNvSpPr/>
          <p:nvPr/>
        </p:nvSpPr>
        <p:spPr>
          <a:xfrm>
            <a:off x="6071755" y="3033023"/>
            <a:ext cx="286015" cy="25695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E695D3-0DAC-49BC-80D3-E9ED62B1480E}"/>
              </a:ext>
            </a:extLst>
          </p:cNvPr>
          <p:cNvCxnSpPr>
            <a:cxnSpLocks/>
            <a:stCxn id="71" idx="1"/>
            <a:endCxn id="4" idx="3"/>
          </p:cNvCxnSpPr>
          <p:nvPr/>
        </p:nvCxnSpPr>
        <p:spPr>
          <a:xfrm flipH="1" flipV="1">
            <a:off x="2026221" y="2866195"/>
            <a:ext cx="2232388" cy="28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C30A37E-C806-492B-A13F-DE16391CAAE8}"/>
              </a:ext>
            </a:extLst>
          </p:cNvPr>
          <p:cNvSpPr txBox="1"/>
          <p:nvPr/>
        </p:nvSpPr>
        <p:spPr>
          <a:xfrm>
            <a:off x="11015473" y="36071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58C72668-E906-4F4E-8832-FA48405D917B}"/>
              </a:ext>
            </a:extLst>
          </p:cNvPr>
          <p:cNvSpPr/>
          <p:nvPr/>
        </p:nvSpPr>
        <p:spPr>
          <a:xfrm>
            <a:off x="6378810" y="6203360"/>
            <a:ext cx="286015" cy="25695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EFB3642E-85E5-4517-9844-4246E561C240}"/>
              </a:ext>
            </a:extLst>
          </p:cNvPr>
          <p:cNvSpPr/>
          <p:nvPr/>
        </p:nvSpPr>
        <p:spPr>
          <a:xfrm>
            <a:off x="6305986" y="4894323"/>
            <a:ext cx="286015" cy="25695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9E0FD96-0DF9-4DAF-B316-39299739B63C}"/>
              </a:ext>
            </a:extLst>
          </p:cNvPr>
          <p:cNvSpPr/>
          <p:nvPr/>
        </p:nvSpPr>
        <p:spPr>
          <a:xfrm>
            <a:off x="6503119" y="5526158"/>
            <a:ext cx="286015" cy="25695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7BEAEFF-BE6C-46E9-B8FE-9C99404886A1}"/>
              </a:ext>
            </a:extLst>
          </p:cNvPr>
          <p:cNvSpPr txBox="1"/>
          <p:nvPr/>
        </p:nvSpPr>
        <p:spPr>
          <a:xfrm>
            <a:off x="28868" y="52592"/>
            <a:ext cx="17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0.9.0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F5EDE172-10FB-473F-AE87-8E1DFB5297C2}"/>
              </a:ext>
            </a:extLst>
          </p:cNvPr>
          <p:cNvSpPr/>
          <p:nvPr/>
        </p:nvSpPr>
        <p:spPr>
          <a:xfrm>
            <a:off x="414729" y="2762048"/>
            <a:ext cx="286015" cy="2569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E8B36FF-2A4D-44D3-AD78-7CFD1E336003}"/>
              </a:ext>
            </a:extLst>
          </p:cNvPr>
          <p:cNvSpPr/>
          <p:nvPr/>
        </p:nvSpPr>
        <p:spPr>
          <a:xfrm>
            <a:off x="3658774" y="1601741"/>
            <a:ext cx="174478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query_</a:t>
            </a:r>
            <a:r>
              <a:rPr lang="en-US"/>
              <a:t>options {}</a:t>
            </a:r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EC3070-8A1A-464F-AC01-9FCC0708B47C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2984778" y="1434913"/>
            <a:ext cx="673996" cy="309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600A504-E1B7-4845-9F4A-879930540DB9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026221" y="1434227"/>
            <a:ext cx="958555" cy="143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90820E8-492C-46BC-BAB3-4A09B91BFC94}"/>
              </a:ext>
            </a:extLst>
          </p:cNvPr>
          <p:cNvSpPr/>
          <p:nvPr/>
        </p:nvSpPr>
        <p:spPr>
          <a:xfrm>
            <a:off x="4823337" y="4122741"/>
            <a:ext cx="311094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remote_knowledge_graph {}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C835A76-0E16-4AB0-8E2E-7888BDA45A93}"/>
              </a:ext>
            </a:extLst>
          </p:cNvPr>
          <p:cNvCxnSpPr>
            <a:cxnSpLocks/>
            <a:stCxn id="125" idx="1"/>
            <a:endCxn id="4" idx="3"/>
          </p:cNvCxnSpPr>
          <p:nvPr/>
        </p:nvCxnSpPr>
        <p:spPr>
          <a:xfrm flipH="1" flipV="1">
            <a:off x="2026221" y="2866195"/>
            <a:ext cx="2797116" cy="139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BDB317A-2EC0-48E2-9200-4E2513EDC3F4}"/>
              </a:ext>
            </a:extLst>
          </p:cNvPr>
          <p:cNvSpPr/>
          <p:nvPr/>
        </p:nvSpPr>
        <p:spPr>
          <a:xfrm>
            <a:off x="8672866" y="4609015"/>
            <a:ext cx="53533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url</a:t>
            </a:r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ADFE283-06D0-4D7E-8DF5-22B1CDCF46FF}"/>
              </a:ext>
            </a:extLst>
          </p:cNvPr>
          <p:cNvSpPr/>
          <p:nvPr/>
        </p:nvSpPr>
        <p:spPr>
          <a:xfrm>
            <a:off x="8663429" y="5194776"/>
            <a:ext cx="149183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credentials {}</a:t>
            </a:r>
            <a:endParaRPr lang="en-US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CEFEF91-358C-4A70-900C-482D4D2F6C85}"/>
              </a:ext>
            </a:extLst>
          </p:cNvPr>
          <p:cNvCxnSpPr>
            <a:cxnSpLocks/>
            <a:stCxn id="127" idx="1"/>
            <a:endCxn id="125" idx="3"/>
          </p:cNvCxnSpPr>
          <p:nvPr/>
        </p:nvCxnSpPr>
        <p:spPr>
          <a:xfrm flipH="1" flipV="1">
            <a:off x="7934282" y="4265395"/>
            <a:ext cx="738584" cy="48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2D515E2-87EC-4EF0-A995-A7305A9A4CBA}"/>
              </a:ext>
            </a:extLst>
          </p:cNvPr>
          <p:cNvCxnSpPr>
            <a:cxnSpLocks/>
            <a:stCxn id="129" idx="1"/>
            <a:endCxn id="125" idx="3"/>
          </p:cNvCxnSpPr>
          <p:nvPr/>
        </p:nvCxnSpPr>
        <p:spPr>
          <a:xfrm flipH="1" flipV="1">
            <a:off x="7934282" y="4265395"/>
            <a:ext cx="729147" cy="107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983AD71-8B19-4161-8D72-29D919ABA58A}"/>
              </a:ext>
            </a:extLst>
          </p:cNvPr>
          <p:cNvSpPr/>
          <p:nvPr/>
        </p:nvSpPr>
        <p:spPr>
          <a:xfrm>
            <a:off x="10493870" y="5115175"/>
            <a:ext cx="1173412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username</a:t>
            </a:r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8A4DBB5-F654-4364-81E0-92A743DC6E56}"/>
              </a:ext>
            </a:extLst>
          </p:cNvPr>
          <p:cNvSpPr/>
          <p:nvPr/>
        </p:nvSpPr>
        <p:spPr>
          <a:xfrm>
            <a:off x="10486490" y="5480084"/>
            <a:ext cx="1180792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password</a:t>
            </a:r>
            <a:endParaRPr lang="en-US" dirty="0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8F5EBC4-18F7-4285-B996-EFA44E555E06}"/>
              </a:ext>
            </a:extLst>
          </p:cNvPr>
          <p:cNvCxnSpPr>
            <a:cxnSpLocks/>
            <a:stCxn id="132" idx="1"/>
            <a:endCxn id="129" idx="3"/>
          </p:cNvCxnSpPr>
          <p:nvPr/>
        </p:nvCxnSpPr>
        <p:spPr>
          <a:xfrm flipH="1">
            <a:off x="10155268" y="5257829"/>
            <a:ext cx="338602" cy="7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D41DDCC-CA4D-4BE6-A8CA-8A4D9C8E9C6F}"/>
              </a:ext>
            </a:extLst>
          </p:cNvPr>
          <p:cNvCxnSpPr>
            <a:cxnSpLocks/>
            <a:stCxn id="133" idx="1"/>
            <a:endCxn id="129" idx="3"/>
          </p:cNvCxnSpPr>
          <p:nvPr/>
        </p:nvCxnSpPr>
        <p:spPr>
          <a:xfrm flipH="1" flipV="1">
            <a:off x="10155268" y="5337430"/>
            <a:ext cx="331222" cy="28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B295899-3C27-491F-A1DF-C40D2975A425}"/>
              </a:ext>
            </a:extLst>
          </p:cNvPr>
          <p:cNvSpPr txBox="1"/>
          <p:nvPr/>
        </p:nvSpPr>
        <p:spPr>
          <a:xfrm>
            <a:off x="8170168" y="5901739"/>
            <a:ext cx="1717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cleartext passwords?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26380E-FBCB-4DC8-8AD3-C6AF3C9E5D73}"/>
              </a:ext>
            </a:extLst>
          </p:cNvPr>
          <p:cNvSpPr/>
          <p:nvPr/>
        </p:nvSpPr>
        <p:spPr>
          <a:xfrm>
            <a:off x="8417767" y="65170"/>
            <a:ext cx="891603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EF731BA-D9E2-4302-B4EC-9AFF13A25044}"/>
              </a:ext>
            </a:extLst>
          </p:cNvPr>
          <p:cNvSpPr/>
          <p:nvPr/>
        </p:nvSpPr>
        <p:spPr>
          <a:xfrm>
            <a:off x="8417767" y="416237"/>
            <a:ext cx="648412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BBDE793-732A-45D4-9F5C-0443994E9C24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8141921" y="558891"/>
            <a:ext cx="275846" cy="1042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BBDE793-732A-45D4-9F5C-0443994E9C24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8128791" y="207824"/>
            <a:ext cx="288976" cy="1393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9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72305" y="2603056"/>
            <a:ext cx="1733717" cy="5639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QueryGraph</a:t>
            </a:r>
            <a:endParaRPr 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BF6569F-009A-46C2-92EF-208C3BDDA59F}"/>
              </a:ext>
            </a:extLst>
          </p:cNvPr>
          <p:cNvSpPr txBox="1"/>
          <p:nvPr/>
        </p:nvSpPr>
        <p:spPr>
          <a:xfrm>
            <a:off x="28868" y="52592"/>
            <a:ext cx="17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0.9.0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FB8EF65-F4F2-4FBB-B738-CE8BC49BF37E}"/>
              </a:ext>
            </a:extLst>
          </p:cNvPr>
          <p:cNvSpPr/>
          <p:nvPr/>
        </p:nvSpPr>
        <p:spPr>
          <a:xfrm>
            <a:off x="3725167" y="2159047"/>
            <a:ext cx="1057804" cy="4820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nodes []</a:t>
            </a:r>
            <a:endParaRPr lang="en-US" dirty="0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13BCA14-EE6A-48F5-B82E-3BE821900BC7}"/>
              </a:ext>
            </a:extLst>
          </p:cNvPr>
          <p:cNvCxnSpPr>
            <a:cxnSpLocks/>
            <a:stCxn id="195" idx="1"/>
            <a:endCxn id="20" idx="3"/>
          </p:cNvCxnSpPr>
          <p:nvPr/>
        </p:nvCxnSpPr>
        <p:spPr>
          <a:xfrm flipH="1">
            <a:off x="2506022" y="2400052"/>
            <a:ext cx="1219145" cy="484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9FA5815-F28C-4F4F-8372-75B9BC858F85}"/>
              </a:ext>
            </a:extLst>
          </p:cNvPr>
          <p:cNvSpPr/>
          <p:nvPr/>
        </p:nvSpPr>
        <p:spPr>
          <a:xfrm>
            <a:off x="7965701" y="1634178"/>
            <a:ext cx="685298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curie</a:t>
            </a:r>
            <a:endParaRPr lang="en-US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8CFC0B1-A411-434E-A6DB-6D932B160182}"/>
              </a:ext>
            </a:extLst>
          </p:cNvPr>
          <p:cNvSpPr/>
          <p:nvPr/>
        </p:nvSpPr>
        <p:spPr>
          <a:xfrm>
            <a:off x="7965929" y="1996766"/>
            <a:ext cx="904619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26E88B9-F934-43C2-BE8B-4A1EAC746A61}"/>
              </a:ext>
            </a:extLst>
          </p:cNvPr>
          <p:cNvCxnSpPr>
            <a:cxnSpLocks/>
            <a:stCxn id="197" idx="1"/>
            <a:endCxn id="209" idx="3"/>
          </p:cNvCxnSpPr>
          <p:nvPr/>
        </p:nvCxnSpPr>
        <p:spPr>
          <a:xfrm flipH="1">
            <a:off x="6712888" y="1776832"/>
            <a:ext cx="1252813" cy="102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65C6756F-E18F-4E87-A5D8-4C888BCBF7C2}"/>
              </a:ext>
            </a:extLst>
          </p:cNvPr>
          <p:cNvCxnSpPr>
            <a:cxnSpLocks/>
            <a:stCxn id="201" idx="1"/>
            <a:endCxn id="209" idx="3"/>
          </p:cNvCxnSpPr>
          <p:nvPr/>
        </p:nvCxnSpPr>
        <p:spPr>
          <a:xfrm flipH="1">
            <a:off x="6712888" y="2139420"/>
            <a:ext cx="1253041" cy="66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4D82F33-2105-4058-92D7-8221BB4C2E93}"/>
              </a:ext>
            </a:extLst>
          </p:cNvPr>
          <p:cNvCxnSpPr>
            <a:cxnSpLocks/>
            <a:stCxn id="247" idx="1"/>
            <a:endCxn id="209" idx="3"/>
          </p:cNvCxnSpPr>
          <p:nvPr/>
        </p:nvCxnSpPr>
        <p:spPr>
          <a:xfrm flipH="1">
            <a:off x="6712888" y="1406746"/>
            <a:ext cx="1252813" cy="1398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C9D6C88A-FB85-4BBE-9DA8-F395294F3E34}"/>
              </a:ext>
            </a:extLst>
          </p:cNvPr>
          <p:cNvSpPr/>
          <p:nvPr/>
        </p:nvSpPr>
        <p:spPr>
          <a:xfrm>
            <a:off x="5409422" y="1221628"/>
            <a:ext cx="1033672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QNode</a:t>
            </a:r>
            <a:endParaRPr lang="en-US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5015E6A-3CA0-4149-86E0-59E474F2A6DD}"/>
              </a:ext>
            </a:extLst>
          </p:cNvPr>
          <p:cNvSpPr/>
          <p:nvPr/>
        </p:nvSpPr>
        <p:spPr>
          <a:xfrm>
            <a:off x="5589638" y="1863447"/>
            <a:ext cx="964958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QNode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93F34E1-7158-43EF-88D0-45BBE482085D}"/>
              </a:ext>
            </a:extLst>
          </p:cNvPr>
          <p:cNvSpPr/>
          <p:nvPr/>
        </p:nvSpPr>
        <p:spPr>
          <a:xfrm>
            <a:off x="5747930" y="2564003"/>
            <a:ext cx="964958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QNode</a:t>
            </a:r>
            <a:endParaRPr lang="en-US" dirty="0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EF239BDD-4D3F-4CCB-9AFD-57BFE9AC48B3}"/>
              </a:ext>
            </a:extLst>
          </p:cNvPr>
          <p:cNvCxnSpPr>
            <a:cxnSpLocks/>
            <a:stCxn id="208" idx="1"/>
            <a:endCxn id="195" idx="3"/>
          </p:cNvCxnSpPr>
          <p:nvPr/>
        </p:nvCxnSpPr>
        <p:spPr>
          <a:xfrm flipH="1">
            <a:off x="4782971" y="2104452"/>
            <a:ext cx="806667" cy="2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7559B22-92CF-48F5-85B6-216AA31E330E}"/>
              </a:ext>
            </a:extLst>
          </p:cNvPr>
          <p:cNvCxnSpPr>
            <a:cxnSpLocks/>
            <a:stCxn id="207" idx="1"/>
            <a:endCxn id="195" idx="3"/>
          </p:cNvCxnSpPr>
          <p:nvPr/>
        </p:nvCxnSpPr>
        <p:spPr>
          <a:xfrm flipH="1">
            <a:off x="4782971" y="1462633"/>
            <a:ext cx="626451" cy="93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EFDDD23-7557-41B0-A310-46290581538E}"/>
              </a:ext>
            </a:extLst>
          </p:cNvPr>
          <p:cNvCxnSpPr>
            <a:cxnSpLocks/>
            <a:stCxn id="209" idx="1"/>
            <a:endCxn id="195" idx="3"/>
          </p:cNvCxnSpPr>
          <p:nvPr/>
        </p:nvCxnSpPr>
        <p:spPr>
          <a:xfrm flipH="1" flipV="1">
            <a:off x="4782971" y="2400052"/>
            <a:ext cx="964959" cy="404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DEE3B26A-2B1E-4AD1-95D2-084E19B136A3}"/>
              </a:ext>
            </a:extLst>
          </p:cNvPr>
          <p:cNvSpPr/>
          <p:nvPr/>
        </p:nvSpPr>
        <p:spPr>
          <a:xfrm>
            <a:off x="4073246" y="3721260"/>
            <a:ext cx="964958" cy="4820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edges []</a:t>
            </a:r>
            <a:endParaRPr lang="en-US" dirty="0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EDBB72FC-52EA-40DD-A1C7-F63F3697228A}"/>
              </a:ext>
            </a:extLst>
          </p:cNvPr>
          <p:cNvCxnSpPr>
            <a:cxnSpLocks/>
            <a:stCxn id="217" idx="1"/>
            <a:endCxn id="20" idx="3"/>
          </p:cNvCxnSpPr>
          <p:nvPr/>
        </p:nvCxnSpPr>
        <p:spPr>
          <a:xfrm flipH="1" flipV="1">
            <a:off x="2506022" y="2885017"/>
            <a:ext cx="1567224" cy="1077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65FB477-4F5C-4B0F-9D57-850B45CB5256}"/>
              </a:ext>
            </a:extLst>
          </p:cNvPr>
          <p:cNvSpPr/>
          <p:nvPr/>
        </p:nvSpPr>
        <p:spPr>
          <a:xfrm>
            <a:off x="5902772" y="3723648"/>
            <a:ext cx="904974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QEdge</a:t>
            </a:r>
            <a:endParaRPr lang="en-US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1A95795-78C6-4A41-89A6-E1DCAE589BAA}"/>
              </a:ext>
            </a:extLst>
          </p:cNvPr>
          <p:cNvSpPr/>
          <p:nvPr/>
        </p:nvSpPr>
        <p:spPr>
          <a:xfrm>
            <a:off x="5960615" y="4376313"/>
            <a:ext cx="964958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QEdge</a:t>
            </a:r>
            <a:endParaRPr lang="en-US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D416EE9-6958-4494-8CB1-89E4B4DFBAB0}"/>
              </a:ext>
            </a:extLst>
          </p:cNvPr>
          <p:cNvSpPr/>
          <p:nvPr/>
        </p:nvSpPr>
        <p:spPr>
          <a:xfrm>
            <a:off x="5868622" y="5066023"/>
            <a:ext cx="939124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QEdge</a:t>
            </a:r>
            <a:endParaRPr lang="en-US" dirty="0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BC76A840-0407-4F1F-809E-115C4C3185DB}"/>
              </a:ext>
            </a:extLst>
          </p:cNvPr>
          <p:cNvCxnSpPr>
            <a:cxnSpLocks/>
            <a:stCxn id="220" idx="1"/>
            <a:endCxn id="217" idx="3"/>
          </p:cNvCxnSpPr>
          <p:nvPr/>
        </p:nvCxnSpPr>
        <p:spPr>
          <a:xfrm flipH="1" flipV="1">
            <a:off x="5038204" y="3962265"/>
            <a:ext cx="922411" cy="65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03AA6B02-2F7E-4488-AE2A-577F625AA0C7}"/>
              </a:ext>
            </a:extLst>
          </p:cNvPr>
          <p:cNvCxnSpPr>
            <a:cxnSpLocks/>
            <a:stCxn id="219" idx="1"/>
            <a:endCxn id="217" idx="3"/>
          </p:cNvCxnSpPr>
          <p:nvPr/>
        </p:nvCxnSpPr>
        <p:spPr>
          <a:xfrm flipH="1" flipV="1">
            <a:off x="5038204" y="3962265"/>
            <a:ext cx="864568" cy="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01D5A030-C8DA-4C01-B1BA-51FCD0A044F2}"/>
              </a:ext>
            </a:extLst>
          </p:cNvPr>
          <p:cNvCxnSpPr>
            <a:cxnSpLocks/>
            <a:stCxn id="221" idx="1"/>
            <a:endCxn id="217" idx="3"/>
          </p:cNvCxnSpPr>
          <p:nvPr/>
        </p:nvCxnSpPr>
        <p:spPr>
          <a:xfrm flipH="1" flipV="1">
            <a:off x="5038204" y="3962265"/>
            <a:ext cx="830418" cy="134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A4BF4E2-3C14-44B1-85E9-CEB80691797A}"/>
              </a:ext>
            </a:extLst>
          </p:cNvPr>
          <p:cNvSpPr/>
          <p:nvPr/>
        </p:nvSpPr>
        <p:spPr>
          <a:xfrm>
            <a:off x="7915079" y="3613337"/>
            <a:ext cx="1153723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source_id</a:t>
            </a:r>
            <a:endParaRPr lang="en-US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4650858-E697-4ACB-BF5E-2AB307B97B9A}"/>
              </a:ext>
            </a:extLst>
          </p:cNvPr>
          <p:cNvSpPr/>
          <p:nvPr/>
        </p:nvSpPr>
        <p:spPr>
          <a:xfrm>
            <a:off x="7915080" y="4665542"/>
            <a:ext cx="980736" cy="301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relation</a:t>
            </a:r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8D0B37A-D431-4DD3-92AB-DB77511C733B}"/>
              </a:ext>
            </a:extLst>
          </p:cNvPr>
          <p:cNvSpPr/>
          <p:nvPr/>
        </p:nvSpPr>
        <p:spPr>
          <a:xfrm>
            <a:off x="7915079" y="5029560"/>
            <a:ext cx="98073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negated</a:t>
            </a:r>
            <a:endParaRPr lang="en-US" dirty="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4EA6D5D-4C6D-40DB-A4B7-4154B547AA43}"/>
              </a:ext>
            </a:extLst>
          </p:cNvPr>
          <p:cNvSpPr/>
          <p:nvPr/>
        </p:nvSpPr>
        <p:spPr>
          <a:xfrm>
            <a:off x="7915079" y="4303482"/>
            <a:ext cx="609068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4CEE48DD-5D39-4784-8DBD-681E6D9A82B3}"/>
              </a:ext>
            </a:extLst>
          </p:cNvPr>
          <p:cNvSpPr/>
          <p:nvPr/>
        </p:nvSpPr>
        <p:spPr>
          <a:xfrm>
            <a:off x="7915079" y="3962265"/>
            <a:ext cx="1153723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target_id</a:t>
            </a:r>
            <a:endParaRPr lang="en-US" dirty="0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CAC588EC-AE30-4E95-82AC-0838E2785EED}"/>
              </a:ext>
            </a:extLst>
          </p:cNvPr>
          <p:cNvCxnSpPr>
            <a:cxnSpLocks/>
            <a:stCxn id="227" idx="1"/>
            <a:endCxn id="221" idx="3"/>
          </p:cNvCxnSpPr>
          <p:nvPr/>
        </p:nvCxnSpPr>
        <p:spPr>
          <a:xfrm flipH="1">
            <a:off x="6807746" y="5172214"/>
            <a:ext cx="1107333" cy="13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C9AD052-6BEF-4C3C-923B-F7F5D8DB5D5D}"/>
              </a:ext>
            </a:extLst>
          </p:cNvPr>
          <p:cNvCxnSpPr>
            <a:cxnSpLocks/>
            <a:stCxn id="226" idx="1"/>
            <a:endCxn id="221" idx="3"/>
          </p:cNvCxnSpPr>
          <p:nvPr/>
        </p:nvCxnSpPr>
        <p:spPr>
          <a:xfrm flipH="1">
            <a:off x="6807746" y="4816094"/>
            <a:ext cx="1107334" cy="49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5F01D044-F706-49C5-947A-15AD71C66396}"/>
              </a:ext>
            </a:extLst>
          </p:cNvPr>
          <p:cNvCxnSpPr>
            <a:cxnSpLocks/>
            <a:stCxn id="228" idx="1"/>
            <a:endCxn id="221" idx="3"/>
          </p:cNvCxnSpPr>
          <p:nvPr/>
        </p:nvCxnSpPr>
        <p:spPr>
          <a:xfrm flipH="1">
            <a:off x="6807746" y="4446136"/>
            <a:ext cx="1107333" cy="860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A3D4417-B0A3-4287-B91A-F7A9E6421E2F}"/>
              </a:ext>
            </a:extLst>
          </p:cNvPr>
          <p:cNvCxnSpPr>
            <a:cxnSpLocks/>
            <a:stCxn id="229" idx="1"/>
            <a:endCxn id="221" idx="3"/>
          </p:cNvCxnSpPr>
          <p:nvPr/>
        </p:nvCxnSpPr>
        <p:spPr>
          <a:xfrm flipH="1">
            <a:off x="6807746" y="4104919"/>
            <a:ext cx="1107333" cy="1202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2D0F1409-D420-47D1-A8C6-C43603C0D8B0}"/>
              </a:ext>
            </a:extLst>
          </p:cNvPr>
          <p:cNvCxnSpPr>
            <a:cxnSpLocks/>
            <a:stCxn id="225" idx="1"/>
            <a:endCxn id="221" idx="3"/>
          </p:cNvCxnSpPr>
          <p:nvPr/>
        </p:nvCxnSpPr>
        <p:spPr>
          <a:xfrm flipH="1">
            <a:off x="6807746" y="3755991"/>
            <a:ext cx="1107333" cy="1551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6CB485F9-A67C-4AD6-9BD7-8A220E8AF953}"/>
              </a:ext>
            </a:extLst>
          </p:cNvPr>
          <p:cNvSpPr/>
          <p:nvPr/>
        </p:nvSpPr>
        <p:spPr>
          <a:xfrm>
            <a:off x="7965701" y="1264092"/>
            <a:ext cx="103367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node_id</a:t>
            </a:r>
            <a:endParaRPr lang="en-US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3E41C62E-2ACB-4EB9-915D-B6BD17DE71AD}"/>
              </a:ext>
            </a:extLst>
          </p:cNvPr>
          <p:cNvSpPr/>
          <p:nvPr/>
        </p:nvSpPr>
        <p:spPr>
          <a:xfrm>
            <a:off x="7915079" y="3257932"/>
            <a:ext cx="95546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edge_id</a:t>
            </a:r>
            <a:endParaRPr lang="en-US" dirty="0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F899961-24D1-4CED-A2B6-53DA90C5B01B}"/>
              </a:ext>
            </a:extLst>
          </p:cNvPr>
          <p:cNvCxnSpPr>
            <a:cxnSpLocks/>
            <a:stCxn id="248" idx="1"/>
            <a:endCxn id="221" idx="3"/>
          </p:cNvCxnSpPr>
          <p:nvPr/>
        </p:nvCxnSpPr>
        <p:spPr>
          <a:xfrm flipH="1">
            <a:off x="6807746" y="3400586"/>
            <a:ext cx="1107333" cy="1906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7C221EF1-47A4-42E6-9CA0-BF03232F60DF}"/>
              </a:ext>
            </a:extLst>
          </p:cNvPr>
          <p:cNvSpPr/>
          <p:nvPr/>
        </p:nvSpPr>
        <p:spPr>
          <a:xfrm>
            <a:off x="390481" y="2756539"/>
            <a:ext cx="286015" cy="25695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BDB56A-433D-44E2-BF39-988C0C720888}"/>
              </a:ext>
            </a:extLst>
          </p:cNvPr>
          <p:cNvSpPr txBox="1"/>
          <p:nvPr/>
        </p:nvSpPr>
        <p:spPr>
          <a:xfrm>
            <a:off x="8952123" y="124162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n00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400091C-2E93-42E2-A863-5B36CD532A06}"/>
              </a:ext>
            </a:extLst>
          </p:cNvPr>
          <p:cNvSpPr txBox="1"/>
          <p:nvPr/>
        </p:nvSpPr>
        <p:spPr>
          <a:xfrm>
            <a:off x="8831497" y="3241672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e00</a:t>
            </a:r>
          </a:p>
        </p:txBody>
      </p:sp>
    </p:spTree>
    <p:extLst>
      <p:ext uri="{BB962C8B-B14F-4D97-AF65-F5344CB8AC3E}">
        <p14:creationId xmlns:p14="http://schemas.microsoft.com/office/powerpoint/2010/main" val="35021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26079" y="2377761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19DAA0-9E6C-4CBC-AA50-FD0373297BF6}"/>
              </a:ext>
            </a:extLst>
          </p:cNvPr>
          <p:cNvSpPr/>
          <p:nvPr/>
        </p:nvSpPr>
        <p:spPr>
          <a:xfrm>
            <a:off x="4587713" y="210268"/>
            <a:ext cx="446461" cy="2263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id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70AD9C2-DCEC-4F0D-A0AD-FC719E666888}"/>
              </a:ext>
            </a:extLst>
          </p:cNvPr>
          <p:cNvSpPr/>
          <p:nvPr/>
        </p:nvSpPr>
        <p:spPr>
          <a:xfrm>
            <a:off x="4587712" y="494713"/>
            <a:ext cx="95598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essence</a:t>
            </a:r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E9D19D9-1B89-4F67-AEFB-AF21E5663337}"/>
              </a:ext>
            </a:extLst>
          </p:cNvPr>
          <p:cNvSpPr/>
          <p:nvPr/>
        </p:nvSpPr>
        <p:spPr>
          <a:xfrm>
            <a:off x="4587713" y="2297627"/>
            <a:ext cx="176291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result_graph {}</a:t>
            </a:r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4E145-9474-4CDF-97A4-7618411BCF88}"/>
              </a:ext>
            </a:extLst>
          </p:cNvPr>
          <p:cNvSpPr/>
          <p:nvPr/>
        </p:nvSpPr>
        <p:spPr>
          <a:xfrm>
            <a:off x="4587712" y="1201486"/>
            <a:ext cx="1335703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description</a:t>
            </a:r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BB60470-A189-4291-9E74-07661CB08901}"/>
              </a:ext>
            </a:extLst>
          </p:cNvPr>
          <p:cNvSpPr/>
          <p:nvPr/>
        </p:nvSpPr>
        <p:spPr>
          <a:xfrm>
            <a:off x="3526872" y="3380732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confidence</a:t>
            </a:r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68466AA-BC8D-43B6-96EA-72677E6A6BB2}"/>
              </a:ext>
            </a:extLst>
          </p:cNvPr>
          <p:cNvSpPr/>
          <p:nvPr/>
        </p:nvSpPr>
        <p:spPr>
          <a:xfrm>
            <a:off x="3057270" y="5382864"/>
            <a:ext cx="1446637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result_group</a:t>
            </a:r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158D7A-AF91-4E4C-B01A-07092728AD8A}"/>
              </a:ext>
            </a:extLst>
          </p:cNvPr>
          <p:cNvSpPr/>
          <p:nvPr/>
        </p:nvSpPr>
        <p:spPr>
          <a:xfrm>
            <a:off x="3057269" y="5745635"/>
            <a:ext cx="3060811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result_group_similarity_score</a:t>
            </a:r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0F6EC55-36ED-4086-A4E9-D0BFC0BD30FA}"/>
              </a:ext>
            </a:extLst>
          </p:cNvPr>
          <p:cNvSpPr/>
          <p:nvPr/>
        </p:nvSpPr>
        <p:spPr>
          <a:xfrm>
            <a:off x="4587713" y="1921414"/>
            <a:ext cx="143706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row_data []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3F08046-E277-4E5C-98A3-9240346A461B}"/>
              </a:ext>
            </a:extLst>
          </p:cNvPr>
          <p:cNvSpPr/>
          <p:nvPr/>
        </p:nvSpPr>
        <p:spPr>
          <a:xfrm>
            <a:off x="3057271" y="5012944"/>
            <a:ext cx="144663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reasoner_id</a:t>
            </a:r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A788C7E-C20A-474C-9E86-21409DFC961B}"/>
              </a:ext>
            </a:extLst>
          </p:cNvPr>
          <p:cNvSpPr/>
          <p:nvPr/>
        </p:nvSpPr>
        <p:spPr>
          <a:xfrm>
            <a:off x="3526872" y="3711732"/>
            <a:ext cx="754153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score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BE1EEAE-7E96-45D5-A00F-8D1EB8750710}"/>
              </a:ext>
            </a:extLst>
          </p:cNvPr>
          <p:cNvSpPr/>
          <p:nvPr/>
        </p:nvSpPr>
        <p:spPr>
          <a:xfrm>
            <a:off x="4587714" y="1559748"/>
            <a:ext cx="129379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result_type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632264D-9249-4CA8-8290-F3BEC645B6D2}"/>
              </a:ext>
            </a:extLst>
          </p:cNvPr>
          <p:cNvSpPr/>
          <p:nvPr/>
        </p:nvSpPr>
        <p:spPr>
          <a:xfrm>
            <a:off x="3526872" y="4045574"/>
            <a:ext cx="138570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score_name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1462E29-A850-457E-80BF-B00DEBA5B032}"/>
              </a:ext>
            </a:extLst>
          </p:cNvPr>
          <p:cNvSpPr/>
          <p:nvPr/>
        </p:nvSpPr>
        <p:spPr>
          <a:xfrm>
            <a:off x="3526872" y="4376574"/>
            <a:ext cx="167363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score_direction</a:t>
            </a:r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03647AF-DF35-4FD0-88B2-AD227EA5D591}"/>
              </a:ext>
            </a:extLst>
          </p:cNvPr>
          <p:cNvCxnSpPr>
            <a:cxnSpLocks/>
            <a:stCxn id="105" idx="1"/>
            <a:endCxn id="9" idx="3"/>
          </p:cNvCxnSpPr>
          <p:nvPr/>
        </p:nvCxnSpPr>
        <p:spPr>
          <a:xfrm flipH="1">
            <a:off x="1710600" y="323431"/>
            <a:ext cx="2877113" cy="2295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DD84C02-A876-4C83-895E-07DC1B82EE5B}"/>
              </a:ext>
            </a:extLst>
          </p:cNvPr>
          <p:cNvCxnSpPr>
            <a:cxnSpLocks/>
            <a:stCxn id="106" idx="1"/>
            <a:endCxn id="9" idx="3"/>
          </p:cNvCxnSpPr>
          <p:nvPr/>
        </p:nvCxnSpPr>
        <p:spPr>
          <a:xfrm flipH="1">
            <a:off x="1710600" y="637367"/>
            <a:ext cx="2877112" cy="1981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335A79C-6728-48A6-823F-0666A4E6D666}"/>
              </a:ext>
            </a:extLst>
          </p:cNvPr>
          <p:cNvCxnSpPr>
            <a:cxnSpLocks/>
            <a:stCxn id="108" idx="1"/>
            <a:endCxn id="9" idx="3"/>
          </p:cNvCxnSpPr>
          <p:nvPr/>
        </p:nvCxnSpPr>
        <p:spPr>
          <a:xfrm flipH="1">
            <a:off x="1710600" y="1344140"/>
            <a:ext cx="2877112" cy="1274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E26B1F9-11EC-4101-9600-A761BB6276D6}"/>
              </a:ext>
            </a:extLst>
          </p:cNvPr>
          <p:cNvCxnSpPr>
            <a:cxnSpLocks/>
            <a:stCxn id="115" idx="1"/>
            <a:endCxn id="9" idx="3"/>
          </p:cNvCxnSpPr>
          <p:nvPr/>
        </p:nvCxnSpPr>
        <p:spPr>
          <a:xfrm flipH="1">
            <a:off x="1710600" y="1702402"/>
            <a:ext cx="2877114" cy="916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AA336F2-3D6B-4A78-A51D-644B3EEAAA0D}"/>
              </a:ext>
            </a:extLst>
          </p:cNvPr>
          <p:cNvCxnSpPr>
            <a:cxnSpLocks/>
            <a:stCxn id="112" idx="1"/>
            <a:endCxn id="9" idx="3"/>
          </p:cNvCxnSpPr>
          <p:nvPr/>
        </p:nvCxnSpPr>
        <p:spPr>
          <a:xfrm flipH="1">
            <a:off x="1710600" y="2064068"/>
            <a:ext cx="2877113" cy="554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315D3C5-7F66-4220-9FEF-55D5412D7CD6}"/>
              </a:ext>
            </a:extLst>
          </p:cNvPr>
          <p:cNvCxnSpPr>
            <a:cxnSpLocks/>
            <a:stCxn id="107" idx="1"/>
            <a:endCxn id="9" idx="3"/>
          </p:cNvCxnSpPr>
          <p:nvPr/>
        </p:nvCxnSpPr>
        <p:spPr>
          <a:xfrm flipH="1">
            <a:off x="1710600" y="2440281"/>
            <a:ext cx="2877113" cy="17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1D112E1-73A5-467E-9397-F0D08A9A2EDC}"/>
              </a:ext>
            </a:extLst>
          </p:cNvPr>
          <p:cNvCxnSpPr>
            <a:cxnSpLocks/>
            <a:stCxn id="113" idx="1"/>
            <a:endCxn id="9" idx="2"/>
          </p:cNvCxnSpPr>
          <p:nvPr/>
        </p:nvCxnSpPr>
        <p:spPr>
          <a:xfrm flipH="1" flipV="1">
            <a:off x="1168340" y="2859770"/>
            <a:ext cx="1888931" cy="2295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857C5D8-7CB3-4346-B191-ACAE5BDF9E44}"/>
              </a:ext>
            </a:extLst>
          </p:cNvPr>
          <p:cNvCxnSpPr>
            <a:cxnSpLocks/>
            <a:stCxn id="110" idx="1"/>
            <a:endCxn id="9" idx="2"/>
          </p:cNvCxnSpPr>
          <p:nvPr/>
        </p:nvCxnSpPr>
        <p:spPr>
          <a:xfrm flipH="1" flipV="1">
            <a:off x="1168340" y="2859770"/>
            <a:ext cx="1888930" cy="2665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583F687-397B-4103-8ECE-3D79B1F26A5D}"/>
              </a:ext>
            </a:extLst>
          </p:cNvPr>
          <p:cNvCxnSpPr>
            <a:cxnSpLocks/>
            <a:stCxn id="111" idx="1"/>
            <a:endCxn id="9" idx="2"/>
          </p:cNvCxnSpPr>
          <p:nvPr/>
        </p:nvCxnSpPr>
        <p:spPr>
          <a:xfrm flipH="1" flipV="1">
            <a:off x="1168340" y="2859770"/>
            <a:ext cx="1888929" cy="3028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9D9341-9C94-4784-B6D1-976C2D3F953D}"/>
              </a:ext>
            </a:extLst>
          </p:cNvPr>
          <p:cNvCxnSpPr>
            <a:cxnSpLocks/>
            <a:stCxn id="109" idx="1"/>
            <a:endCxn id="9" idx="2"/>
          </p:cNvCxnSpPr>
          <p:nvPr/>
        </p:nvCxnSpPr>
        <p:spPr>
          <a:xfrm flipH="1" flipV="1">
            <a:off x="1168340" y="2859770"/>
            <a:ext cx="2358532" cy="663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18D1BCA-FB7A-49FD-BCB8-FD95E4E2E5B8}"/>
              </a:ext>
            </a:extLst>
          </p:cNvPr>
          <p:cNvSpPr txBox="1"/>
          <p:nvPr/>
        </p:nvSpPr>
        <p:spPr>
          <a:xfrm>
            <a:off x="28868" y="52592"/>
            <a:ext cx="17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0.9.0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3FF069-6477-47B9-A274-9C07CDF57C56}"/>
              </a:ext>
            </a:extLst>
          </p:cNvPr>
          <p:cNvSpPr txBox="1"/>
          <p:nvPr/>
        </p:nvSpPr>
        <p:spPr>
          <a:xfrm>
            <a:off x="6888088" y="2249792"/>
            <a:ext cx="4312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Same as </a:t>
            </a:r>
            <a:r>
              <a:rPr lang="en-US" sz="1600" dirty="0" err="1"/>
              <a:t>knowledge_graph</a:t>
            </a:r>
            <a:r>
              <a:rPr lang="en-US" sz="1600" dirty="0"/>
              <a:t> </a:t>
            </a:r>
            <a:r>
              <a:rPr lang="en-US" sz="1200" dirty="0"/>
              <a:t>(but can be </a:t>
            </a:r>
            <a:r>
              <a:rPr lang="en-US" sz="1200" dirty="0" smtClean="0"/>
              <a:t>limited </a:t>
            </a:r>
            <a:r>
              <a:rPr lang="en-US" sz="1200" dirty="0"/>
              <a:t>to just ids)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FD106A1-D9A4-4058-A2BC-5DCF7943F7F0}"/>
              </a:ext>
            </a:extLst>
          </p:cNvPr>
          <p:cNvSpPr/>
          <p:nvPr/>
        </p:nvSpPr>
        <p:spPr>
          <a:xfrm>
            <a:off x="4587712" y="853338"/>
            <a:ext cx="153052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essence_type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86B9CA6-8124-4FB2-8050-5F631B2418B3}"/>
              </a:ext>
            </a:extLst>
          </p:cNvPr>
          <p:cNvCxnSpPr>
            <a:cxnSpLocks/>
            <a:stCxn id="116" idx="1"/>
            <a:endCxn id="9" idx="3"/>
          </p:cNvCxnSpPr>
          <p:nvPr/>
        </p:nvCxnSpPr>
        <p:spPr>
          <a:xfrm flipH="1">
            <a:off x="1710600" y="995992"/>
            <a:ext cx="2877112" cy="162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BC0BBF-0005-4576-8FCC-2D1AE1143514}"/>
              </a:ext>
            </a:extLst>
          </p:cNvPr>
          <p:cNvSpPr txBox="1"/>
          <p:nvPr/>
        </p:nvSpPr>
        <p:spPr>
          <a:xfrm>
            <a:off x="5615976" y="4525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E97C25C-D8FF-40C2-AAE7-DC0DA8F6BF54}"/>
              </a:ext>
            </a:extLst>
          </p:cNvPr>
          <p:cNvSpPr txBox="1"/>
          <p:nvPr/>
        </p:nvSpPr>
        <p:spPr>
          <a:xfrm>
            <a:off x="6118233" y="814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E7429C-773D-49BC-901B-5DE6E0CFA1BA}"/>
              </a:ext>
            </a:extLst>
          </p:cNvPr>
          <p:cNvSpPr txBox="1"/>
          <p:nvPr/>
        </p:nvSpPr>
        <p:spPr>
          <a:xfrm>
            <a:off x="6011087" y="18830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F23371F-DC95-4038-B377-45CC99B02889}"/>
              </a:ext>
            </a:extLst>
          </p:cNvPr>
          <p:cNvSpPr txBox="1"/>
          <p:nvPr/>
        </p:nvSpPr>
        <p:spPr>
          <a:xfrm>
            <a:off x="6324872" y="22497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2A7BBA-5D89-4CD7-B4DB-495E67F560DA}"/>
              </a:ext>
            </a:extLst>
          </p:cNvPr>
          <p:cNvSpPr txBox="1"/>
          <p:nvPr/>
        </p:nvSpPr>
        <p:spPr>
          <a:xfrm>
            <a:off x="7852371" y="418690"/>
            <a:ext cx="28903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 types:</a:t>
            </a:r>
          </a:p>
          <a:p>
            <a:r>
              <a:rPr lang="en-US" dirty="0"/>
              <a:t>  A – Simple values and types</a:t>
            </a:r>
          </a:p>
          <a:p>
            <a:r>
              <a:rPr lang="en-US" dirty="0"/>
              <a:t>  B – Tabular result</a:t>
            </a:r>
          </a:p>
          <a:p>
            <a:r>
              <a:rPr lang="en-US" dirty="0"/>
              <a:t>  C – Full graph result</a:t>
            </a:r>
          </a:p>
          <a:p>
            <a:r>
              <a:rPr lang="en-US" dirty="0"/>
              <a:t>  D – Knowledge map result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210B362-4694-499C-AC3E-9B47BE269029}"/>
              </a:ext>
            </a:extLst>
          </p:cNvPr>
          <p:cNvSpPr/>
          <p:nvPr/>
        </p:nvSpPr>
        <p:spPr>
          <a:xfrm>
            <a:off x="4587712" y="2658445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knowledge_map []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5DB3815-8690-4490-90F6-0C01FA632007}"/>
              </a:ext>
            </a:extLst>
          </p:cNvPr>
          <p:cNvCxnSpPr>
            <a:cxnSpLocks/>
            <a:stCxn id="90" idx="1"/>
            <a:endCxn id="9" idx="3"/>
          </p:cNvCxnSpPr>
          <p:nvPr/>
        </p:nvCxnSpPr>
        <p:spPr>
          <a:xfrm flipH="1" flipV="1">
            <a:off x="1710600" y="2618766"/>
            <a:ext cx="2877112" cy="18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A5AC413E-9DC7-45AC-82B8-BC944CD7BE83}"/>
              </a:ext>
            </a:extLst>
          </p:cNvPr>
          <p:cNvSpPr/>
          <p:nvPr/>
        </p:nvSpPr>
        <p:spPr>
          <a:xfrm>
            <a:off x="7988891" y="3760266"/>
            <a:ext cx="1682802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QNode.node_id</a:t>
            </a:r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E3F9DE4-689D-4AB6-B99F-E0253ADC6DB5}"/>
              </a:ext>
            </a:extLst>
          </p:cNvPr>
          <p:cNvSpPr/>
          <p:nvPr/>
        </p:nvSpPr>
        <p:spPr>
          <a:xfrm>
            <a:off x="9778630" y="3842324"/>
            <a:ext cx="20058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D33F3C7-8F2C-42B6-A9CE-B5A02F551280}"/>
              </a:ext>
            </a:extLst>
          </p:cNvPr>
          <p:cNvSpPr/>
          <p:nvPr/>
        </p:nvSpPr>
        <p:spPr>
          <a:xfrm>
            <a:off x="10126159" y="3755733"/>
            <a:ext cx="982819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Node.id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79C781B-821C-45CD-9B3F-BB1706360DFF}"/>
              </a:ext>
            </a:extLst>
          </p:cNvPr>
          <p:cNvSpPr/>
          <p:nvPr/>
        </p:nvSpPr>
        <p:spPr>
          <a:xfrm>
            <a:off x="7988891" y="4095170"/>
            <a:ext cx="1682802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QNode.node_id</a:t>
            </a:r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143EB565-00D6-44AA-9191-742F9DCD5C94}"/>
              </a:ext>
            </a:extLst>
          </p:cNvPr>
          <p:cNvSpPr/>
          <p:nvPr/>
        </p:nvSpPr>
        <p:spPr>
          <a:xfrm>
            <a:off x="9778630" y="4177228"/>
            <a:ext cx="20058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A4B47FD-A72B-4605-9DBB-C7D39A4C92B9}"/>
              </a:ext>
            </a:extLst>
          </p:cNvPr>
          <p:cNvSpPr/>
          <p:nvPr/>
        </p:nvSpPr>
        <p:spPr>
          <a:xfrm>
            <a:off x="10126159" y="4090637"/>
            <a:ext cx="982819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Node.id</a:t>
            </a:r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95AEDA5-2701-41B7-AED6-5A793DEC4463}"/>
              </a:ext>
            </a:extLst>
          </p:cNvPr>
          <p:cNvSpPr/>
          <p:nvPr/>
        </p:nvSpPr>
        <p:spPr>
          <a:xfrm>
            <a:off x="7988891" y="4436775"/>
            <a:ext cx="1682802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QEdge.edge_id</a:t>
            </a:r>
            <a:endParaRPr lang="en-US" dirty="0"/>
          </a:p>
        </p:txBody>
      </p: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7D1073AB-0B11-45DB-A1FE-EF21AB77AFE9}"/>
              </a:ext>
            </a:extLst>
          </p:cNvPr>
          <p:cNvSpPr/>
          <p:nvPr/>
        </p:nvSpPr>
        <p:spPr>
          <a:xfrm>
            <a:off x="9778630" y="4518833"/>
            <a:ext cx="20058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956C953-7BA4-4FCF-8863-704C1497D723}"/>
              </a:ext>
            </a:extLst>
          </p:cNvPr>
          <p:cNvSpPr/>
          <p:nvPr/>
        </p:nvSpPr>
        <p:spPr>
          <a:xfrm>
            <a:off x="10126159" y="4432242"/>
            <a:ext cx="982819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Edge.id</a:t>
            </a:r>
            <a:endParaRPr lang="en-US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616CB3A0-414F-4C94-BB09-DF5E8AA184F9}"/>
              </a:ext>
            </a:extLst>
          </p:cNvPr>
          <p:cNvSpPr/>
          <p:nvPr/>
        </p:nvSpPr>
        <p:spPr>
          <a:xfrm>
            <a:off x="7490641" y="3745125"/>
            <a:ext cx="89544" cy="3319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88BDB54-1589-44C1-AA1D-7FE0831A3B3B}"/>
              </a:ext>
            </a:extLst>
          </p:cNvPr>
          <p:cNvCxnSpPr>
            <a:cxnSpLocks/>
            <a:endCxn id="90" idx="3"/>
          </p:cNvCxnSpPr>
          <p:nvPr/>
        </p:nvCxnSpPr>
        <p:spPr>
          <a:xfrm flipH="1" flipV="1">
            <a:off x="6559968" y="2801099"/>
            <a:ext cx="816126" cy="1097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D652CBE-9E14-4B60-BFA9-F9F3DA64E047}"/>
              </a:ext>
            </a:extLst>
          </p:cNvPr>
          <p:cNvSpPr txBox="1"/>
          <p:nvPr/>
        </p:nvSpPr>
        <p:spPr>
          <a:xfrm>
            <a:off x="11104664" y="440080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320</a:t>
            </a:r>
            <a:endParaRPr lang="en-US" sz="14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A6EFFB-6B94-4D1E-A6B4-51207A603BB3}"/>
              </a:ext>
            </a:extLst>
          </p:cNvPr>
          <p:cNvSpPr txBox="1"/>
          <p:nvPr/>
        </p:nvSpPr>
        <p:spPr>
          <a:xfrm>
            <a:off x="7591199" y="376706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n00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37D8D91-FBA0-4A0D-888B-A7A0D9D20B6F}"/>
              </a:ext>
            </a:extLst>
          </p:cNvPr>
          <p:cNvSpPr txBox="1"/>
          <p:nvPr/>
        </p:nvSpPr>
        <p:spPr>
          <a:xfrm>
            <a:off x="7589303" y="444001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e00</a:t>
            </a:r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C58DB6EF-AC59-4C8C-B594-527A30E8501F}"/>
              </a:ext>
            </a:extLst>
          </p:cNvPr>
          <p:cNvSpPr/>
          <p:nvPr/>
        </p:nvSpPr>
        <p:spPr>
          <a:xfrm flipV="1">
            <a:off x="6618114" y="2288257"/>
            <a:ext cx="283940" cy="2853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5711790-3C36-4E0D-AD4B-21384C2C31C9}"/>
              </a:ext>
            </a:extLst>
          </p:cNvPr>
          <p:cNvCxnSpPr>
            <a:cxnSpLocks/>
            <a:stCxn id="114" idx="1"/>
            <a:endCxn id="9" idx="2"/>
          </p:cNvCxnSpPr>
          <p:nvPr/>
        </p:nvCxnSpPr>
        <p:spPr>
          <a:xfrm flipH="1" flipV="1">
            <a:off x="1168340" y="2859770"/>
            <a:ext cx="2358532" cy="99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1F2FE42-D470-4132-83A8-90331C35EC83}"/>
              </a:ext>
            </a:extLst>
          </p:cNvPr>
          <p:cNvCxnSpPr>
            <a:cxnSpLocks/>
            <a:stCxn id="126" idx="1"/>
            <a:endCxn id="9" idx="2"/>
          </p:cNvCxnSpPr>
          <p:nvPr/>
        </p:nvCxnSpPr>
        <p:spPr>
          <a:xfrm flipH="1" flipV="1">
            <a:off x="1168340" y="2859770"/>
            <a:ext cx="2358532" cy="1328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F0EFD53-9555-4025-A621-A97411F3C8A7}"/>
              </a:ext>
            </a:extLst>
          </p:cNvPr>
          <p:cNvCxnSpPr>
            <a:cxnSpLocks/>
            <a:stCxn id="127" idx="1"/>
            <a:endCxn id="9" idx="2"/>
          </p:cNvCxnSpPr>
          <p:nvPr/>
        </p:nvCxnSpPr>
        <p:spPr>
          <a:xfrm flipH="1" flipV="1">
            <a:off x="1168340" y="2859770"/>
            <a:ext cx="2358532" cy="1659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FA4413A9-DC82-41C1-B62A-BD834DF6C30F}"/>
              </a:ext>
            </a:extLst>
          </p:cNvPr>
          <p:cNvSpPr txBox="1"/>
          <p:nvPr/>
        </p:nvSpPr>
        <p:spPr>
          <a:xfrm>
            <a:off x="6596417" y="27099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8" name="Arrow: Right 137">
            <a:extLst>
              <a:ext uri="{FF2B5EF4-FFF2-40B4-BE49-F238E27FC236}">
                <a16:creationId xmlns:a16="http://schemas.microsoft.com/office/drawing/2014/main" id="{2BBA91B1-13E3-42B0-A371-4A59E87AABB8}"/>
              </a:ext>
            </a:extLst>
          </p:cNvPr>
          <p:cNvSpPr/>
          <p:nvPr/>
        </p:nvSpPr>
        <p:spPr>
          <a:xfrm>
            <a:off x="231890" y="2490288"/>
            <a:ext cx="286015" cy="25695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CA6EFFB-6B94-4D1E-A6B4-51207A603BB3}"/>
              </a:ext>
            </a:extLst>
          </p:cNvPr>
          <p:cNvSpPr txBox="1"/>
          <p:nvPr/>
        </p:nvSpPr>
        <p:spPr>
          <a:xfrm>
            <a:off x="7589303" y="409302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n01</a:t>
            </a:r>
            <a:endParaRPr lang="en-US" sz="1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9C781B-821C-45CD-9B3F-BB1706360DFF}"/>
              </a:ext>
            </a:extLst>
          </p:cNvPr>
          <p:cNvSpPr/>
          <p:nvPr/>
        </p:nvSpPr>
        <p:spPr>
          <a:xfrm>
            <a:off x="7988891" y="4782458"/>
            <a:ext cx="1682802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QNode.node_id</a:t>
            </a:r>
            <a:endParaRPr lang="en-US" dirty="0"/>
          </a:p>
        </p:txBody>
      </p:sp>
      <p:sp>
        <p:nvSpPr>
          <p:cNvPr id="83" name="Arrow: Right 103">
            <a:extLst>
              <a:ext uri="{FF2B5EF4-FFF2-40B4-BE49-F238E27FC236}">
                <a16:creationId xmlns:a16="http://schemas.microsoft.com/office/drawing/2014/main" id="{143EB565-00D6-44AA-9191-742F9DCD5C94}"/>
              </a:ext>
            </a:extLst>
          </p:cNvPr>
          <p:cNvSpPr/>
          <p:nvPr/>
        </p:nvSpPr>
        <p:spPr>
          <a:xfrm>
            <a:off x="9778630" y="4864516"/>
            <a:ext cx="20058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A4B47FD-A72B-4605-9DBB-C7D39A4C92B9}"/>
              </a:ext>
            </a:extLst>
          </p:cNvPr>
          <p:cNvSpPr/>
          <p:nvPr/>
        </p:nvSpPr>
        <p:spPr>
          <a:xfrm>
            <a:off x="10126159" y="4777925"/>
            <a:ext cx="982819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Node.id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95AEDA5-2701-41B7-AED6-5A793DEC4463}"/>
              </a:ext>
            </a:extLst>
          </p:cNvPr>
          <p:cNvSpPr/>
          <p:nvPr/>
        </p:nvSpPr>
        <p:spPr>
          <a:xfrm>
            <a:off x="7988891" y="5124063"/>
            <a:ext cx="1682802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QEdge.edge_id</a:t>
            </a:r>
            <a:endParaRPr lang="en-US" dirty="0"/>
          </a:p>
        </p:txBody>
      </p:sp>
      <p:sp>
        <p:nvSpPr>
          <p:cNvPr id="89" name="Arrow: Right 118">
            <a:extLst>
              <a:ext uri="{FF2B5EF4-FFF2-40B4-BE49-F238E27FC236}">
                <a16:creationId xmlns:a16="http://schemas.microsoft.com/office/drawing/2014/main" id="{7D1073AB-0B11-45DB-A1FE-EF21AB77AFE9}"/>
              </a:ext>
            </a:extLst>
          </p:cNvPr>
          <p:cNvSpPr/>
          <p:nvPr/>
        </p:nvSpPr>
        <p:spPr>
          <a:xfrm>
            <a:off x="9778630" y="5206121"/>
            <a:ext cx="20058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956C953-7BA4-4FCF-8863-704C1497D723}"/>
              </a:ext>
            </a:extLst>
          </p:cNvPr>
          <p:cNvSpPr/>
          <p:nvPr/>
        </p:nvSpPr>
        <p:spPr>
          <a:xfrm>
            <a:off x="10126159" y="5119530"/>
            <a:ext cx="982819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Edge.id</a:t>
            </a:r>
            <a:endParaRPr lang="en-US" dirty="0"/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B666EDD2-9954-4245-AC10-93234C9CEB35}"/>
              </a:ext>
            </a:extLst>
          </p:cNvPr>
          <p:cNvSpPr/>
          <p:nvPr/>
        </p:nvSpPr>
        <p:spPr>
          <a:xfrm flipH="1">
            <a:off x="11563863" y="5098594"/>
            <a:ext cx="89544" cy="3319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D652CBE-9E14-4B60-BFA9-F9F3DA64E047}"/>
              </a:ext>
            </a:extLst>
          </p:cNvPr>
          <p:cNvSpPr txBox="1"/>
          <p:nvPr/>
        </p:nvSpPr>
        <p:spPr>
          <a:xfrm>
            <a:off x="11104664" y="508809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837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37D8D91-FBA0-4A0D-888B-A7A0D9D20B6F}"/>
              </a:ext>
            </a:extLst>
          </p:cNvPr>
          <p:cNvSpPr txBox="1"/>
          <p:nvPr/>
        </p:nvSpPr>
        <p:spPr>
          <a:xfrm>
            <a:off x="7589303" y="5127301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e01</a:t>
            </a:r>
            <a:endParaRPr lang="en-US" sz="14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CA6EFFB-6B94-4D1E-A6B4-51207A603BB3}"/>
              </a:ext>
            </a:extLst>
          </p:cNvPr>
          <p:cNvSpPr txBox="1"/>
          <p:nvPr/>
        </p:nvSpPr>
        <p:spPr>
          <a:xfrm>
            <a:off x="7589303" y="478031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n02</a:t>
            </a:r>
            <a:endParaRPr lang="en-US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3FF069-6477-47B9-A274-9C07CDF57C56}"/>
              </a:ext>
            </a:extLst>
          </p:cNvPr>
          <p:cNvSpPr txBox="1"/>
          <p:nvPr/>
        </p:nvSpPr>
        <p:spPr>
          <a:xfrm>
            <a:off x="7589303" y="3105657"/>
            <a:ext cx="4474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Lookup table (</a:t>
            </a:r>
            <a:r>
              <a:rPr lang="en-US" sz="1600" dirty="0" err="1" smtClean="0"/>
              <a:t>dict</a:t>
            </a:r>
            <a:r>
              <a:rPr lang="en-US" sz="1600" dirty="0" smtClean="0"/>
              <a:t>) that maps </a:t>
            </a:r>
            <a:r>
              <a:rPr lang="en-US" sz="1600" dirty="0" err="1" smtClean="0"/>
              <a:t>QueryGraph</a:t>
            </a:r>
            <a:r>
              <a:rPr lang="en-US" sz="1600" dirty="0" smtClean="0"/>
              <a:t> entities to </a:t>
            </a:r>
            <a:r>
              <a:rPr lang="en-US" sz="1600" dirty="0" err="1" smtClean="0"/>
              <a:t>KnowledgeGraph</a:t>
            </a:r>
            <a:r>
              <a:rPr lang="en-US" sz="1600" dirty="0" smtClean="0"/>
              <a:t> entities</a:t>
            </a:r>
          </a:p>
        </p:txBody>
      </p:sp>
    </p:spTree>
    <p:extLst>
      <p:ext uri="{BB962C8B-B14F-4D97-AF65-F5344CB8AC3E}">
        <p14:creationId xmlns:p14="http://schemas.microsoft.com/office/powerpoint/2010/main" val="306124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4693</TotalTime>
  <Words>446</Words>
  <Application>Microsoft Office PowerPoint</Application>
  <PresentationFormat>Widescreen</PresentationFormat>
  <Paragraphs>266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Proposed migration from the Reasoner API v0.8.0 to v0.9.0</vt:lpstr>
      <vt:lpstr>Current v0.8.0 in 2 slides</vt:lpstr>
      <vt:lpstr>PowerPoint Presentation</vt:lpstr>
      <vt:lpstr>PowerPoint Presentation</vt:lpstr>
      <vt:lpstr>Proposal 2018-11-02 for v0.9.0 in 4 slides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modifications to the Reasoner API v0.8</dc:title>
  <dc:creator>Eric Deutsch</dc:creator>
  <cp:lastModifiedBy>Eric Deutsch</cp:lastModifiedBy>
  <cp:revision>66</cp:revision>
  <dcterms:created xsi:type="dcterms:W3CDTF">2018-09-19T15:12:32Z</dcterms:created>
  <dcterms:modified xsi:type="dcterms:W3CDTF">2018-11-14T17:00:29Z</dcterms:modified>
</cp:coreProperties>
</file>