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6ABE-7802-4246-B935-CAF420F16261}" v="85" dt="2020-08-22T15:38:44.243"/>
    <p1510:client id="{568D5A5D-16D5-4B8B-83F6-A5DBD7E53147}" v="61" dt="2020-08-22T15:44:00.320"/>
    <p1510:client id="{7AF4705F-3F95-4644-81F4-670850E62F7E}" v="603" dt="2020-08-24T22:20:34.635"/>
    <p1510:client id="{8B6DE8AC-06F9-4030-8FEF-244FDF9AE2C3}" v="54" dt="2020-08-25T16:06:04.216"/>
    <p1510:client id="{D2E64F71-FEA1-4DAA-9156-2DD35412D3CB}" v="764" dt="2020-08-22T16:08:07.556"/>
    <p1510:client id="{EDAE5769-7FDA-4E90-8996-137649C80BFF}" v="22" dt="2020-08-24T22:20:28.786"/>
    <p1510:client id="{F499F8A2-73B2-43BD-9AA6-82133314CF5C}" v="940" dt="2020-08-22T15:08:04.682"/>
    <p1510:client id="{FE08F676-51E1-4C53-9E91-569425198CEA}" v="551" dt="2020-08-24T22:0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Hopkins" userId="d93a19b81f223cea" providerId="Windows Live" clId="Web-{F499F8A2-73B2-43BD-9AA6-82133314CF5C}"/>
    <pc:docChg chg="addSld modSld sldOrd addMainMaster delMainMaster">
      <pc:chgData name="Julia Hopkins" userId="d93a19b81f223cea" providerId="Windows Live" clId="Web-{F499F8A2-73B2-43BD-9AA6-82133314CF5C}" dt="2020-08-22T15:08:04.619" v="936" actId="14100"/>
      <pc:docMkLst>
        <pc:docMk/>
      </pc:docMkLst>
      <pc:sldChg chg="addSp delSp modSp mod setBg modClrScheme delDesignElem chgLayout">
        <pc:chgData name="Julia Hopkins" userId="d93a19b81f223cea" providerId="Windows Live" clId="Web-{F499F8A2-73B2-43BD-9AA6-82133314CF5C}" dt="2020-08-21T00:39:43.285" v="929" actId="1076"/>
        <pc:sldMkLst>
          <pc:docMk/>
          <pc:sldMk cId="109857222" sldId="256"/>
        </pc:sldMkLst>
        <pc:spChg chg="del mod ord">
          <ac:chgData name="Julia Hopkins" userId="d93a19b81f223cea" providerId="Windows Live" clId="Web-{F499F8A2-73B2-43BD-9AA6-82133314CF5C}" dt="2020-08-21T00:06:58.95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ulia Hopkins" userId="d93a19b81f223cea" providerId="Windows Live" clId="Web-{F499F8A2-73B2-43BD-9AA6-82133314CF5C}" dt="2020-08-21T00:12:40.620" v="146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ulia Hopkins" userId="d93a19b81f223cea" providerId="Windows Live" clId="Web-{F499F8A2-73B2-43BD-9AA6-82133314CF5C}" dt="2020-08-21T00:12:26.276" v="140" actId="20577"/>
          <ac:spMkLst>
            <pc:docMk/>
            <pc:sldMk cId="109857222" sldId="256"/>
            <ac:spMk id="6" creationId="{A506DEDE-2158-4B4E-AECC-667802BB1227}"/>
          </ac:spMkLst>
        </pc:spChg>
        <pc:spChg chg="add del">
          <ac:chgData name="Julia Hopkins" userId="d93a19b81f223cea" providerId="Windows Live" clId="Web-{F499F8A2-73B2-43BD-9AA6-82133314CF5C}" dt="2020-08-21T00:06:52.377" v="7"/>
          <ac:spMkLst>
            <pc:docMk/>
            <pc:sldMk cId="109857222" sldId="256"/>
            <ac:spMk id="7" creationId="{5964CBE2-084A-47DF-A704-CF5F6217B569}"/>
          </ac:spMkLst>
        </pc:spChg>
        <pc:spChg chg="add mod">
          <ac:chgData name="Julia Hopkins" userId="d93a19b81f223cea" providerId="Windows Live" clId="Web-{F499F8A2-73B2-43BD-9AA6-82133314CF5C}" dt="2020-08-21T00:39:34.097" v="927" actId="1076"/>
          <ac:spMkLst>
            <pc:docMk/>
            <pc:sldMk cId="109857222" sldId="256"/>
            <ac:spMk id="8" creationId="{5EC3D161-92CC-4808-8435-1F1DE6DBD4D9}"/>
          </ac:spMkLst>
        </pc:spChg>
        <pc:spChg chg="add del">
          <ac:chgData name="Julia Hopkins" userId="d93a19b81f223cea" providerId="Windows Live" clId="Web-{F499F8A2-73B2-43BD-9AA6-82133314CF5C}" dt="2020-08-21T00:05:46.844" v="2"/>
          <ac:spMkLst>
            <pc:docMk/>
            <pc:sldMk cId="109857222" sldId="256"/>
            <ac:spMk id="9" creationId="{4063B759-00FC-46D1-9898-8E8625268FAF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10" creationId="{3A397E3E-B90C-4D82-BAAA-36F7AC6A4565}"/>
          </ac:spMkLst>
        </pc:spChg>
        <pc:spChg chg="add del">
          <ac:chgData name="Julia Hopkins" userId="d93a19b81f223cea" providerId="Windows Live" clId="Web-{F499F8A2-73B2-43BD-9AA6-82133314CF5C}" dt="2020-08-21T00:05:46.844" v="2"/>
          <ac:spMkLst>
            <pc:docMk/>
            <pc:sldMk cId="109857222" sldId="256"/>
            <ac:spMk id="11" creationId="{D5B012D8-7F27-4758-9AC6-C889B154BD73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12" creationId="{6F2D470B-AC21-457A-973A-2C52575779A7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14" creationId="{C66D63E6-0ECD-4AC2-8C8E-C6EFA54A3B64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16" creationId="{2C49298F-FE84-4637-A2D4-B110A65356E8}"/>
          </ac:spMkLst>
        </pc:spChg>
        <pc:spChg chg="add mod">
          <ac:chgData name="Julia Hopkins" userId="d93a19b81f223cea" providerId="Windows Live" clId="Web-{F499F8A2-73B2-43BD-9AA6-82133314CF5C}" dt="2020-08-21T00:12:33.135" v="143" actId="20577"/>
          <ac:spMkLst>
            <pc:docMk/>
            <pc:sldMk cId="109857222" sldId="256"/>
            <ac:spMk id="17" creationId="{7A33B47F-FC3E-4E34-B897-52D87C3986FD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18" creationId="{2C1D3151-5F97-4860-B56C-C98BD62CC255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20" creationId="{287DFBF2-49F6-42E9-A0A3-263E1B29EEA2}"/>
          </ac:spMkLst>
        </pc:spChg>
        <pc:spChg chg="add del">
          <ac:chgData name="Julia Hopkins" userId="d93a19b81f223cea" providerId="Windows Live" clId="Web-{F499F8A2-73B2-43BD-9AA6-82133314CF5C}" dt="2020-08-21T00:06:46.861" v="5"/>
          <ac:spMkLst>
            <pc:docMk/>
            <pc:sldMk cId="109857222" sldId="256"/>
            <ac:spMk id="22" creationId="{8DE96824-E506-4448-8704-5EC7BF7BC51B}"/>
          </ac:spMkLst>
        </pc:spChg>
        <pc:picChg chg="add del">
          <ac:chgData name="Julia Hopkins" userId="d93a19b81f223cea" providerId="Windows Live" clId="Web-{F499F8A2-73B2-43BD-9AA6-82133314CF5C}" dt="2020-08-21T00:05:35.125" v="1"/>
          <ac:picMkLst>
            <pc:docMk/>
            <pc:sldMk cId="109857222" sldId="256"/>
            <ac:picMk id="4" creationId="{8C78B547-944A-4CCE-A662-F1B3D794C2EE}"/>
          </ac:picMkLst>
        </pc:picChg>
        <pc:picChg chg="add mod ord">
          <ac:chgData name="Julia Hopkins" userId="d93a19b81f223cea" providerId="Windows Live" clId="Web-{F499F8A2-73B2-43BD-9AA6-82133314CF5C}" dt="2020-08-21T00:09:21.646" v="51" actId="1076"/>
          <ac:picMkLst>
            <pc:docMk/>
            <pc:sldMk cId="109857222" sldId="256"/>
            <ac:picMk id="5" creationId="{BDD0077F-07D3-4B86-9C93-17E68784AE15}"/>
          </ac:picMkLst>
        </pc:picChg>
        <pc:picChg chg="add del mod">
          <ac:chgData name="Julia Hopkins" userId="d93a19b81f223cea" providerId="Windows Live" clId="Web-{F499F8A2-73B2-43BD-9AA6-82133314CF5C}" dt="2020-08-21T00:38:43.424" v="920"/>
          <ac:picMkLst>
            <pc:docMk/>
            <pc:sldMk cId="109857222" sldId="256"/>
            <ac:picMk id="13" creationId="{0E17F227-02D8-4107-900A-F6F31737CD7C}"/>
          </ac:picMkLst>
        </pc:picChg>
        <pc:picChg chg="add mod ord">
          <ac:chgData name="Julia Hopkins" userId="d93a19b81f223cea" providerId="Windows Live" clId="Web-{F499F8A2-73B2-43BD-9AA6-82133314CF5C}" dt="2020-08-21T00:39:43.285" v="929" actId="1076"/>
          <ac:picMkLst>
            <pc:docMk/>
            <pc:sldMk cId="109857222" sldId="256"/>
            <ac:picMk id="15" creationId="{266B116B-E0E6-4AE3-8A74-68D40CF95069}"/>
          </ac:picMkLst>
        </pc:picChg>
      </pc:sldChg>
      <pc:sldChg chg="addSp delSp modSp new mod setBg">
        <pc:chgData name="Julia Hopkins" userId="d93a19b81f223cea" providerId="Windows Live" clId="Web-{F499F8A2-73B2-43BD-9AA6-82133314CF5C}" dt="2020-08-21T00:23:00.463" v="358" actId="20577"/>
        <pc:sldMkLst>
          <pc:docMk/>
          <pc:sldMk cId="1929852256" sldId="257"/>
        </pc:sldMkLst>
        <pc:spChg chg="add del">
          <ac:chgData name="Julia Hopkins" userId="d93a19b81f223cea" providerId="Windows Live" clId="Web-{F499F8A2-73B2-43BD-9AA6-82133314CF5C}" dt="2020-08-21T00:17:02.767" v="156"/>
          <ac:spMkLst>
            <pc:docMk/>
            <pc:sldMk cId="1929852256" sldId="257"/>
            <ac:spMk id="2" creationId="{07ECB75C-72FC-43A7-93B2-DF24BDC6F87B}"/>
          </ac:spMkLst>
        </pc:spChg>
        <pc:spChg chg="del">
          <ac:chgData name="Julia Hopkins" userId="d93a19b81f223cea" providerId="Windows Live" clId="Web-{F499F8A2-73B2-43BD-9AA6-82133314CF5C}" dt="2020-08-21T00:16:24.438" v="153"/>
          <ac:spMkLst>
            <pc:docMk/>
            <pc:sldMk cId="1929852256" sldId="257"/>
            <ac:spMk id="3" creationId="{BF295E48-0962-4906-8BC9-D85CA12D1502}"/>
          </ac:spMkLst>
        </pc:spChg>
        <pc:spChg chg="add del mod">
          <ac:chgData name="Julia Hopkins" userId="d93a19b81f223cea" providerId="Windows Live" clId="Web-{F499F8A2-73B2-43BD-9AA6-82133314CF5C}" dt="2020-08-21T00:17:50.581" v="158"/>
          <ac:spMkLst>
            <pc:docMk/>
            <pc:sldMk cId="1929852256" sldId="257"/>
            <ac:spMk id="6" creationId="{96EFB4C3-2705-40DE-BA5E-209B4DC51E00}"/>
          </ac:spMkLst>
        </pc:spChg>
        <pc:spChg chg="add mod">
          <ac:chgData name="Julia Hopkins" userId="d93a19b81f223cea" providerId="Windows Live" clId="Web-{F499F8A2-73B2-43BD-9AA6-82133314CF5C}" dt="2020-08-21T00:23:00.463" v="358" actId="20577"/>
          <ac:spMkLst>
            <pc:docMk/>
            <pc:sldMk cId="1929852256" sldId="257"/>
            <ac:spMk id="8" creationId="{BC9C7561-B734-4E40-9977-B69080D981C8}"/>
          </ac:spMkLst>
        </pc:spChg>
        <pc:spChg chg="add del">
          <ac:chgData name="Julia Hopkins" userId="d93a19b81f223cea" providerId="Windows Live" clId="Web-{F499F8A2-73B2-43BD-9AA6-82133314CF5C}" dt="2020-08-21T00:17:02.767" v="155"/>
          <ac:spMkLst>
            <pc:docMk/>
            <pc:sldMk cId="1929852256" sldId="257"/>
            <ac:spMk id="9" creationId="{42A4FC2C-047E-45A5-965D-8E1E3BF09BC6}"/>
          </ac:spMkLst>
        </pc:spChg>
        <pc:spChg chg="add mod">
          <ac:chgData name="Julia Hopkins" userId="d93a19b81f223cea" providerId="Windows Live" clId="Web-{F499F8A2-73B2-43BD-9AA6-82133314CF5C}" dt="2020-08-21T00:20:06.162" v="201" actId="20577"/>
          <ac:spMkLst>
            <pc:docMk/>
            <pc:sldMk cId="1929852256" sldId="257"/>
            <ac:spMk id="10" creationId="{257739CE-E619-41FE-BDDE-7E3AA2992F11}"/>
          </ac:spMkLst>
        </pc:spChg>
        <pc:spChg chg="add del">
          <ac:chgData name="Julia Hopkins" userId="d93a19b81f223cea" providerId="Windows Live" clId="Web-{F499F8A2-73B2-43BD-9AA6-82133314CF5C}" dt="2020-08-21T00:18:30.410" v="161"/>
          <ac:spMkLst>
            <pc:docMk/>
            <pc:sldMk cId="1929852256" sldId="257"/>
            <ac:spMk id="12" creationId="{74426AB7-D619-4515-962A-BC83909EC015}"/>
          </ac:spMkLst>
        </pc:spChg>
        <pc:spChg chg="add del">
          <ac:chgData name="Julia Hopkins" userId="d93a19b81f223cea" providerId="Windows Live" clId="Web-{F499F8A2-73B2-43BD-9AA6-82133314CF5C}" dt="2020-08-21T00:18:30.410" v="161"/>
          <ac:spMkLst>
            <pc:docMk/>
            <pc:sldMk cId="1929852256" sldId="257"/>
            <ac:spMk id="14" creationId="{DE47DF98-723F-4AAC-ABCF-CACBC438F78F}"/>
          </ac:spMkLst>
        </pc:spChg>
        <pc:spChg chg="add del">
          <ac:chgData name="Julia Hopkins" userId="d93a19b81f223cea" providerId="Windows Live" clId="Web-{F499F8A2-73B2-43BD-9AA6-82133314CF5C}" dt="2020-08-21T00:18:56.582" v="163"/>
          <ac:spMkLst>
            <pc:docMk/>
            <pc:sldMk cId="1929852256" sldId="257"/>
            <ac:spMk id="21" creationId="{4FA4E651-C3D8-4DB8-A026-E8531C6AFACC}"/>
          </ac:spMkLst>
        </pc:spChg>
        <pc:spChg chg="add">
          <ac:chgData name="Julia Hopkins" userId="d93a19b81f223cea" providerId="Windows Live" clId="Web-{F499F8A2-73B2-43BD-9AA6-82133314CF5C}" dt="2020-08-21T00:18:56.582" v="163"/>
          <ac:spMkLst>
            <pc:docMk/>
            <pc:sldMk cId="1929852256" sldId="257"/>
            <ac:spMk id="26" creationId="{534AE774-7140-49BE-8B41-57CD71D98CA1}"/>
          </ac:spMkLst>
        </pc:spChg>
        <pc:picChg chg="add del mod ord">
          <ac:chgData name="Julia Hopkins" userId="d93a19b81f223cea" providerId="Windows Live" clId="Web-{F499F8A2-73B2-43BD-9AA6-82133314CF5C}" dt="2020-08-21T00:17:45.112" v="157"/>
          <ac:picMkLst>
            <pc:docMk/>
            <pc:sldMk cId="1929852256" sldId="257"/>
            <ac:picMk id="4" creationId="{5C0C3B74-2E38-4EC1-9B59-74E7352FCFE1}"/>
          </ac:picMkLst>
        </pc:picChg>
        <pc:picChg chg="add mod ord">
          <ac:chgData name="Julia Hopkins" userId="d93a19b81f223cea" providerId="Windows Live" clId="Web-{F499F8A2-73B2-43BD-9AA6-82133314CF5C}" dt="2020-08-21T00:19:04.801" v="164" actId="14100"/>
          <ac:picMkLst>
            <pc:docMk/>
            <pc:sldMk cId="1929852256" sldId="257"/>
            <ac:picMk id="7" creationId="{9AC80E59-47C1-4F48-87E6-A3BD6E2ECC25}"/>
          </ac:picMkLst>
        </pc:picChg>
        <pc:cxnChg chg="add del">
          <ac:chgData name="Julia Hopkins" userId="d93a19b81f223cea" providerId="Windows Live" clId="Web-{F499F8A2-73B2-43BD-9AA6-82133314CF5C}" dt="2020-08-21T00:18:30.410" v="161"/>
          <ac:cxnSpMkLst>
            <pc:docMk/>
            <pc:sldMk cId="1929852256" sldId="257"/>
            <ac:cxnSpMk id="16" creationId="{EA29FC7C-9308-4FDE-8DCA-405668055B0F}"/>
          </ac:cxnSpMkLst>
        </pc:cxnChg>
      </pc:sldChg>
      <pc:sldChg chg="addSp delSp modSp add ord replId">
        <pc:chgData name="Julia Hopkins" userId="d93a19b81f223cea" providerId="Windows Live" clId="Web-{F499F8A2-73B2-43BD-9AA6-82133314CF5C}" dt="2020-08-21T00:26:06.437" v="400"/>
        <pc:sldMkLst>
          <pc:docMk/>
          <pc:sldMk cId="3716518117" sldId="258"/>
        </pc:sldMkLst>
        <pc:spChg chg="del mod">
          <ac:chgData name="Julia Hopkins" userId="d93a19b81f223cea" providerId="Windows Live" clId="Web-{F499F8A2-73B2-43BD-9AA6-82133314CF5C}" dt="2020-08-21T00:23:26.902" v="379"/>
          <ac:spMkLst>
            <pc:docMk/>
            <pc:sldMk cId="3716518117" sldId="258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25:40.608" v="396" actId="20577"/>
          <ac:spMkLst>
            <pc:docMk/>
            <pc:sldMk cId="3716518117" sldId="258"/>
            <ac:spMk id="10" creationId="{257739CE-E619-41FE-BDDE-7E3AA2992F11}"/>
          </ac:spMkLst>
        </pc:spChg>
        <pc:spChg chg="add del">
          <ac:chgData name="Julia Hopkins" userId="d93a19b81f223cea" providerId="Windows Live" clId="Web-{F499F8A2-73B2-43BD-9AA6-82133314CF5C}" dt="2020-08-21T00:24:53.716" v="387"/>
          <ac:spMkLst>
            <pc:docMk/>
            <pc:sldMk cId="3716518117" sldId="258"/>
            <ac:spMk id="26" creationId="{534AE774-7140-49BE-8B41-57CD71D98CA1}"/>
          </ac:spMkLst>
        </pc:spChg>
        <pc:spChg chg="add del">
          <ac:chgData name="Julia Hopkins" userId="d93a19b81f223cea" providerId="Windows Live" clId="Web-{F499F8A2-73B2-43BD-9AA6-82133314CF5C}" dt="2020-08-21T00:24:53.716" v="387"/>
          <ac:spMkLst>
            <pc:docMk/>
            <pc:sldMk cId="3716518117" sldId="258"/>
            <ac:spMk id="28" creationId="{534AE774-7140-49BE-8B41-57CD71D98CA1}"/>
          </ac:spMkLst>
        </pc:spChg>
        <pc:spChg chg="add del">
          <ac:chgData name="Julia Hopkins" userId="d93a19b81f223cea" providerId="Windows Live" clId="Web-{F499F8A2-73B2-43BD-9AA6-82133314CF5C}" dt="2020-08-21T00:24:43.310" v="385"/>
          <ac:spMkLst>
            <pc:docMk/>
            <pc:sldMk cId="3716518117" sldId="258"/>
            <ac:spMk id="31" creationId="{74426AB7-D619-4515-962A-BC83909EC015}"/>
          </ac:spMkLst>
        </pc:spChg>
        <pc:spChg chg="add del">
          <ac:chgData name="Julia Hopkins" userId="d93a19b81f223cea" providerId="Windows Live" clId="Web-{F499F8A2-73B2-43BD-9AA6-82133314CF5C}" dt="2020-08-21T00:24:43.310" v="385"/>
          <ac:spMkLst>
            <pc:docMk/>
            <pc:sldMk cId="3716518117" sldId="258"/>
            <ac:spMk id="33" creationId="{DE47DF98-723F-4AAC-ABCF-CACBC438F78F}"/>
          </ac:spMkLst>
        </pc:spChg>
        <pc:picChg chg="mod ord">
          <ac:chgData name="Julia Hopkins" userId="d93a19b81f223cea" providerId="Windows Live" clId="Web-{F499F8A2-73B2-43BD-9AA6-82133314CF5C}" dt="2020-08-21T00:25:14.560" v="391" actId="1076"/>
          <ac:picMkLst>
            <pc:docMk/>
            <pc:sldMk cId="3716518117" sldId="258"/>
            <ac:picMk id="7" creationId="{9AC80E59-47C1-4F48-87E6-A3BD6E2ECC25}"/>
          </ac:picMkLst>
        </pc:picChg>
        <pc:cxnChg chg="add del">
          <ac:chgData name="Julia Hopkins" userId="d93a19b81f223cea" providerId="Windows Live" clId="Web-{F499F8A2-73B2-43BD-9AA6-82133314CF5C}" dt="2020-08-21T00:24:43.310" v="385"/>
          <ac:cxnSpMkLst>
            <pc:docMk/>
            <pc:sldMk cId="3716518117" sldId="258"/>
            <ac:cxnSpMk id="35" creationId="{EA29FC7C-9308-4FDE-8DCA-405668055B0F}"/>
          </ac:cxnSpMkLst>
        </pc:cxnChg>
      </pc:sldChg>
      <pc:sldChg chg="modSp add ord replId">
        <pc:chgData name="Julia Hopkins" userId="d93a19b81f223cea" providerId="Windows Live" clId="Web-{F499F8A2-73B2-43BD-9AA6-82133314CF5C}" dt="2020-08-21T00:34:17.136" v="818"/>
        <pc:sldMkLst>
          <pc:docMk/>
          <pc:sldMk cId="3736243541" sldId="259"/>
        </pc:sldMkLst>
        <pc:spChg chg="mod">
          <ac:chgData name="Julia Hopkins" userId="d93a19b81f223cea" providerId="Windows Live" clId="Web-{F499F8A2-73B2-43BD-9AA6-82133314CF5C}" dt="2020-08-21T00:29:49.520" v="590" actId="20577"/>
          <ac:spMkLst>
            <pc:docMk/>
            <pc:sldMk cId="3736243541" sldId="259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26:13.031" v="401" actId="20577"/>
          <ac:spMkLst>
            <pc:docMk/>
            <pc:sldMk cId="3736243541" sldId="259"/>
            <ac:spMk id="10" creationId="{257739CE-E619-41FE-BDDE-7E3AA2992F11}"/>
          </ac:spMkLst>
        </pc:spChg>
      </pc:sldChg>
      <pc:sldChg chg="modSp add replId">
        <pc:chgData name="Julia Hopkins" userId="d93a19b81f223cea" providerId="Windows Live" clId="Web-{F499F8A2-73B2-43BD-9AA6-82133314CF5C}" dt="2020-08-21T00:34:40.590" v="834" actId="20577"/>
        <pc:sldMkLst>
          <pc:docMk/>
          <pc:sldMk cId="2433999873" sldId="260"/>
        </pc:sldMkLst>
        <pc:spChg chg="mod">
          <ac:chgData name="Julia Hopkins" userId="d93a19b81f223cea" providerId="Windows Live" clId="Web-{F499F8A2-73B2-43BD-9AA6-82133314CF5C}" dt="2020-08-21T00:34:40.590" v="834" actId="20577"/>
          <ac:spMkLst>
            <pc:docMk/>
            <pc:sldMk cId="2433999873" sldId="260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34:26.246" v="819" actId="20577"/>
          <ac:spMkLst>
            <pc:docMk/>
            <pc:sldMk cId="2433999873" sldId="260"/>
            <ac:spMk id="10" creationId="{257739CE-E619-41FE-BDDE-7E3AA2992F11}"/>
          </ac:spMkLst>
        </pc:spChg>
      </pc:sldChg>
      <pc:sldChg chg="modSp add ord replId">
        <pc:chgData name="Julia Hopkins" userId="d93a19b81f223cea" providerId="Windows Live" clId="Web-{F499F8A2-73B2-43BD-9AA6-82133314CF5C}" dt="2020-08-21T00:34:14.464" v="817"/>
        <pc:sldMkLst>
          <pc:docMk/>
          <pc:sldMk cId="1818133920" sldId="261"/>
        </pc:sldMkLst>
        <pc:spChg chg="mod">
          <ac:chgData name="Julia Hopkins" userId="d93a19b81f223cea" providerId="Windows Live" clId="Web-{F499F8A2-73B2-43BD-9AA6-82133314CF5C}" dt="2020-08-21T00:34:02.136" v="815" actId="20577"/>
          <ac:spMkLst>
            <pc:docMk/>
            <pc:sldMk cId="1818133920" sldId="261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31:56.227" v="698" actId="20577"/>
          <ac:spMkLst>
            <pc:docMk/>
            <pc:sldMk cId="1818133920" sldId="261"/>
            <ac:spMk id="10" creationId="{257739CE-E619-41FE-BDDE-7E3AA2992F11}"/>
          </ac:spMkLst>
        </pc:spChg>
      </pc:sldChg>
      <pc:sldChg chg="modSp add replId">
        <pc:chgData name="Julia Hopkins" userId="d93a19b81f223cea" providerId="Windows Live" clId="Web-{F499F8A2-73B2-43BD-9AA6-82133314CF5C}" dt="2020-08-21T00:35:13.013" v="872" actId="20577"/>
        <pc:sldMkLst>
          <pc:docMk/>
          <pc:sldMk cId="4140781109" sldId="262"/>
        </pc:sldMkLst>
        <pc:spChg chg="mod">
          <ac:chgData name="Julia Hopkins" userId="d93a19b81f223cea" providerId="Windows Live" clId="Web-{F499F8A2-73B2-43BD-9AA6-82133314CF5C}" dt="2020-08-21T00:35:13.013" v="872" actId="20577"/>
          <ac:spMkLst>
            <pc:docMk/>
            <pc:sldMk cId="4140781109" sldId="262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35:09.669" v="868" actId="20577"/>
          <ac:spMkLst>
            <pc:docMk/>
            <pc:sldMk cId="4140781109" sldId="262"/>
            <ac:spMk id="10" creationId="{257739CE-E619-41FE-BDDE-7E3AA2992F11}"/>
          </ac:spMkLst>
        </pc:spChg>
      </pc:sldChg>
      <pc:sldChg chg="modSp add replId">
        <pc:chgData name="Julia Hopkins" userId="d93a19b81f223cea" providerId="Windows Live" clId="Web-{F499F8A2-73B2-43BD-9AA6-82133314CF5C}" dt="2020-08-22T15:08:04.619" v="936" actId="14100"/>
        <pc:sldMkLst>
          <pc:docMk/>
          <pc:sldMk cId="1785685902" sldId="263"/>
        </pc:sldMkLst>
        <pc:spChg chg="mod">
          <ac:chgData name="Julia Hopkins" userId="d93a19b81f223cea" providerId="Windows Live" clId="Web-{F499F8A2-73B2-43BD-9AA6-82133314CF5C}" dt="2020-08-22T15:07:49.369" v="932" actId="20577"/>
          <ac:spMkLst>
            <pc:docMk/>
            <pc:sldMk cId="1785685902" sldId="263"/>
            <ac:spMk id="8" creationId="{BC9C7561-B734-4E40-9977-B69080D981C8}"/>
          </ac:spMkLst>
        </pc:spChg>
        <pc:spChg chg="mod">
          <ac:chgData name="Julia Hopkins" userId="d93a19b81f223cea" providerId="Windows Live" clId="Web-{F499F8A2-73B2-43BD-9AA6-82133314CF5C}" dt="2020-08-21T00:35:30.685" v="875" actId="20577"/>
          <ac:spMkLst>
            <pc:docMk/>
            <pc:sldMk cId="1785685902" sldId="263"/>
            <ac:spMk id="10" creationId="{257739CE-E619-41FE-BDDE-7E3AA2992F11}"/>
          </ac:spMkLst>
        </pc:spChg>
        <pc:picChg chg="mod">
          <ac:chgData name="Julia Hopkins" userId="d93a19b81f223cea" providerId="Windows Live" clId="Web-{F499F8A2-73B2-43BD-9AA6-82133314CF5C}" dt="2020-08-22T15:08:04.619" v="936" actId="14100"/>
          <ac:picMkLst>
            <pc:docMk/>
            <pc:sldMk cId="1785685902" sldId="263"/>
            <ac:picMk id="7" creationId="{9AC80E59-47C1-4F48-87E6-A3BD6E2ECC25}"/>
          </ac:picMkLst>
        </pc:picChg>
      </pc:sldChg>
      <pc:sldMasterChg chg="del delSldLayout">
        <pc:chgData name="Julia Hopkins" userId="d93a19b81f223cea" providerId="Windows Live" clId="Web-{F499F8A2-73B2-43BD-9AA6-82133314CF5C}" dt="2020-08-21T00:01:58.526" v="0"/>
        <pc:sldMasterMkLst>
          <pc:docMk/>
          <pc:sldMasterMk cId="2460954070" sldId="2147483660"/>
        </pc:sldMasterMkLst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ulia Hopkins" userId="d93a19b81f223cea" providerId="Windows Live" clId="Web-{F499F8A2-73B2-43BD-9AA6-82133314CF5C}" dt="2020-08-21T00:01:58.52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ulia Hopkins" userId="d93a19b81f223cea" providerId="Windows Live" clId="Web-{F499F8A2-73B2-43BD-9AA6-82133314CF5C}" dt="2020-08-21T00:05:46.844" v="2"/>
        <pc:sldMasterMkLst>
          <pc:docMk/>
          <pc:sldMasterMk cId="1154772794" sldId="2147483699"/>
        </pc:sldMasterMkLst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4055552035" sldId="2147483688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1429709807" sldId="2147483689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2771348803" sldId="2147483690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917361549" sldId="2147483691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4063723722" sldId="2147483692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295156546" sldId="2147483693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2427404212" sldId="2147483694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828584858" sldId="2147483695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592094473" sldId="2147483696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2442019706" sldId="2147483697"/>
          </pc:sldLayoutMkLst>
        </pc:sldLayoutChg>
        <pc:sldLayoutChg chg="add del">
          <pc:chgData name="Julia Hopkins" userId="d93a19b81f223cea" providerId="Windows Live" clId="Web-{F499F8A2-73B2-43BD-9AA6-82133314CF5C}" dt="2020-08-21T00:05:46.844" v="2"/>
          <pc:sldLayoutMkLst>
            <pc:docMk/>
            <pc:sldMasterMk cId="1154772794" sldId="2147483699"/>
            <pc:sldLayoutMk cId="161654144" sldId="2147483698"/>
          </pc:sldLayoutMkLst>
        </pc:sldLayoutChg>
      </pc:sldMasterChg>
      <pc:sldMasterChg chg="add del addSldLayout delSldLayout modSldLayout">
        <pc:chgData name="Julia Hopkins" userId="d93a19b81f223cea" providerId="Windows Live" clId="Web-{F499F8A2-73B2-43BD-9AA6-82133314CF5C}" dt="2020-08-21T00:06:46.892" v="6"/>
        <pc:sldMasterMkLst>
          <pc:docMk/>
          <pc:sldMasterMk cId="889686544" sldId="2147483700"/>
        </pc:sldMasterMkLst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810769411" sldId="2147483701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657068656" sldId="2147483702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1037213579" sldId="2147483703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1169311557" sldId="2147483704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2390558642" sldId="2147483705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4058413197" sldId="2147483706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2101510269" sldId="2147483707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1663396285" sldId="2147483708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2749937590" sldId="2147483709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4196598907" sldId="2147483710"/>
          </pc:sldLayoutMkLst>
        </pc:sldLayoutChg>
        <pc:sldLayoutChg chg="add del mod replId">
          <pc:chgData name="Julia Hopkins" userId="d93a19b81f223cea" providerId="Windows Live" clId="Web-{F499F8A2-73B2-43BD-9AA6-82133314CF5C}" dt="2020-08-21T00:06:46.892" v="6"/>
          <pc:sldLayoutMkLst>
            <pc:docMk/>
            <pc:sldMasterMk cId="889686544" sldId="2147483700"/>
            <pc:sldLayoutMk cId="3034181628" sldId="2147483711"/>
          </pc:sldLayoutMkLst>
        </pc:sldLayoutChg>
      </pc:sldMasterChg>
      <pc:sldMasterChg chg="add del addSldLayout delSldLayout">
        <pc:chgData name="Julia Hopkins" userId="d93a19b81f223cea" providerId="Windows Live" clId="Web-{F499F8A2-73B2-43BD-9AA6-82133314CF5C}" dt="2020-08-21T00:06:46.861" v="5"/>
        <pc:sldMasterMkLst>
          <pc:docMk/>
          <pc:sldMasterMk cId="4230286276" sldId="2147483725"/>
        </pc:sldMasterMkLst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3740694772" sldId="2147483714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1889452488" sldId="2147483715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4001521022" sldId="2147483716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2003686177" sldId="2147483717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3121078016" sldId="2147483718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972396817" sldId="2147483719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2286691405" sldId="2147483720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524370739" sldId="2147483721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1733122250" sldId="2147483722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3104582835" sldId="2147483723"/>
          </pc:sldLayoutMkLst>
        </pc:sldLayoutChg>
        <pc:sldLayoutChg chg="add del">
          <pc:chgData name="Julia Hopkins" userId="d93a19b81f223cea" providerId="Windows Live" clId="Web-{F499F8A2-73B2-43BD-9AA6-82133314CF5C}" dt="2020-08-21T00:06:46.861" v="5"/>
          <pc:sldLayoutMkLst>
            <pc:docMk/>
            <pc:sldMasterMk cId="4230286276" sldId="2147483725"/>
            <pc:sldLayoutMk cId="3363476750" sldId="2147483724"/>
          </pc:sldLayoutMkLst>
        </pc:sldLayoutChg>
      </pc:sldMasterChg>
      <pc:sldMasterChg chg="add del addSldLayout delSldLayout">
        <pc:chgData name="Julia Hopkins" userId="d93a19b81f223cea" providerId="Windows Live" clId="Web-{F499F8A2-73B2-43BD-9AA6-82133314CF5C}" dt="2020-08-21T00:06:52.377" v="7"/>
        <pc:sldMasterMkLst>
          <pc:docMk/>
          <pc:sldMasterMk cId="518598893" sldId="2147483738"/>
        </pc:sldMasterMkLst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287567716" sldId="2147483727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3214144103" sldId="2147483728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2666132356" sldId="2147483729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2969244519" sldId="2147483730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2527605859" sldId="2147483731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3741158661" sldId="2147483732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2660093583" sldId="2147483733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846213672" sldId="2147483734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1285150321" sldId="2147483735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73499056" sldId="2147483736"/>
          </pc:sldLayoutMkLst>
        </pc:sldLayoutChg>
        <pc:sldLayoutChg chg="add del">
          <pc:chgData name="Julia Hopkins" userId="d93a19b81f223cea" providerId="Windows Live" clId="Web-{F499F8A2-73B2-43BD-9AA6-82133314CF5C}" dt="2020-08-21T00:06:52.377" v="7"/>
          <pc:sldLayoutMkLst>
            <pc:docMk/>
            <pc:sldMasterMk cId="518598893" sldId="2147483738"/>
            <pc:sldLayoutMk cId="3272317984" sldId="2147483737"/>
          </pc:sldLayoutMkLst>
        </pc:sldLayoutChg>
      </pc:sldMasterChg>
      <pc:sldMasterChg chg="add addSldLayout modSldLayout">
        <pc:chgData name="Julia Hopkins" userId="d93a19b81f223cea" providerId="Windows Live" clId="Web-{F499F8A2-73B2-43BD-9AA6-82133314CF5C}" dt="2020-08-21T00:06:52.377" v="7"/>
        <pc:sldMasterMkLst>
          <pc:docMk/>
          <pc:sldMasterMk cId="1098398350" sldId="2147483739"/>
        </pc:sldMasterMkLst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3307402951" sldId="2147483740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2082137977" sldId="2147483741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3483331991" sldId="2147483742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2423933100" sldId="2147483743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2415034243" sldId="2147483744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1573344595" sldId="2147483745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691646905" sldId="2147483746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1394426521" sldId="2147483747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901583925" sldId="2147483748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97186280" sldId="2147483749"/>
          </pc:sldLayoutMkLst>
        </pc:sldLayoutChg>
        <pc:sldLayoutChg chg="add mod replId">
          <pc:chgData name="Julia Hopkins" userId="d93a19b81f223cea" providerId="Windows Live" clId="Web-{F499F8A2-73B2-43BD-9AA6-82133314CF5C}" dt="2020-08-21T00:06:52.377" v="7"/>
          <pc:sldLayoutMkLst>
            <pc:docMk/>
            <pc:sldMasterMk cId="1098398350" sldId="2147483739"/>
            <pc:sldLayoutMk cId="3494286288" sldId="2147483750"/>
          </pc:sldLayoutMkLst>
        </pc:sldLayoutChg>
      </pc:sldMasterChg>
    </pc:docChg>
  </pc:docChgLst>
  <pc:docChgLst>
    <pc:chgData name="SeanM" userId="4881849a-3f74-4aef-bee5-392322c4ec20" providerId="ADAL" clId="{D2E64F71-FEA1-4DAA-9156-2DD35412D3CB}"/>
    <pc:docChg chg="undo custSel modSld">
      <pc:chgData name="SeanM" userId="4881849a-3f74-4aef-bee5-392322c4ec20" providerId="ADAL" clId="{D2E64F71-FEA1-4DAA-9156-2DD35412D3CB}" dt="2020-08-22T16:08:07.556" v="761" actId="404"/>
      <pc:docMkLst>
        <pc:docMk/>
      </pc:docMkLst>
      <pc:sldChg chg="modNotesTx">
        <pc:chgData name="SeanM" userId="4881849a-3f74-4aef-bee5-392322c4ec20" providerId="ADAL" clId="{D2E64F71-FEA1-4DAA-9156-2DD35412D3CB}" dt="2020-08-22T15:53:53.542" v="394" actId="20577"/>
        <pc:sldMkLst>
          <pc:docMk/>
          <pc:sldMk cId="3716518117" sldId="258"/>
        </pc:sldMkLst>
      </pc:sldChg>
      <pc:sldChg chg="modSp mod">
        <pc:chgData name="SeanM" userId="4881849a-3f74-4aef-bee5-392322c4ec20" providerId="ADAL" clId="{D2E64F71-FEA1-4DAA-9156-2DD35412D3CB}" dt="2020-08-22T16:03:43.975" v="550" actId="403"/>
        <pc:sldMkLst>
          <pc:docMk/>
          <pc:sldMk cId="2433999873" sldId="260"/>
        </pc:sldMkLst>
        <pc:spChg chg="mod">
          <ac:chgData name="SeanM" userId="4881849a-3f74-4aef-bee5-392322c4ec20" providerId="ADAL" clId="{D2E64F71-FEA1-4DAA-9156-2DD35412D3CB}" dt="2020-08-22T16:03:43.975" v="550" actId="403"/>
          <ac:spMkLst>
            <pc:docMk/>
            <pc:sldMk cId="2433999873" sldId="260"/>
            <ac:spMk id="8" creationId="{BC9C7561-B734-4E40-9977-B69080D981C8}"/>
          </ac:spMkLst>
        </pc:spChg>
      </pc:sldChg>
      <pc:sldChg chg="addSp modSp mod">
        <pc:chgData name="SeanM" userId="4881849a-3f74-4aef-bee5-392322c4ec20" providerId="ADAL" clId="{D2E64F71-FEA1-4DAA-9156-2DD35412D3CB}" dt="2020-08-22T15:44:57.243" v="51" actId="14734"/>
        <pc:sldMkLst>
          <pc:docMk/>
          <pc:sldMk cId="1818133920" sldId="261"/>
        </pc:sldMkLst>
        <pc:spChg chg="mod">
          <ac:chgData name="SeanM" userId="4881849a-3f74-4aef-bee5-392322c4ec20" providerId="ADAL" clId="{D2E64F71-FEA1-4DAA-9156-2DD35412D3CB}" dt="2020-08-22T15:44:44.738" v="47" actId="2711"/>
          <ac:spMkLst>
            <pc:docMk/>
            <pc:sldMk cId="1818133920" sldId="261"/>
            <ac:spMk id="8" creationId="{BC9C7561-B734-4E40-9977-B69080D981C8}"/>
          </ac:spMkLst>
        </pc:spChg>
        <pc:spChg chg="add mod">
          <ac:chgData name="SeanM" userId="4881849a-3f74-4aef-bee5-392322c4ec20" providerId="ADAL" clId="{D2E64F71-FEA1-4DAA-9156-2DD35412D3CB}" dt="2020-08-22T15:44:24.728" v="40" actId="2711"/>
          <ac:spMkLst>
            <pc:docMk/>
            <pc:sldMk cId="1818133920" sldId="261"/>
            <ac:spMk id="9" creationId="{C0394B28-0BAE-4804-ABDA-DE2B46034EE3}"/>
          </ac:spMkLst>
        </pc:spChg>
        <pc:spChg chg="mod">
          <ac:chgData name="SeanM" userId="4881849a-3f74-4aef-bee5-392322c4ec20" providerId="ADAL" clId="{D2E64F71-FEA1-4DAA-9156-2DD35412D3CB}" dt="2020-08-22T15:41:05.975" v="16" actId="1076"/>
          <ac:spMkLst>
            <pc:docMk/>
            <pc:sldMk cId="1818133920" sldId="261"/>
            <ac:spMk id="10" creationId="{257739CE-E619-41FE-BDDE-7E3AA2992F11}"/>
          </ac:spMkLst>
        </pc:spChg>
        <pc:graphicFrameChg chg="add mod modGraphic">
          <ac:chgData name="SeanM" userId="4881849a-3f74-4aef-bee5-392322c4ec20" providerId="ADAL" clId="{D2E64F71-FEA1-4DAA-9156-2DD35412D3CB}" dt="2020-08-22T15:44:57.243" v="51" actId="14734"/>
          <ac:graphicFrameMkLst>
            <pc:docMk/>
            <pc:sldMk cId="1818133920" sldId="261"/>
            <ac:graphicFrameMk id="2" creationId="{8D923611-1BEA-40CE-92A8-676A32174F2D}"/>
          </ac:graphicFrameMkLst>
        </pc:graphicFrameChg>
        <pc:picChg chg="mod">
          <ac:chgData name="SeanM" userId="4881849a-3f74-4aef-bee5-392322c4ec20" providerId="ADAL" clId="{D2E64F71-FEA1-4DAA-9156-2DD35412D3CB}" dt="2020-08-22T15:43:53.535" v="31" actId="1076"/>
          <ac:picMkLst>
            <pc:docMk/>
            <pc:sldMk cId="1818133920" sldId="261"/>
            <ac:picMk id="7" creationId="{9AC80E59-47C1-4F48-87E6-A3BD6E2ECC25}"/>
          </ac:picMkLst>
        </pc:picChg>
      </pc:sldChg>
      <pc:sldChg chg="modSp mod">
        <pc:chgData name="SeanM" userId="4881849a-3f74-4aef-bee5-392322c4ec20" providerId="ADAL" clId="{D2E64F71-FEA1-4DAA-9156-2DD35412D3CB}" dt="2020-08-22T16:08:07.556" v="761" actId="404"/>
        <pc:sldMkLst>
          <pc:docMk/>
          <pc:sldMk cId="4140781109" sldId="262"/>
        </pc:sldMkLst>
        <pc:spChg chg="mod">
          <ac:chgData name="SeanM" userId="4881849a-3f74-4aef-bee5-392322c4ec20" providerId="ADAL" clId="{D2E64F71-FEA1-4DAA-9156-2DD35412D3CB}" dt="2020-08-22T16:08:07.556" v="761" actId="404"/>
          <ac:spMkLst>
            <pc:docMk/>
            <pc:sldMk cId="4140781109" sldId="262"/>
            <ac:spMk id="8" creationId="{BC9C7561-B734-4E40-9977-B69080D981C8}"/>
          </ac:spMkLst>
        </pc:spChg>
        <pc:picChg chg="mod">
          <ac:chgData name="SeanM" userId="4881849a-3f74-4aef-bee5-392322c4ec20" providerId="ADAL" clId="{D2E64F71-FEA1-4DAA-9156-2DD35412D3CB}" dt="2020-08-22T16:03:54.952" v="552" actId="1076"/>
          <ac:picMkLst>
            <pc:docMk/>
            <pc:sldMk cId="4140781109" sldId="262"/>
            <ac:picMk id="7" creationId="{9AC80E59-47C1-4F48-87E6-A3BD6E2ECC25}"/>
          </ac:picMkLst>
        </pc:picChg>
      </pc:sldChg>
    </pc:docChg>
  </pc:docChgLst>
  <pc:docChgLst>
    <pc:chgData name="Julia" userId="S::julia@walmerart.com::f859687a-059d-4653-befa-4bdfc30b13fc" providerId="AD" clId="Web-{EDAE5769-7FDA-4E90-8996-137649C80BFF}"/>
    <pc:docChg chg="modSld">
      <pc:chgData name="Julia" userId="S::julia@walmerart.com::f859687a-059d-4653-befa-4bdfc30b13fc" providerId="AD" clId="Web-{EDAE5769-7FDA-4E90-8996-137649C80BFF}" dt="2020-08-24T22:20:27.707" v="17"/>
      <pc:docMkLst>
        <pc:docMk/>
      </pc:docMkLst>
      <pc:sldChg chg="modSp">
        <pc:chgData name="Julia" userId="S::julia@walmerart.com::f859687a-059d-4653-befa-4bdfc30b13fc" providerId="AD" clId="Web-{EDAE5769-7FDA-4E90-8996-137649C80BFF}" dt="2020-08-24T22:16:53.456" v="8" actId="20577"/>
        <pc:sldMkLst>
          <pc:docMk/>
          <pc:sldMk cId="2433999873" sldId="260"/>
        </pc:sldMkLst>
        <pc:spChg chg="mod">
          <ac:chgData name="Julia" userId="S::julia@walmerart.com::f859687a-059d-4653-befa-4bdfc30b13fc" providerId="AD" clId="Web-{EDAE5769-7FDA-4E90-8996-137649C80BFF}" dt="2020-08-24T22:16:53.456" v="8" actId="20577"/>
          <ac:spMkLst>
            <pc:docMk/>
            <pc:sldMk cId="2433999873" sldId="260"/>
            <ac:spMk id="8" creationId="{BC9C7561-B734-4E40-9977-B69080D981C8}"/>
          </ac:spMkLst>
        </pc:spChg>
      </pc:sldChg>
      <pc:sldChg chg="modSp">
        <pc:chgData name="Julia" userId="S::julia@walmerart.com::f859687a-059d-4653-befa-4bdfc30b13fc" providerId="AD" clId="Web-{EDAE5769-7FDA-4E90-8996-137649C80BFF}" dt="2020-08-24T22:20:27.707" v="17"/>
        <pc:sldMkLst>
          <pc:docMk/>
          <pc:sldMk cId="1818133920" sldId="261"/>
        </pc:sldMkLst>
        <pc:graphicFrameChg chg="mod modGraphic">
          <ac:chgData name="Julia" userId="S::julia@walmerart.com::f859687a-059d-4653-befa-4bdfc30b13fc" providerId="AD" clId="Web-{EDAE5769-7FDA-4E90-8996-137649C80BFF}" dt="2020-08-24T22:20:27.707" v="17"/>
          <ac:graphicFrameMkLst>
            <pc:docMk/>
            <pc:sldMk cId="1818133920" sldId="261"/>
            <ac:graphicFrameMk id="2" creationId="{8D923611-1BEA-40CE-92A8-676A32174F2D}"/>
          </ac:graphicFrameMkLst>
        </pc:graphicFrameChg>
      </pc:sldChg>
    </pc:docChg>
  </pc:docChgLst>
  <pc:docChgLst>
    <pc:chgData name="Julia" userId="S::julia@walmerart.com::f859687a-059d-4653-befa-4bdfc30b13fc" providerId="AD" clId="Web-{FE08F676-51E1-4C53-9E91-569425198CEA}"/>
    <pc:docChg chg="modSld">
      <pc:chgData name="Julia" userId="S::julia@walmerart.com::f859687a-059d-4653-befa-4bdfc30b13fc" providerId="AD" clId="Web-{FE08F676-51E1-4C53-9E91-569425198CEA}" dt="2020-08-24T22:09:33.315" v="547"/>
      <pc:docMkLst>
        <pc:docMk/>
      </pc:docMkLst>
      <pc:sldChg chg="modSp">
        <pc:chgData name="Julia" userId="S::julia@walmerart.com::f859687a-059d-4653-befa-4bdfc30b13fc" providerId="AD" clId="Web-{FE08F676-51E1-4C53-9E91-569425198CEA}" dt="2020-08-24T21:48:19.098" v="242" actId="20577"/>
        <pc:sldMkLst>
          <pc:docMk/>
          <pc:sldMk cId="1929852256" sldId="257"/>
        </pc:sldMkLst>
        <pc:spChg chg="mod">
          <ac:chgData name="Julia" userId="S::julia@walmerart.com::f859687a-059d-4653-befa-4bdfc30b13fc" providerId="AD" clId="Web-{FE08F676-51E1-4C53-9E91-569425198CEA}" dt="2020-08-24T21:48:19.098" v="242" actId="20577"/>
          <ac:spMkLst>
            <pc:docMk/>
            <pc:sldMk cId="1929852256" sldId="257"/>
            <ac:spMk id="10" creationId="{257739CE-E619-41FE-BDDE-7E3AA2992F11}"/>
          </ac:spMkLst>
        </pc:spChg>
      </pc:sldChg>
      <pc:sldChg chg="modNotes">
        <pc:chgData name="Julia" userId="S::julia@walmerart.com::f859687a-059d-4653-befa-4bdfc30b13fc" providerId="AD" clId="Web-{FE08F676-51E1-4C53-9E91-569425198CEA}" dt="2020-08-24T22:09:33.315" v="547"/>
        <pc:sldMkLst>
          <pc:docMk/>
          <pc:sldMk cId="3716518117" sldId="258"/>
        </pc:sldMkLst>
      </pc:sldChg>
      <pc:sldChg chg="modSp">
        <pc:chgData name="Julia" userId="S::julia@walmerart.com::f859687a-059d-4653-befa-4bdfc30b13fc" providerId="AD" clId="Web-{FE08F676-51E1-4C53-9E91-569425198CEA}" dt="2020-08-24T21:53:39.241" v="293" actId="20577"/>
        <pc:sldMkLst>
          <pc:docMk/>
          <pc:sldMk cId="3736243541" sldId="259"/>
        </pc:sldMkLst>
        <pc:spChg chg="mod">
          <ac:chgData name="Julia" userId="S::julia@walmerart.com::f859687a-059d-4653-befa-4bdfc30b13fc" providerId="AD" clId="Web-{FE08F676-51E1-4C53-9E91-569425198CEA}" dt="2020-08-24T21:53:39.241" v="293" actId="20577"/>
          <ac:spMkLst>
            <pc:docMk/>
            <pc:sldMk cId="3736243541" sldId="259"/>
            <ac:spMk id="8" creationId="{BC9C7561-B734-4E40-9977-B69080D981C8}"/>
          </ac:spMkLst>
        </pc:spChg>
      </pc:sldChg>
      <pc:sldChg chg="modSp">
        <pc:chgData name="Julia" userId="S::julia@walmerart.com::f859687a-059d-4653-befa-4bdfc30b13fc" providerId="AD" clId="Web-{FE08F676-51E1-4C53-9E91-569425198CEA}" dt="2020-08-24T22:02:10.623" v="441" actId="20577"/>
        <pc:sldMkLst>
          <pc:docMk/>
          <pc:sldMk cId="2433999873" sldId="260"/>
        </pc:sldMkLst>
        <pc:spChg chg="mod">
          <ac:chgData name="Julia" userId="S::julia@walmerart.com::f859687a-059d-4653-befa-4bdfc30b13fc" providerId="AD" clId="Web-{FE08F676-51E1-4C53-9E91-569425198CEA}" dt="2020-08-24T22:02:10.623" v="441" actId="20577"/>
          <ac:spMkLst>
            <pc:docMk/>
            <pc:sldMk cId="2433999873" sldId="260"/>
            <ac:spMk id="8" creationId="{BC9C7561-B734-4E40-9977-B69080D981C8}"/>
          </ac:spMkLst>
        </pc:spChg>
      </pc:sldChg>
      <pc:sldChg chg="modSp">
        <pc:chgData name="Julia" userId="S::julia@walmerart.com::f859687a-059d-4653-befa-4bdfc30b13fc" providerId="AD" clId="Web-{FE08F676-51E1-4C53-9E91-569425198CEA}" dt="2020-08-24T21:59:27.681" v="410"/>
        <pc:sldMkLst>
          <pc:docMk/>
          <pc:sldMk cId="1818133920" sldId="261"/>
        </pc:sldMkLst>
        <pc:spChg chg="mod">
          <ac:chgData name="Julia" userId="S::julia@walmerart.com::f859687a-059d-4653-befa-4bdfc30b13fc" providerId="AD" clId="Web-{FE08F676-51E1-4C53-9E91-569425198CEA}" dt="2020-08-24T21:57:24.040" v="328" actId="20577"/>
          <ac:spMkLst>
            <pc:docMk/>
            <pc:sldMk cId="1818133920" sldId="261"/>
            <ac:spMk id="9" creationId="{C0394B28-0BAE-4804-ABDA-DE2B46034EE3}"/>
          </ac:spMkLst>
        </pc:spChg>
        <pc:graphicFrameChg chg="mod modGraphic">
          <ac:chgData name="Julia" userId="S::julia@walmerart.com::f859687a-059d-4653-befa-4bdfc30b13fc" providerId="AD" clId="Web-{FE08F676-51E1-4C53-9E91-569425198CEA}" dt="2020-08-24T21:59:27.681" v="410"/>
          <ac:graphicFrameMkLst>
            <pc:docMk/>
            <pc:sldMk cId="1818133920" sldId="261"/>
            <ac:graphicFrameMk id="2" creationId="{8D923611-1BEA-40CE-92A8-676A32174F2D}"/>
          </ac:graphicFrameMkLst>
        </pc:graphicFrameChg>
      </pc:sldChg>
      <pc:sldChg chg="modSp">
        <pc:chgData name="Julia" userId="S::julia@walmerart.com::f859687a-059d-4653-befa-4bdfc30b13fc" providerId="AD" clId="Web-{FE08F676-51E1-4C53-9E91-569425198CEA}" dt="2020-08-24T22:06:13.343" v="531" actId="20577"/>
        <pc:sldMkLst>
          <pc:docMk/>
          <pc:sldMk cId="4140781109" sldId="262"/>
        </pc:sldMkLst>
        <pc:spChg chg="mod">
          <ac:chgData name="Julia" userId="S::julia@walmerart.com::f859687a-059d-4653-befa-4bdfc30b13fc" providerId="AD" clId="Web-{FE08F676-51E1-4C53-9E91-569425198CEA}" dt="2020-08-24T22:06:13.343" v="531" actId="20577"/>
          <ac:spMkLst>
            <pc:docMk/>
            <pc:sldMk cId="4140781109" sldId="262"/>
            <ac:spMk id="8" creationId="{BC9C7561-B734-4E40-9977-B69080D981C8}"/>
          </ac:spMkLst>
        </pc:spChg>
      </pc:sldChg>
    </pc:docChg>
  </pc:docChgLst>
  <pc:docChgLst>
    <pc:chgData name="Casey" userId="S::casey@walmerart.com::62103740-6378-4ac6-9e6f-e3a6d55401c1" providerId="AD" clId="Web-{568D5A5D-16D5-4B8B-83F6-A5DBD7E53147}"/>
    <pc:docChg chg="modSld">
      <pc:chgData name="Casey" userId="S::casey@walmerart.com::62103740-6378-4ac6-9e6f-e3a6d55401c1" providerId="AD" clId="Web-{568D5A5D-16D5-4B8B-83F6-A5DBD7E53147}" dt="2020-08-22T15:44:00.320" v="39" actId="14100"/>
      <pc:docMkLst>
        <pc:docMk/>
      </pc:docMkLst>
      <pc:sldChg chg="addSp delSp modSp">
        <pc:chgData name="Casey" userId="S::casey@walmerart.com::62103740-6378-4ac6-9e6f-e3a6d55401c1" providerId="AD" clId="Web-{568D5A5D-16D5-4B8B-83F6-A5DBD7E53147}" dt="2020-08-22T15:44:00.320" v="39" actId="14100"/>
        <pc:sldMkLst>
          <pc:docMk/>
          <pc:sldMk cId="1818133920" sldId="261"/>
        </pc:sldMkLst>
        <pc:spChg chg="mod">
          <ac:chgData name="Casey" userId="S::casey@walmerart.com::62103740-6378-4ac6-9e6f-e3a6d55401c1" providerId="AD" clId="Web-{568D5A5D-16D5-4B8B-83F6-A5DBD7E53147}" dt="2020-08-22T15:39:59.052" v="5" actId="20577"/>
          <ac:spMkLst>
            <pc:docMk/>
            <pc:sldMk cId="1818133920" sldId="261"/>
            <ac:spMk id="8" creationId="{BC9C7561-B734-4E40-9977-B69080D981C8}"/>
          </ac:spMkLst>
        </pc:spChg>
        <pc:spChg chg="mod">
          <ac:chgData name="Casey" userId="S::casey@walmerart.com::62103740-6378-4ac6-9e6f-e3a6d55401c1" providerId="AD" clId="Web-{568D5A5D-16D5-4B8B-83F6-A5DBD7E53147}" dt="2020-08-22T15:44:00.320" v="39" actId="14100"/>
          <ac:spMkLst>
            <pc:docMk/>
            <pc:sldMk cId="1818133920" sldId="261"/>
            <ac:spMk id="9" creationId="{C0394B28-0BAE-4804-ABDA-DE2B46034EE3}"/>
          </ac:spMkLst>
        </pc:spChg>
        <pc:graphicFrameChg chg="mod modGraphic">
          <ac:chgData name="Casey" userId="S::casey@walmerart.com::62103740-6378-4ac6-9e6f-e3a6d55401c1" providerId="AD" clId="Web-{568D5A5D-16D5-4B8B-83F6-A5DBD7E53147}" dt="2020-08-22T15:42:43.116" v="38"/>
          <ac:graphicFrameMkLst>
            <pc:docMk/>
            <pc:sldMk cId="1818133920" sldId="261"/>
            <ac:graphicFrameMk id="2" creationId="{8D923611-1BEA-40CE-92A8-676A32174F2D}"/>
          </ac:graphicFrameMkLst>
        </pc:graphicFrameChg>
        <pc:graphicFrameChg chg="add del">
          <ac:chgData name="Casey" userId="S::casey@walmerart.com::62103740-6378-4ac6-9e6f-e3a6d55401c1" providerId="AD" clId="Web-{568D5A5D-16D5-4B8B-83F6-A5DBD7E53147}" dt="2020-08-22T15:40:30.802" v="11"/>
          <ac:graphicFrameMkLst>
            <pc:docMk/>
            <pc:sldMk cId="1818133920" sldId="261"/>
            <ac:graphicFrameMk id="3" creationId="{1F124172-922E-49C6-9EF2-E32F9ADB98BD}"/>
          </ac:graphicFrameMkLst>
        </pc:graphicFrameChg>
      </pc:sldChg>
    </pc:docChg>
  </pc:docChgLst>
  <pc:docChgLst>
    <pc:chgData name="Julia" userId="S::julia@walmerart.com::f859687a-059d-4653-befa-4bdfc30b13fc" providerId="AD" clId="Web-{8B6DE8AC-06F9-4030-8FEF-244FDF9AE2C3}"/>
    <pc:docChg chg="modSld">
      <pc:chgData name="Julia" userId="S::julia@walmerart.com::f859687a-059d-4653-befa-4bdfc30b13fc" providerId="AD" clId="Web-{8B6DE8AC-06F9-4030-8FEF-244FDF9AE2C3}" dt="2020-08-25T16:06:04.216" v="53" actId="20577"/>
      <pc:docMkLst>
        <pc:docMk/>
      </pc:docMkLst>
      <pc:sldChg chg="modSp">
        <pc:chgData name="Julia" userId="S::julia@walmerart.com::f859687a-059d-4653-befa-4bdfc30b13fc" providerId="AD" clId="Web-{8B6DE8AC-06F9-4030-8FEF-244FDF9AE2C3}" dt="2020-08-25T16:06:04.216" v="52" actId="20577"/>
        <pc:sldMkLst>
          <pc:docMk/>
          <pc:sldMk cId="4140781109" sldId="262"/>
        </pc:sldMkLst>
        <pc:spChg chg="mod">
          <ac:chgData name="Julia" userId="S::julia@walmerart.com::f859687a-059d-4653-befa-4bdfc30b13fc" providerId="AD" clId="Web-{8B6DE8AC-06F9-4030-8FEF-244FDF9AE2C3}" dt="2020-08-25T16:06:04.216" v="52" actId="20577"/>
          <ac:spMkLst>
            <pc:docMk/>
            <pc:sldMk cId="4140781109" sldId="262"/>
            <ac:spMk id="8" creationId="{BC9C7561-B734-4E40-9977-B69080D981C8}"/>
          </ac:spMkLst>
        </pc:spChg>
      </pc:sldChg>
    </pc:docChg>
  </pc:docChgLst>
  <pc:docChgLst>
    <pc:chgData name="Sean" userId="S::sean@walmerart.com::4881849a-3f74-4aef-bee5-392322c4ec20" providerId="AD" clId="Web-{2E876ABE-7802-4246-B935-CAF420F16261}"/>
    <pc:docChg chg="modSld">
      <pc:chgData name="Sean" userId="S::sean@walmerart.com::4881849a-3f74-4aef-bee5-392322c4ec20" providerId="AD" clId="Web-{2E876ABE-7802-4246-B935-CAF420F16261}" dt="2020-08-22T15:38:44.243" v="83" actId="20577"/>
      <pc:docMkLst>
        <pc:docMk/>
      </pc:docMkLst>
      <pc:sldChg chg="modSp">
        <pc:chgData name="Sean" userId="S::sean@walmerart.com::4881849a-3f74-4aef-bee5-392322c4ec20" providerId="AD" clId="Web-{2E876ABE-7802-4246-B935-CAF420F16261}" dt="2020-08-22T15:38:44.243" v="82" actId="20577"/>
        <pc:sldMkLst>
          <pc:docMk/>
          <pc:sldMk cId="1818133920" sldId="261"/>
        </pc:sldMkLst>
        <pc:spChg chg="mod">
          <ac:chgData name="Sean" userId="S::sean@walmerart.com::4881849a-3f74-4aef-bee5-392322c4ec20" providerId="AD" clId="Web-{2E876ABE-7802-4246-B935-CAF420F16261}" dt="2020-08-22T15:38:44.243" v="82" actId="20577"/>
          <ac:spMkLst>
            <pc:docMk/>
            <pc:sldMk cId="1818133920" sldId="261"/>
            <ac:spMk id="8" creationId="{BC9C7561-B734-4E40-9977-B69080D981C8}"/>
          </ac:spMkLst>
        </pc:spChg>
      </pc:sldChg>
    </pc:docChg>
  </pc:docChgLst>
  <pc:docChgLst>
    <pc:chgData name="Casey" userId="S::casey@walmerart.com::62103740-6378-4ac6-9e6f-e3a6d55401c1" providerId="AD" clId="Web-{7AF4705F-3F95-4644-81F4-670850E62F7E}"/>
    <pc:docChg chg="modSld">
      <pc:chgData name="Casey" userId="S::casey@walmerart.com::62103740-6378-4ac6-9e6f-e3a6d55401c1" providerId="AD" clId="Web-{7AF4705F-3F95-4644-81F4-670850E62F7E}" dt="2020-08-24T22:20:14.603" v="575"/>
      <pc:docMkLst>
        <pc:docMk/>
      </pc:docMkLst>
      <pc:sldChg chg="modSp">
        <pc:chgData name="Casey" userId="S::casey@walmerart.com::62103740-6378-4ac6-9e6f-e3a6d55401c1" providerId="AD" clId="Web-{7AF4705F-3F95-4644-81F4-670850E62F7E}" dt="2020-08-24T21:47:12.935" v="134" actId="20577"/>
        <pc:sldMkLst>
          <pc:docMk/>
          <pc:sldMk cId="1929852256" sldId="257"/>
        </pc:sldMkLst>
        <pc:spChg chg="mod">
          <ac:chgData name="Casey" userId="S::casey@walmerart.com::62103740-6378-4ac6-9e6f-e3a6d55401c1" providerId="AD" clId="Web-{7AF4705F-3F95-4644-81F4-670850E62F7E}" dt="2020-08-24T21:47:12.935" v="134" actId="20577"/>
          <ac:spMkLst>
            <pc:docMk/>
            <pc:sldMk cId="1929852256" sldId="257"/>
            <ac:spMk id="8" creationId="{BC9C7561-B734-4E40-9977-B69080D981C8}"/>
          </ac:spMkLst>
        </pc:spChg>
      </pc:sldChg>
      <pc:sldChg chg="modSp">
        <pc:chgData name="Casey" userId="S::casey@walmerart.com::62103740-6378-4ac6-9e6f-e3a6d55401c1" providerId="AD" clId="Web-{7AF4705F-3F95-4644-81F4-670850E62F7E}" dt="2020-08-24T21:54:05.445" v="381" actId="20577"/>
        <pc:sldMkLst>
          <pc:docMk/>
          <pc:sldMk cId="3736243541" sldId="259"/>
        </pc:sldMkLst>
        <pc:spChg chg="mod">
          <ac:chgData name="Casey" userId="S::casey@walmerart.com::62103740-6378-4ac6-9e6f-e3a6d55401c1" providerId="AD" clId="Web-{7AF4705F-3F95-4644-81F4-670850E62F7E}" dt="2020-08-24T21:54:05.445" v="381" actId="20577"/>
          <ac:spMkLst>
            <pc:docMk/>
            <pc:sldMk cId="3736243541" sldId="259"/>
            <ac:spMk id="8" creationId="{BC9C7561-B734-4E40-9977-B69080D981C8}"/>
          </ac:spMkLst>
        </pc:spChg>
      </pc:sldChg>
      <pc:sldChg chg="modSp">
        <pc:chgData name="Casey" userId="S::casey@walmerart.com::62103740-6378-4ac6-9e6f-e3a6d55401c1" providerId="AD" clId="Web-{7AF4705F-3F95-4644-81F4-670850E62F7E}" dt="2020-08-24T22:16:22.057" v="572" actId="20577"/>
        <pc:sldMkLst>
          <pc:docMk/>
          <pc:sldMk cId="2433999873" sldId="260"/>
        </pc:sldMkLst>
        <pc:spChg chg="mod">
          <ac:chgData name="Casey" userId="S::casey@walmerart.com::62103740-6378-4ac6-9e6f-e3a6d55401c1" providerId="AD" clId="Web-{7AF4705F-3F95-4644-81F4-670850E62F7E}" dt="2020-08-24T22:16:22.057" v="572" actId="20577"/>
          <ac:spMkLst>
            <pc:docMk/>
            <pc:sldMk cId="2433999873" sldId="260"/>
            <ac:spMk id="8" creationId="{BC9C7561-B734-4E40-9977-B69080D981C8}"/>
          </ac:spMkLst>
        </pc:spChg>
      </pc:sldChg>
      <pc:sldChg chg="modSp">
        <pc:chgData name="Casey" userId="S::casey@walmerart.com::62103740-6378-4ac6-9e6f-e3a6d55401c1" providerId="AD" clId="Web-{7AF4705F-3F95-4644-81F4-670850E62F7E}" dt="2020-08-24T22:20:14.603" v="575"/>
        <pc:sldMkLst>
          <pc:docMk/>
          <pc:sldMk cId="1818133920" sldId="261"/>
        </pc:sldMkLst>
        <pc:spChg chg="mod">
          <ac:chgData name="Casey" userId="S::casey@walmerart.com::62103740-6378-4ac6-9e6f-e3a6d55401c1" providerId="AD" clId="Web-{7AF4705F-3F95-4644-81F4-670850E62F7E}" dt="2020-08-24T21:58:29.039" v="407" actId="1076"/>
          <ac:spMkLst>
            <pc:docMk/>
            <pc:sldMk cId="1818133920" sldId="261"/>
            <ac:spMk id="9" creationId="{C0394B28-0BAE-4804-ABDA-DE2B46034EE3}"/>
          </ac:spMkLst>
        </pc:spChg>
        <pc:graphicFrameChg chg="mod modGraphic">
          <ac:chgData name="Casey" userId="S::casey@walmerart.com::62103740-6378-4ac6-9e6f-e3a6d55401c1" providerId="AD" clId="Web-{7AF4705F-3F95-4644-81F4-670850E62F7E}" dt="2020-08-24T22:20:14.603" v="575"/>
          <ac:graphicFrameMkLst>
            <pc:docMk/>
            <pc:sldMk cId="1818133920" sldId="261"/>
            <ac:graphicFrameMk id="2" creationId="{8D923611-1BEA-40CE-92A8-676A32174F2D}"/>
          </ac:graphicFrameMkLst>
        </pc:graphicFrameChg>
      </pc:sldChg>
      <pc:sldChg chg="modSp">
        <pc:chgData name="Casey" userId="S::casey@walmerart.com::62103740-6378-4ac6-9e6f-e3a6d55401c1" providerId="AD" clId="Web-{7AF4705F-3F95-4644-81F4-670850E62F7E}" dt="2020-08-24T22:07:27.212" v="558" actId="20577"/>
        <pc:sldMkLst>
          <pc:docMk/>
          <pc:sldMk cId="4140781109" sldId="262"/>
        </pc:sldMkLst>
        <pc:spChg chg="mod">
          <ac:chgData name="Casey" userId="S::casey@walmerart.com::62103740-6378-4ac6-9e6f-e3a6d55401c1" providerId="AD" clId="Web-{7AF4705F-3F95-4644-81F4-670850E62F7E}" dt="2020-08-24T22:07:27.212" v="558" actId="20577"/>
          <ac:spMkLst>
            <pc:docMk/>
            <pc:sldMk cId="4140781109" sldId="262"/>
            <ac:spMk id="8" creationId="{BC9C7561-B734-4E40-9977-B69080D981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62F46-FFD2-476C-998B-7DC20EDC25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DAE37-C18C-47AA-9240-69F427E7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Show user auth</a:t>
            </a:r>
          </a:p>
          <a:p>
            <a:pPr marL="628650" lvl="1" indent="-171450">
              <a:buFontTx/>
              <a:buChar char="-"/>
            </a:pPr>
            <a:r>
              <a:rPr lang="en-US"/>
              <a:t>Register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Incorrect pass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login/logout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/>
              <a:t>Stats </a:t>
            </a:r>
          </a:p>
          <a:p>
            <a:pPr marL="171450" lvl="0" indent="-171450">
              <a:buFontTx/>
              <a:buChar char="-"/>
            </a:pPr>
            <a:r>
              <a:rPr lang="en-US"/>
              <a:t>Adding task /add daily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Delete tasks and dallies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Complete – do level when completing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Show date checking when reload page/harm player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Show potion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Show death with audio and modal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r>
              <a:rPr lang="en-US"/>
              <a:t>Show mobile responsiveness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/>
              <a:t>Show logout/login persistence </a:t>
            </a:r>
            <a:endParaRPr lang="en-US">
              <a:cs typeface="Calibri"/>
            </a:endParaRPr>
          </a:p>
          <a:p>
            <a:pPr marL="628650" lvl="1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DAE37-C18C-47AA-9240-69F427E759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DAE37-C18C-47AA-9240-69F427E759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eyVanAlstyne/t-n-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-n-do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6B116B-E0E6-4AE3-8A74-68D40CF9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" y="4455"/>
            <a:ext cx="12006260" cy="6777654"/>
          </a:xfrm>
          <a:prstGeom prst="rect">
            <a:avLst/>
          </a:prstGeom>
        </p:spPr>
      </p:pic>
      <p:pic>
        <p:nvPicPr>
          <p:cNvPr id="5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DD0077F-07D3-4B86-9C93-17E68784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05" y="2250280"/>
            <a:ext cx="1619250" cy="16192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133850"/>
            <a:ext cx="6096000" cy="461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tantia"/>
                <a:cs typeface="Calibri"/>
              </a:rPr>
              <a:t>To &amp;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6DEDE-2158-4B4E-AECC-667802BB1227}"/>
              </a:ext>
            </a:extLst>
          </p:cNvPr>
          <p:cNvSpPr txBox="1"/>
          <p:nvPr/>
        </p:nvSpPr>
        <p:spPr>
          <a:xfrm>
            <a:off x="2462213" y="2271711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solidFill>
                  <a:srgbClr val="FF0000"/>
                </a:solidFill>
                <a:latin typeface="Constantia"/>
                <a:cs typeface="Calibri"/>
              </a:rPr>
              <a:t>T</a:t>
            </a:r>
            <a:endParaRPr lang="en-US">
              <a:latin typeface="Constanti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3B47F-FC3E-4E34-B897-52D87C3986FD}"/>
              </a:ext>
            </a:extLst>
          </p:cNvPr>
          <p:cNvSpPr txBox="1"/>
          <p:nvPr/>
        </p:nvSpPr>
        <p:spPr>
          <a:xfrm>
            <a:off x="6986587" y="2295523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solidFill>
                  <a:srgbClr val="FF0000"/>
                </a:solidFill>
                <a:latin typeface="Constantia"/>
                <a:cs typeface="Calibri"/>
              </a:rPr>
              <a:t>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EC3D161-92CC-4808-8435-1F1DE6DBD4D9}"/>
              </a:ext>
            </a:extLst>
          </p:cNvPr>
          <p:cNvSpPr txBox="1">
            <a:spLocks/>
          </p:cNvSpPr>
          <p:nvPr/>
        </p:nvSpPr>
        <p:spPr>
          <a:xfrm>
            <a:off x="128589" y="5584031"/>
            <a:ext cx="11930063" cy="46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nstantia"/>
                <a:cs typeface="Calibri"/>
              </a:rPr>
              <a:t>Team 6: Julia Hopkins, Casey </a:t>
            </a:r>
            <a:r>
              <a:rPr lang="en-US" err="1">
                <a:latin typeface="Constantia"/>
                <a:cs typeface="Calibri"/>
              </a:rPr>
              <a:t>VanAlstyne</a:t>
            </a:r>
            <a:r>
              <a:rPr lang="en-US">
                <a:latin typeface="Constantia"/>
                <a:cs typeface="Calibri"/>
              </a:rPr>
              <a:t>, William VanHook, Sean </a:t>
            </a:r>
            <a:r>
              <a:rPr lang="en-US" err="1">
                <a:latin typeface="Constantia"/>
                <a:cs typeface="Calibri"/>
              </a:rPr>
              <a:t>Walmer</a:t>
            </a:r>
            <a:endParaRPr lang="en-US">
              <a:latin typeface="Constant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307181" y="1831180"/>
            <a:ext cx="80295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nstantia"/>
              </a:rPr>
              <a:t>You've heard of D&amp;D.</a:t>
            </a:r>
          </a:p>
          <a:p>
            <a:r>
              <a:rPr lang="en-US" sz="3600">
                <a:solidFill>
                  <a:schemeClr val="bg1"/>
                </a:solidFill>
                <a:latin typeface="Constantia"/>
              </a:rPr>
              <a:t>Welcome to T&amp;D.</a:t>
            </a:r>
          </a:p>
          <a:p>
            <a:r>
              <a:rPr lang="en-US" sz="3600">
                <a:solidFill>
                  <a:schemeClr val="bg1"/>
                </a:solidFill>
                <a:latin typeface="Constantia"/>
              </a:rPr>
              <a:t>To &amp; Do is a gamified to-do app that adds RPG elements to motivate you to complete your quests of daily life, and it's all available as a desktop application!</a:t>
            </a:r>
          </a:p>
          <a:p>
            <a:r>
              <a:rPr lang="en-US" sz="3600">
                <a:solidFill>
                  <a:schemeClr val="bg1"/>
                </a:solidFill>
                <a:latin typeface="Constantia"/>
              </a:rPr>
              <a:t>Gamify Your Habits!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8119" y="259556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Elevator Pitch &amp; Description</a:t>
            </a:r>
          </a:p>
        </p:txBody>
      </p:sp>
    </p:spTree>
    <p:extLst>
      <p:ext uri="{BB962C8B-B14F-4D97-AF65-F5344CB8AC3E}">
        <p14:creationId xmlns:p14="http://schemas.microsoft.com/office/powerpoint/2010/main" val="19298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683"/>
          <a:stretch/>
        </p:blipFill>
        <p:spPr>
          <a:xfrm>
            <a:off x="201270" y="1142886"/>
            <a:ext cx="11803893" cy="511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950244" y="2878931"/>
            <a:ext cx="340994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u="sng">
                <a:solidFill>
                  <a:schemeClr val="bg1"/>
                </a:solidFill>
                <a:latin typeface="Constanti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65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278426" y="1744916"/>
            <a:ext cx="802957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nstantia"/>
              </a:rPr>
              <a:t>Motivation for Development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We wanted to design an app that transforms the mundane to-do app into an enjoyable adventure by adding RPG elements! </a:t>
            </a:r>
          </a:p>
          <a:p>
            <a:pPr marL="457200" indent="-457200"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Constantia"/>
            </a:endParaRPr>
          </a:p>
          <a:p>
            <a:r>
              <a:rPr lang="en-US" sz="3200">
                <a:solidFill>
                  <a:schemeClr val="bg1"/>
                </a:solidFill>
                <a:latin typeface="Constantia"/>
              </a:rPr>
              <a:t>User Story</a:t>
            </a:r>
          </a:p>
          <a:p>
            <a:pPr marL="571500" indent="-5715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As a user that enjoys games, I need an app to help motivate me to track and complete activities of daily living.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8119" y="259556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73624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374831" y="1637636"/>
            <a:ext cx="81277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200" b="0" i="0" u="none" strike="noStrike" noProof="0">
                <a:solidFill>
                  <a:schemeClr val="bg1"/>
                </a:solidFill>
                <a:latin typeface="Constantia" panose="02030602050306030303" pitchFamily="18" charset="0"/>
              </a:rPr>
              <a:t>Technologies Used</a:t>
            </a:r>
            <a:endParaRPr lang="en-US" sz="3200" b="0" i="0" u="none" strike="noStrike" noProof="0">
              <a:latin typeface="Constantia" panose="020306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9364" y="231758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Process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923611-1BEA-40CE-92A8-676A3217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7660"/>
              </p:ext>
            </p:extLst>
          </p:nvPr>
        </p:nvGraphicFramePr>
        <p:xfrm>
          <a:off x="373811" y="2257245"/>
          <a:ext cx="8827967" cy="37106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912593">
                  <a:extLst>
                    <a:ext uri="{9D8B030D-6E8A-4147-A177-3AD203B41FA5}">
                      <a16:colId xmlns:a16="http://schemas.microsoft.com/office/drawing/2014/main" val="282666284"/>
                    </a:ext>
                  </a:extLst>
                </a:gridCol>
                <a:gridCol w="4915374">
                  <a:extLst>
                    <a:ext uri="{9D8B030D-6E8A-4147-A177-3AD203B41FA5}">
                      <a16:colId xmlns:a16="http://schemas.microsoft.com/office/drawing/2014/main" val="3577102872"/>
                    </a:ext>
                  </a:extLst>
                </a:gridCol>
              </a:tblGrid>
              <a:tr h="3215855">
                <a:tc>
                  <a:txBody>
                    <a:bodyPr/>
                    <a:lstStyle/>
                    <a:p>
                      <a:pPr marL="9144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sng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M</a:t>
                      </a: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ongoDB w/ Mongoose ORM</a:t>
                      </a:r>
                      <a:endParaRPr lang="en-US" sz="2400" b="0" i="0" u="none" strike="noStrike" noProof="0">
                        <a:latin typeface="Constantia"/>
                      </a:endParaRPr>
                    </a:p>
                    <a:p>
                      <a:pPr marL="9144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sng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E</a:t>
                      </a: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xpress</a:t>
                      </a:r>
                      <a:endParaRPr lang="en-US" sz="2400" b="0" i="0" u="none" strike="noStrike" noProof="0">
                        <a:latin typeface="Constantia"/>
                      </a:endParaRP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sng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R</a:t>
                      </a: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eact</a:t>
                      </a:r>
                      <a:endParaRPr lang="en-US" sz="2400" b="0" i="0" u="none" strike="noStrike" noProof="0">
                        <a:latin typeface="Constantia"/>
                      </a:endParaRP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sng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N</a:t>
                      </a: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ode</a:t>
                      </a:r>
                      <a:endParaRPr lang="en-US" sz="2400" b="0" i="0" u="none" strike="noStrike" noProof="0">
                        <a:latin typeface="Constantia"/>
                      </a:endParaRP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Heroku</a:t>
                      </a: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Atlas</a:t>
                      </a:r>
                    </a:p>
                    <a:p>
                      <a:pPr lvl="0">
                        <a:buNone/>
                      </a:pPr>
                      <a:endParaRPr lang="en-US" sz="240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Passport</a:t>
                      </a:r>
                      <a:endParaRPr lang="en-US"/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Redux (for state </a:t>
                      </a:r>
                      <a:r>
                        <a:rPr lang="en-US" sz="2400" b="0" i="0" u="none" strike="noStrike" noProof="0" err="1">
                          <a:solidFill>
                            <a:schemeClr val="bg1"/>
                          </a:solidFill>
                          <a:latin typeface="Constantia"/>
                        </a:rPr>
                        <a:t>mngt</a:t>
                      </a: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 for </a:t>
                      </a:r>
                    </a:p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authenticated users)</a:t>
                      </a:r>
                      <a:endParaRPr lang="en-US"/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Moment.JS</a:t>
                      </a:r>
                      <a:endParaRPr lang="en-US" sz="2400" b="0" i="0" u="none" strike="noStrike" noProof="0">
                        <a:latin typeface="Constantia"/>
                      </a:endParaRP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React-</a:t>
                      </a:r>
                      <a:r>
                        <a:rPr lang="en-US" sz="2400" b="0" i="0" u="none" strike="noStrike" noProof="0" err="1">
                          <a:solidFill>
                            <a:schemeClr val="bg1"/>
                          </a:solidFill>
                          <a:latin typeface="Constantia"/>
                        </a:rPr>
                        <a:t>Datepicker</a:t>
                      </a:r>
                      <a:endParaRPr lang="en-US" sz="2400" b="0" i="0" u="none" strike="noStrike" noProof="0" err="1">
                        <a:latin typeface="Constantia"/>
                      </a:endParaRPr>
                    </a:p>
                    <a:p>
                      <a:pPr marL="914400" marR="0" lvl="1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Constantia"/>
                        </a:rPr>
                        <a:t>Audio</a:t>
                      </a:r>
                    </a:p>
                    <a:p>
                      <a:endParaRPr lang="en-US" sz="240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937882"/>
                  </a:ext>
                </a:extLst>
              </a:tr>
              <a:tr h="49474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>
                        <a:latin typeface="Constanti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>
                        <a:latin typeface="Constanti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85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394B28-0BAE-4804-ABDA-DE2B46034EE3}"/>
              </a:ext>
            </a:extLst>
          </p:cNvPr>
          <p:cNvSpPr txBox="1"/>
          <p:nvPr/>
        </p:nvSpPr>
        <p:spPr>
          <a:xfrm>
            <a:off x="594804" y="5676457"/>
            <a:ext cx="1071488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400" b="0" i="0" u="none" strike="noStrike" noProof="0">
                <a:solidFill>
                  <a:schemeClr val="bg1"/>
                </a:solidFill>
                <a:latin typeface="Constantia"/>
              </a:rPr>
              <a:t>Breakdown of Tasks and Roles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 b="0" i="0" u="none" strike="noStrike" noProof="0">
                <a:solidFill>
                  <a:schemeClr val="bg1"/>
                </a:solidFill>
                <a:latin typeface="Constantia"/>
              </a:rPr>
              <a:t>Group development</a:t>
            </a:r>
            <a:r>
              <a:rPr lang="en-US" sz="2400">
                <a:solidFill>
                  <a:schemeClr val="bg1"/>
                </a:solidFill>
                <a:latin typeface="Constantia"/>
              </a:rPr>
              <a:t> (peer programming)</a:t>
            </a:r>
            <a:r>
              <a:rPr lang="en-US" sz="2400" b="0" i="0" u="none" strike="noStrike" noProof="0">
                <a:solidFill>
                  <a:schemeClr val="bg1"/>
                </a:solidFill>
                <a:latin typeface="Constantia"/>
              </a:rPr>
              <a:t> – we were all in this together</a:t>
            </a:r>
          </a:p>
        </p:txBody>
      </p:sp>
    </p:spTree>
    <p:extLst>
      <p:ext uri="{BB962C8B-B14F-4D97-AF65-F5344CB8AC3E}">
        <p14:creationId xmlns:p14="http://schemas.microsoft.com/office/powerpoint/2010/main" val="181813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307181" y="1831180"/>
            <a:ext cx="80295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>
                <a:solidFill>
                  <a:schemeClr val="bg1"/>
                </a:solidFill>
                <a:latin typeface="Constantia"/>
              </a:rPr>
              <a:t>Challenges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Delete Functionality (</a:t>
            </a:r>
            <a:r>
              <a:rPr lang="en-US" sz="2800" err="1">
                <a:solidFill>
                  <a:schemeClr val="bg1"/>
                </a:solidFill>
                <a:latin typeface="Constantia"/>
              </a:rPr>
              <a:t>parentNode</a:t>
            </a:r>
            <a:r>
              <a:rPr lang="en-US" sz="2800">
                <a:solidFill>
                  <a:schemeClr val="bg1"/>
                </a:solidFill>
                <a:latin typeface="Constantia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Server issues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400">
                <a:solidFill>
                  <a:schemeClr val="bg1"/>
                </a:solidFill>
                <a:latin typeface="Constantia"/>
              </a:rPr>
              <a:t>Successes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Git Control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Adaptable &amp; Futureproof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Authentication &amp; validation 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Constantia"/>
              </a:rPr>
              <a:t>Group Availability</a:t>
            </a:r>
          </a:p>
          <a:p>
            <a:pPr marL="457200" indent="-457200"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Constant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8119" y="259556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339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307181" y="1831180"/>
            <a:ext cx="8029573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Character Creation Page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Item Reward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tantia"/>
              </a:rPr>
              <a:t>Calendar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tantia"/>
              </a:rPr>
              <a:t>Allow user to set their own experience </a:t>
            </a:r>
            <a:r>
              <a:rPr lang="en-US" sz="3200">
                <a:solidFill>
                  <a:schemeClr val="bg1"/>
                </a:solidFill>
                <a:latin typeface="Constantia"/>
              </a:rPr>
              <a:t>points on quests and dailies</a:t>
            </a:r>
            <a:endParaRPr lang="en-US" sz="3200" dirty="0">
              <a:solidFill>
                <a:schemeClr val="bg1"/>
              </a:solidFill>
              <a:latin typeface="Constant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Character Stats 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onstantia"/>
              </a:rPr>
              <a:t>How many task per month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onstantia"/>
              </a:rPr>
              <a:t>Total task completion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onstantia"/>
              </a:rPr>
              <a:t>Longest daily streak of completed tasks</a:t>
            </a:r>
          </a:p>
          <a:p>
            <a:endParaRPr lang="en-US">
              <a:solidFill>
                <a:schemeClr val="bg1"/>
              </a:solidFill>
              <a:latin typeface="Constantia"/>
            </a:endParaRPr>
          </a:p>
          <a:p>
            <a:endParaRPr lang="en-US" sz="3200">
              <a:solidFill>
                <a:schemeClr val="bg1"/>
              </a:solidFill>
              <a:latin typeface="Constant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8119" y="259556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407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AC80E59-47C1-4F48-87E6-A3BD6E2E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83"/>
          <a:stretch/>
        </p:blipFill>
        <p:spPr>
          <a:xfrm>
            <a:off x="189364" y="1571511"/>
            <a:ext cx="11803893" cy="511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C7561-B734-4E40-9977-B69080D981C8}"/>
              </a:ext>
            </a:extLst>
          </p:cNvPr>
          <p:cNvSpPr txBox="1"/>
          <p:nvPr/>
        </p:nvSpPr>
        <p:spPr>
          <a:xfrm>
            <a:off x="307181" y="1831180"/>
            <a:ext cx="852963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GitHub Repo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https://github.com/CaseyVanAlstyne/t-n-d</a:t>
            </a:r>
            <a:endParaRPr lang="en-US" sz="3200">
              <a:solidFill>
                <a:schemeClr val="bg1"/>
              </a:solidFill>
              <a:latin typeface="Constantia"/>
            </a:endParaRPr>
          </a:p>
          <a:p>
            <a:pPr marL="457200" indent="-457200"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Constantia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latin typeface="Constantia"/>
              </a:rPr>
              <a:t>Deployed App</a:t>
            </a:r>
            <a:endParaRPr lang="en-US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https://to-n-do.herokuapp.com/</a:t>
            </a:r>
            <a:endParaRPr lang="en-US" sz="3200">
              <a:solidFill>
                <a:schemeClr val="bg1"/>
              </a:solidFill>
              <a:latin typeface="Constant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39CE-E619-41FE-BDDE-7E3AA2992F11}"/>
              </a:ext>
            </a:extLst>
          </p:cNvPr>
          <p:cNvSpPr txBox="1"/>
          <p:nvPr/>
        </p:nvSpPr>
        <p:spPr>
          <a:xfrm>
            <a:off x="188119" y="259556"/>
            <a:ext cx="11708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C00000"/>
                </a:solidFill>
                <a:latin typeface="Constantia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78568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6B71EA44E23B439385B6C454E389F7" ma:contentTypeVersion="8" ma:contentTypeDescription="Create a new document." ma:contentTypeScope="" ma:versionID="49efb8f65bc2df540bec76f7a2d93d82">
  <xsd:schema xmlns:xsd="http://www.w3.org/2001/XMLSchema" xmlns:xs="http://www.w3.org/2001/XMLSchema" xmlns:p="http://schemas.microsoft.com/office/2006/metadata/properties" xmlns:ns2="0599071a-1872-4df5-89a6-c84d5a2d8143" targetNamespace="http://schemas.microsoft.com/office/2006/metadata/properties" ma:root="true" ma:fieldsID="47d3dbc1cb1808e03e5404cfe8132b03" ns2:_="">
    <xsd:import namespace="0599071a-1872-4df5-89a6-c84d5a2d81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9071a-1872-4df5-89a6-c84d5a2d8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5B5575-126F-46C5-BCA7-8FF9573F05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597070-96C3-4518-8C53-A49B1809B446}">
  <ds:schemaRefs>
    <ds:schemaRef ds:uri="0599071a-1872-4df5-89a6-c84d5a2d81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8919F32-3B08-48C0-B4C9-E143AC026B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2013-07-15T20:26:40Z</dcterms:created>
  <dcterms:modified xsi:type="dcterms:W3CDTF">2020-08-25T16:06:07Z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0x0101009C6B71EA44E23B439385B6C454E389F7</vt:lpwstr>
  </property>
</Properties>
</file>