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2" r:id="rId17"/>
    <p:sldId id="280" r:id="rId18"/>
    <p:sldId id="281" r:id="rId19"/>
    <p:sldId id="283" r:id="rId20"/>
    <p:sldId id="284" r:id="rId21"/>
    <p:sldId id="285" r:id="rId22"/>
    <p:sldId id="286" r:id="rId23"/>
    <p:sldId id="287" r:id="rId24"/>
    <p:sldId id="28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50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FECA8-6CE9-027E-9887-EF542739D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8B2122-EE24-4538-C03A-381F71099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49AAA7-340F-B865-5A4E-C71EE1D7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058A-629B-4694-A2CE-1D8295E2342B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533B8-A1FB-60E8-B71C-B5F32B2E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729CE6-F097-4E25-1EA2-7B0D210B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BA3F-442D-48E7-B8C3-0B80B30D2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23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EFB4-388A-07B0-136B-4D1F29B0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98C1F6-05DE-D6CC-1345-471B8D896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9F6957-3023-52DF-260B-519BED40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058A-629B-4694-A2CE-1D8295E2342B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2D08E9-29EE-6112-C26A-EC9DB9C0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43A62-6FD6-D1AD-F409-7CA3ABD2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BA3F-442D-48E7-B8C3-0B80B30D2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72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6FAB05-062C-9E41-53C9-BCB578D9C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8DCE4B-3D9A-C7DC-39A7-71F1D563E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0C4A1-3B10-4C79-D50D-87DA7182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058A-629B-4694-A2CE-1D8295E2342B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E8786-B92D-0FAE-82FB-ED4DB2DA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5C1B0-8D27-5163-F49C-E2B27C97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BA3F-442D-48E7-B8C3-0B80B30D2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77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9365B-C7AC-98BE-844F-263CE25E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59708-BB36-6C1A-00DD-7748F35B2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09250-7787-B212-44EE-0F10A081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058A-629B-4694-A2CE-1D8295E2342B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3231BE-E660-4677-A5F5-8FC937F5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50EC9-AEDC-2250-4B7D-2A403C1F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BA3F-442D-48E7-B8C3-0B80B30D2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79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A820C-6AAC-FBAC-49CE-56BD3DEA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E22966-EF7C-69D2-3345-5751933DB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01C81-ACD2-72E0-F4B1-F6A0F366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058A-629B-4694-A2CE-1D8295E2342B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C4AEB-C992-1E5D-DBF3-EB720DD1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375B42-B202-069C-0AFF-D47EAB94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BA3F-442D-48E7-B8C3-0B80B30D2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90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423F9-3D8A-1B8C-39C0-F062831B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EC474-2A12-F88F-DB8C-9A75EBCD2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38B530-CEF8-F1C9-F599-C2985D16A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8D38FF-30C7-46ED-667E-4B41AF3B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058A-629B-4694-A2CE-1D8295E2342B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9A43D5-26D4-D6C0-54E8-CACF295F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C36D06-2AAD-D6D8-D993-37167B19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BA3F-442D-48E7-B8C3-0B80B30D2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D4B2B-EA0A-9901-DC73-2313D90B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4B92DD-0D5D-CB61-6366-48B12B824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FA0666-2BDA-7325-70F8-C1015AB6E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4B9A5C-D071-D040-B117-45AB0546A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1C5634-6BB2-6684-C2F6-B91169888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423DB7-5C30-6696-8EB7-4145277B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058A-629B-4694-A2CE-1D8295E2342B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32DBD2-563D-D2FC-00A9-6F577FBC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1761A5-064B-CA58-2B64-1FF5073D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BA3F-442D-48E7-B8C3-0B80B30D2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01073-0DF8-A3C7-DC7A-BD4D6565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4FF7A4-B8AD-D915-A23F-499AE4A0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058A-629B-4694-A2CE-1D8295E2342B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EA07E2-1D96-4B07-2125-1AEA75E2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C906A8-8D93-557E-9A59-B62E7755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BA3F-442D-48E7-B8C3-0B80B30D2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63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08473F-4F78-6DCF-A1B5-F97C704A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058A-629B-4694-A2CE-1D8295E2342B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D0B095-12D9-416F-E7A6-DD72F5AA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01D5C8-D638-9BFD-47BB-7519D584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BA3F-442D-48E7-B8C3-0B80B30D2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66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8309A-D2AD-CE05-5C24-4BECCCA2E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E4319-A2F5-99C0-B9C8-80D9A2CB4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31A2D9-1B62-92C1-E162-0B783C667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6824BC-7134-D49A-DADA-8B3EF746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058A-629B-4694-A2CE-1D8295E2342B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F27CBC-7525-D318-7689-F0702746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214CBE-63E3-BC85-6ED9-2615836B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BA3F-442D-48E7-B8C3-0B80B30D2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82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64A73-E3FC-6668-6E56-BEA08789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F2BDEF-A9E8-CC08-C054-3FFEBB5D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D5D90A-B1E7-C5F5-3307-404811D4D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05092-DFE2-5F63-309C-35C6F602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058A-629B-4694-A2CE-1D8295E2342B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14D695-A960-7494-5204-513076F6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7E40B6-ADAB-3D77-D5BA-49379261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BA3F-442D-48E7-B8C3-0B80B30D2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82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FB7257-741C-CEBA-CEEA-79AC5F09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2E93EA-68A5-3383-29F1-F7845321F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9F8E92-77BF-AD6A-E861-F08067EBFC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4058A-629B-4694-A2CE-1D8295E2342B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F648DE-85F1-F28C-6A2B-199BFB531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C4452-F38A-DC01-FE57-6982143D6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0BA3F-442D-48E7-B8C3-0B80B30D28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42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servethehome.com/biren-br100-gpu-for-datacenter-compute-and-ai-workloads/hc34-biren-br100-gpu-v-core-warp-contro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servethehome.com/biren-br100-gpu-for-datacenter-compute-and-ai-workloads/hc34-biren-br100-gpu-t-core-overview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servethehome.com/biren-br100-gpu-for-datacenter-compute-and-ai-workloads/hc34-biren-br100-gpu-spc-scale-2-5d-gemm-architectur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www.servethehome.com/biren-br100-gpu-for-datacenter-compute-and-ai-workloads/hc34-biren-br100-gpu-tf32-tensor-data-typ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servethehome.com/biren-br100-gpu-for-datacenter-compute-and-ai-workloads/hc34-biren-br100-gpu-tensor-data-accelerator-tda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www.servethehome.com/biren-br100-gpu-for-datacenter-compute-and-ai-workloads/hc34-biren-br100-gpu-memory-scheme-numa-and-uma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www.servethehome.com/biren-br100-gpu-for-datacenter-compute-and-ai-workloads/hc34-biren-br100-gpu-near-memory-computin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servethehome.com/biren-br100-gpu-for-datacenter-compute-and-ai-workloads/hc34-biren-br100-gpu-birensupa-software-platfor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www.servethehome.com/biren-br100-gpu-for-datacenter-compute-and-ai-workloads/hc34-biren-br100-gpu-summar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HC34 Biren BR100 GPU Overview">
            <a:extLst>
              <a:ext uri="{FF2B5EF4-FFF2-40B4-BE49-F238E27FC236}">
                <a16:creationId xmlns:a16="http://schemas.microsoft.com/office/drawing/2014/main" id="{C1B1DDA7-6A46-0D27-0706-324CA21A1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46"/>
            <a:ext cx="12192000" cy="6868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1485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C34 Biren BR100 GPU V Core GP SIMT Processor">
            <a:extLst>
              <a:ext uri="{FF2B5EF4-FFF2-40B4-BE49-F238E27FC236}">
                <a16:creationId xmlns:a16="http://schemas.microsoft.com/office/drawing/2014/main" id="{3BD5FCF3-EB3E-1029-1374-A1F1C37CA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0901"/>
            <a:ext cx="12192000" cy="5516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1284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C34 Biren BR100 GPU V Core Warp Control">
            <a:hlinkClick r:id="rId2"/>
            <a:extLst>
              <a:ext uri="{FF2B5EF4-FFF2-40B4-BE49-F238E27FC236}">
                <a16:creationId xmlns:a16="http://schemas.microsoft.com/office/drawing/2014/main" id="{8262A6B6-CBAE-85B4-D4F1-001A470BC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166"/>
            <a:ext cx="12192000" cy="6179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199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C34 Biren BR100 GPU T Core Overview">
            <a:hlinkClick r:id="rId2"/>
            <a:extLst>
              <a:ext uri="{FF2B5EF4-FFF2-40B4-BE49-F238E27FC236}">
                <a16:creationId xmlns:a16="http://schemas.microsoft.com/office/drawing/2014/main" id="{833C2DC7-4748-14B1-4743-A0EDA00A2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406"/>
            <a:ext cx="12192000" cy="5585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014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C34 Biren BR100 GPU SPC Scale 2.5D GEMM Architecture">
            <a:hlinkClick r:id="rId2"/>
            <a:extLst>
              <a:ext uri="{FF2B5EF4-FFF2-40B4-BE49-F238E27FC236}">
                <a16:creationId xmlns:a16="http://schemas.microsoft.com/office/drawing/2014/main" id="{BBDE9377-802A-CA4E-AFB8-B39249A41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16"/>
            <a:ext cx="12192000" cy="5974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647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C34 Biren BR100 GPU TF32+ Tensor Data Type">
            <a:hlinkClick r:id="rId2"/>
            <a:extLst>
              <a:ext uri="{FF2B5EF4-FFF2-40B4-BE49-F238E27FC236}">
                <a16:creationId xmlns:a16="http://schemas.microsoft.com/office/drawing/2014/main" id="{3097CEAD-F43F-40D6-1D95-F8812EC24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8699"/>
            <a:ext cx="12192000" cy="5520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1405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C34 Biren BR100 GPU Tensor Data Accelerator TDA">
            <a:hlinkClick r:id="rId2"/>
            <a:extLst>
              <a:ext uri="{FF2B5EF4-FFF2-40B4-BE49-F238E27FC236}">
                <a16:creationId xmlns:a16="http://schemas.microsoft.com/office/drawing/2014/main" id="{369152E5-4C60-A54F-0AC4-849329D91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1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0639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C34 Biren BR100 GPU Memory Scheme NUMA And UMA">
            <a:hlinkClick r:id="rId2"/>
            <a:extLst>
              <a:ext uri="{FF2B5EF4-FFF2-40B4-BE49-F238E27FC236}">
                <a16:creationId xmlns:a16="http://schemas.microsoft.com/office/drawing/2014/main" id="{DA05740A-4FF0-87B4-2D57-3BE009893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300"/>
            <a:ext cx="12192000" cy="6671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3631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C34 Biren BR100 GPU Near Memory Computing">
            <a:hlinkClick r:id="rId2"/>
            <a:extLst>
              <a:ext uri="{FF2B5EF4-FFF2-40B4-BE49-F238E27FC236}">
                <a16:creationId xmlns:a16="http://schemas.microsoft.com/office/drawing/2014/main" id="{51A88397-679D-C567-3845-86DC460ED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764"/>
            <a:ext cx="12192000" cy="63484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652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C34 Biren BR100 GPU BIRENSUPA Software Platform">
            <a:hlinkClick r:id="rId2"/>
            <a:extLst>
              <a:ext uri="{FF2B5EF4-FFF2-40B4-BE49-F238E27FC236}">
                <a16:creationId xmlns:a16="http://schemas.microsoft.com/office/drawing/2014/main" id="{58911762-93BF-A068-EAF9-90A82D4A0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682"/>
            <a:ext cx="12192000" cy="6386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946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C34 Biren BR100 GPU Summary">
            <a:hlinkClick r:id="rId2"/>
            <a:extLst>
              <a:ext uri="{FF2B5EF4-FFF2-40B4-BE49-F238E27FC236}">
                <a16:creationId xmlns:a16="http://schemas.microsoft.com/office/drawing/2014/main" id="{41B783D4-D79D-41BC-5AD8-346F35BED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722"/>
            <a:ext cx="12192000" cy="6618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43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HC34 Biren BR100 GPU AI Performance">
            <a:extLst>
              <a:ext uri="{FF2B5EF4-FFF2-40B4-BE49-F238E27FC236}">
                <a16:creationId xmlns:a16="http://schemas.microsoft.com/office/drawing/2014/main" id="{A3F41883-DF46-C485-B3FC-F32D481AD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" y="390524"/>
            <a:ext cx="12186179" cy="6076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031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reation of Biren technology">
            <a:extLst>
              <a:ext uri="{FF2B5EF4-FFF2-40B4-BE49-F238E27FC236}">
                <a16:creationId xmlns:a16="http://schemas.microsoft.com/office/drawing/2014/main" id="{6CAEA808-ABD2-8990-AE31-ED38C5035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56" y="0"/>
            <a:ext cx="11208687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532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形用户界面, 文本, 应用程序&#10;&#10;描述已自动生成">
            <a:extLst>
              <a:ext uri="{FF2B5EF4-FFF2-40B4-BE49-F238E27FC236}">
                <a16:creationId xmlns:a16="http://schemas.microsoft.com/office/drawing/2014/main" id="{DF42036B-CF73-DF1C-EC89-4A9854301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396" y="0"/>
            <a:ext cx="8707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66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形用户界面, 文本, 应用程序&#10;&#10;描述已自动生成">
            <a:extLst>
              <a:ext uri="{FF2B5EF4-FFF2-40B4-BE49-F238E27FC236}">
                <a16:creationId xmlns:a16="http://schemas.microsoft.com/office/drawing/2014/main" id="{EDDFDFBB-D239-B648-699A-E7A3D8598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63" y="0"/>
            <a:ext cx="10261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32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形用户界面, 文本, 应用程序&#10;&#10;描述已自动生成">
            <a:extLst>
              <a:ext uri="{FF2B5EF4-FFF2-40B4-BE49-F238E27FC236}">
                <a16:creationId xmlns:a16="http://schemas.microsoft.com/office/drawing/2014/main" id="{F1B0579E-7A06-03FC-9B8D-AF38C4968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17" y="0"/>
            <a:ext cx="9799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29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11D2527D-7CE4-7247-D089-6D7A2EB11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2255"/>
            <a:ext cx="12192000" cy="365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8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C34 Biren BR100 GPU Five C">
            <a:extLst>
              <a:ext uri="{FF2B5EF4-FFF2-40B4-BE49-F238E27FC236}">
                <a16:creationId xmlns:a16="http://schemas.microsoft.com/office/drawing/2014/main" id="{3007D000-13FC-CD1F-C3E5-FF42A8BFB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35" y="0"/>
            <a:ext cx="1193933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645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C34 Biren BR100 GPU Tiles">
            <a:extLst>
              <a:ext uri="{FF2B5EF4-FFF2-40B4-BE49-F238E27FC236}">
                <a16:creationId xmlns:a16="http://schemas.microsoft.com/office/drawing/2014/main" id="{6640FCDE-5AB1-AD70-57C3-D1FF39CEF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372"/>
            <a:ext cx="12192000" cy="6495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227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C34 Biren BR100 GPU Product Line">
            <a:extLst>
              <a:ext uri="{FF2B5EF4-FFF2-40B4-BE49-F238E27FC236}">
                <a16:creationId xmlns:a16="http://schemas.microsoft.com/office/drawing/2014/main" id="{D5237D81-E9E1-E66F-3353-61E275661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338"/>
            <a:ext cx="12192000" cy="6743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057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HC34 Biren BR100 GPU OAM Interconnect">
            <a:extLst>
              <a:ext uri="{FF2B5EF4-FFF2-40B4-BE49-F238E27FC236}">
                <a16:creationId xmlns:a16="http://schemas.microsoft.com/office/drawing/2014/main" id="{FAE03853-5185-C962-BBB7-F7BF03F33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0"/>
            <a:ext cx="11925300" cy="68599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254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C34 Biren BR100 GPU Architecture Diagram">
            <a:extLst>
              <a:ext uri="{FF2B5EF4-FFF2-40B4-BE49-F238E27FC236}">
                <a16:creationId xmlns:a16="http://schemas.microsoft.com/office/drawing/2014/main" id="{277FF9C8-37D3-8C6E-5F85-447DA6FB3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46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917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C34 Biren BR100 GPU SPC Architecture">
            <a:extLst>
              <a:ext uri="{FF2B5EF4-FFF2-40B4-BE49-F238E27FC236}">
                <a16:creationId xmlns:a16="http://schemas.microsoft.com/office/drawing/2014/main" id="{7BBB4201-A77F-BFA0-C024-FA770504A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8500"/>
            <a:ext cx="12193297" cy="546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39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HC34 Biren BR100 CU Scaling">
            <a:extLst>
              <a:ext uri="{FF2B5EF4-FFF2-40B4-BE49-F238E27FC236}">
                <a16:creationId xmlns:a16="http://schemas.microsoft.com/office/drawing/2014/main" id="{AD5D32DA-CCE4-57D0-289E-B46B07875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731"/>
            <a:ext cx="12192000" cy="6596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875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宽屏</PresentationFormat>
  <Paragraphs>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赵颖渊</dc:creator>
  <cp:lastModifiedBy>赵颖渊</cp:lastModifiedBy>
  <cp:revision>2</cp:revision>
  <dcterms:created xsi:type="dcterms:W3CDTF">2022-08-25T08:17:35Z</dcterms:created>
  <dcterms:modified xsi:type="dcterms:W3CDTF">2022-08-29T03:26:25Z</dcterms:modified>
</cp:coreProperties>
</file>