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21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5C6B8-5FCF-453F-89FB-AD48141479D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66095-6190-4E3D-B186-764AE4969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Shruti" panose="020B0502040204020203" pitchFamily="34" charset="0"/>
              </a:rPr>
              <a:t>Reached on time: It is the target variable, where 1 Indicates that the product has NOT reached on time and 0 indicates it has reached on time.</a:t>
            </a:r>
            <a:endParaRPr lang="en-US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66095-6190-4E3D-B186-764AE4969D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493A-F35B-EEFF-2CDA-30683917F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0DD6-C6A2-309F-C4F0-A43C1C21B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FED2-734B-3B48-4275-F2D5595B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A4C2-058E-29FF-4566-1A538132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99E6-6B68-9F98-4121-BF8A13F0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0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1B1C-7BEC-89B3-C09A-F38A96F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FB725-334B-DDA5-EE5F-ABEDF7627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6022D-4515-945C-0500-2FA902E7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96B1-2A5F-7FE8-3CC7-3556AF9C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25E18-22D4-5BEB-9CDF-E7F902ED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E2E32-4ACA-C605-C02E-7E8EFA22B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2CE49-A716-F8E4-0386-B61629260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B09E5-208F-E80E-D881-0D12EA49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54F05-295A-FC15-BD6A-ACD61E06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B9171-C347-1723-3D41-94CBF339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CAB5-5E72-AA66-F28A-3E903B07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69B3-4668-EC23-3BBB-FEB26D8F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D56C-8CE2-E783-50A1-24235805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C90B-A029-3F58-0F27-AB4F831A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25D4-825F-3801-A5A6-8AB88C06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2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173B-77A1-D4A9-D8B4-514EE06A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BACA-59C5-1ACC-ECD5-23F2635B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14447-4F7C-A9A8-DCD1-F14201E4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59C35-0D59-D14C-1719-8E7160D3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8840-46BE-CCD0-194E-21F87B0B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5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A82B-7E35-B024-7CC2-832560D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05E2-8786-745C-86FC-A7C55A653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DD7F6-8734-BE69-A015-BE8CA1F21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CF1F5-45B7-FDAE-6BAD-36B4A6B3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7452E-0DA4-A749-1B35-DD942723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5A6D8-4DA9-35B8-BC21-0003B4A6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F34E-E282-2910-5AC4-9F58E08D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ABD08-AA9D-1B59-D4E5-88225A0EA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D2495-5260-3706-EFB6-7510C4DC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E8B97-2E1A-5165-B72A-3FB335D89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DB411-38EE-1216-B16E-014CDED33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11BA2-4D9D-5FA6-5069-A91D9D3B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9455D-ABB2-3E6B-0599-3EF9EFB7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7831B-1A41-F683-0E80-DC55E714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3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D3AE-DD18-8750-8CD5-98D5C392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4ADAD-0D1A-9EE4-C997-985357A6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E05C8-4981-0069-34F4-0558836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7B24D-D61C-8C4B-D3D6-3A4764F0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0DD3A-46DB-1910-DA7C-9E12FDD2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5E92D-9D78-552A-F767-0F41836E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AC82A-B9D2-0F54-1922-438AEA24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D08E-9775-08EE-5A08-70A6163D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BD91-D2E7-5650-8A00-BDB403F95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2BBE8-0098-D33A-3683-1A0D818D2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813E5-D1AA-E642-9FA6-5D903FAC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A3FD5-BBBD-57BA-10E5-C9D925FE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04D84-F56D-A636-206E-3B818A55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0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9E88-0C5E-B90A-B928-FC5786F6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36E0C-6AC3-15E4-F30E-710964CF7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4349A-1D62-97FE-28E2-0E72FCA62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74216-F97C-1D1F-0B74-BFB20E68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448DD-5931-3704-6596-511D2A3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B9BA-58C7-FB55-26D5-62ADED2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6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005D4D-4E44-7563-E351-345DCA75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2F7DB-FE47-F400-0A0E-983F22CB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73D0-AA38-CAE4-28F8-5BC26AE34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4ADBE-54A1-40FA-92DF-60EAAFF71C4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B755-A6EF-FE36-0D90-67930117F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1BCF-3634-68D6-7151-082E4F5D9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AB712-A6C2-4E11-AE43-5506EB580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41157-D806-A8BB-E09F-9B89EC7F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53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Shruti" panose="020B0502040204020203" pitchFamily="34" charset="0"/>
              </a:rPr>
              <a:t>Global E-commercial Entity Specialized in Electronic Products</a:t>
            </a:r>
            <a:br>
              <a:rPr lang="en-US" sz="53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</a:br>
            <a:endParaRPr lang="en-US" sz="5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6318F-DB1E-B1EC-8946-92C78B64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5" y="2573422"/>
            <a:ext cx="3113064" cy="179537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Casey Patel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98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A5130-58CF-63FD-AB52-3A7DE4D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EB6BCF-CACE-E230-8506-4D47629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dentifying emerging trends in customer preferences to increase revenue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41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0358E00-7E0F-F2C9-672A-318DB6640E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675" y="1046746"/>
            <a:ext cx="6589537" cy="4760939"/>
          </a:xfrm>
          <a:prstGeom prst="rect">
            <a:avLst/>
          </a:prstGeom>
        </p:spPr>
      </p:pic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EB829-3366-3BFA-7F08-197D6298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20781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C2211-E0B1-0CAD-EE2E-A1D6C5C81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929" y="3723228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30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+mn-ea"/>
                <a:cs typeface="+mn-cs"/>
              </a:rPr>
              <a:t>Based on the graph we can conclude that air flight is shipping faster than ship and road.</a:t>
            </a:r>
            <a:endParaRPr 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28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2256493C-E846-37AF-16EF-B92017D74A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073" y="623275"/>
            <a:ext cx="6318740" cy="5607882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02C1B-4D6F-3BA2-7C99-E63CBD26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20781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EAB1-2211-867D-2A6D-A60132466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2497" y="3758048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+mn-ea"/>
                <a:cs typeface="+mn-cs"/>
              </a:rPr>
              <a:t>we can conclude that F distribution has optimizing efficiency and accessibility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08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797F7960-E73A-3092-F2F1-632589D37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954" y="623275"/>
            <a:ext cx="6230978" cy="5607882"/>
          </a:xfrm>
          <a:prstGeom prst="rect">
            <a:avLst/>
          </a:prstGeom>
          <a:noFill/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2CEB2-FEAD-A42E-3777-B296888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2279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Explanatory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78C2-8CC9-10D0-663D-BC7C1F148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2497" y="3769232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kern="12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T</a:t>
            </a:r>
            <a:r>
              <a:rPr lang="en-US" sz="140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+mn-ea"/>
                <a:cs typeface="+mn-cs"/>
              </a:rPr>
              <a:t>here is a positive relationship between the </a:t>
            </a:r>
            <a:r>
              <a:rPr lang="en-US" sz="1400" kern="120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+mn-ea"/>
                <a:cs typeface="+mn-cs"/>
              </a:rPr>
              <a:t>discount_offered</a:t>
            </a:r>
            <a:r>
              <a:rPr lang="en-US" sz="140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+mn-ea"/>
                <a:cs typeface="+mn-cs"/>
              </a:rPr>
              <a:t> and reached on time products.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2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A32E1-08EB-0214-C025-43810101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Model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5825-EE0E-6CC2-AB77-FCB76BA41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Logistic Regression, </a:t>
            </a:r>
          </a:p>
          <a:p>
            <a:r>
              <a:rPr lang="en-US" sz="2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Gradient Boosting classifier, </a:t>
            </a:r>
          </a:p>
          <a:p>
            <a:r>
              <a:rPr lang="en-US" sz="2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random forest </a:t>
            </a:r>
            <a:endParaRPr lang="en-US" sz="240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r>
              <a:rPr lang="en-US" sz="24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decision tree.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4539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F4180-0848-E2D6-06D2-8C1F54DD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2461628"/>
            <a:ext cx="5474323" cy="1931175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69944-DDD2-2FBB-66F6-98053010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sz="540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9508A-B45C-77BC-99EA-3035A057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4114773" cy="1893762"/>
          </a:xfrm>
        </p:spPr>
        <p:txBody>
          <a:bodyPr anchor="t">
            <a:normAutofit/>
          </a:bodyPr>
          <a:lstStyle/>
          <a:p>
            <a:r>
              <a:rPr lang="en-US" sz="20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Most variables performed best with the decision tree classifier. I was able to improve the model slightly more to 91% precision.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9286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7FE80-2C15-2A68-DD0C-E772AB8C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Conclusion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7B5A-76C6-5588-5395-325DAC9ED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customers are prepared to pay a premium for products with quicker delivery options, especially if discounts applied make the overall cost more accessible.</a:t>
            </a:r>
            <a:endParaRPr lang="en-US" sz="2400" b="0" i="0">
              <a:effectLst/>
              <a:highlight>
                <a:srgbClr val="FFFFFF"/>
              </a:highlight>
            </a:endParaRPr>
          </a:p>
          <a:p>
            <a:r>
              <a:rPr lang="en-US" sz="2400" b="0" i="0">
                <a:effectLst/>
                <a:highlight>
                  <a:srgbClr val="FFFFFF"/>
                </a:highlight>
              </a:rPr>
              <a:t>Shipping by sea is an efficient method for transporting large quantities of goods over long distances</a:t>
            </a:r>
          </a:p>
        </p:txBody>
      </p:sp>
    </p:spTree>
    <p:extLst>
      <p:ext uri="{BB962C8B-B14F-4D97-AF65-F5344CB8AC3E}">
        <p14:creationId xmlns:p14="http://schemas.microsoft.com/office/powerpoint/2010/main" val="12273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186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Global E-commercial Entity Specialized in Electronic Products </vt:lpstr>
      <vt:lpstr>The Problem</vt:lpstr>
      <vt:lpstr>Data Wrangling</vt:lpstr>
      <vt:lpstr>Data Wrangling</vt:lpstr>
      <vt:lpstr>Explanatory Data Analysis</vt:lpstr>
      <vt:lpstr>Model Selection </vt:lpstr>
      <vt:lpstr>Best Model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E-commercial Entity Specialized in Electronic Products</dc:title>
  <dc:creator>trrtn gfgj</dc:creator>
  <cp:lastModifiedBy>trrtn gfgj</cp:lastModifiedBy>
  <cp:revision>1</cp:revision>
  <dcterms:created xsi:type="dcterms:W3CDTF">2024-05-17T02:26:14Z</dcterms:created>
  <dcterms:modified xsi:type="dcterms:W3CDTF">2024-05-17T03:15:40Z</dcterms:modified>
</cp:coreProperties>
</file>