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1" d="100"/>
          <a:sy n="101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EC92-28B6-6A1D-A36E-FED987D4C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C87F2-456D-98F7-A15A-BEF65B91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4A66-DEA3-A691-7FDC-E346B600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085-37CE-DCFD-A29D-F689B5BE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27B1-FD3D-B15C-3A7F-33A99C0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9F5D-9C06-80C1-CC32-454E0986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527B6-4D8B-1EEE-E85C-C3788A547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1DBE-D285-4FF0-1A10-94223B8F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135E-F130-850E-D9B4-4C32439A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9CBF-4C28-731F-F9ED-8895569E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53FE3-81EB-1E5B-0B79-8F1DE13BA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D07D-6488-BD94-78B8-D15B997F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D5C8-90B0-4199-D5A6-E2E0514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8061-563B-4D1D-CC89-746275B8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C2EF-9C9E-BC33-45E5-000189C2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3978-E3AD-5820-BABB-7B59D61E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421-32C3-11CC-3EB3-DE9FE668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C910-3389-CF55-1209-2B37FAD6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6EE8-8F1E-262B-D7DE-EA604044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4AF9-EE42-D547-A432-8946C873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E816-055F-F612-924A-A937647A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4737-A548-506E-700A-9E5B8530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B501-C1A7-1739-6227-6D878F4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8B698-9EB2-8ED1-C0E9-1D9A2C64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D0BF-FD52-E756-62CD-BB70ECFE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4A2A-1C79-049B-593B-C8ED89B5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D960-4632-7B87-36C3-A89293CB7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2AB3E-0C86-3D7E-96B6-826B9DF9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9E283-A61C-AA31-C2C8-44DDB6C5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5A118-54EB-DEC1-9316-754F847D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FB4D-1B40-3895-A34D-DB064A4C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EB79-7BB5-FEC0-48DF-2769E064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160A-43FA-F5B7-B882-A742F28E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B8095-1A41-2F8A-78F0-65ECEA62C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BC095-1640-5B18-AFC6-94040B181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AE0B4-E205-2A38-F43B-A43BA866D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19A42-9926-38A9-B99C-60642248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20ACF-46E6-0361-3FD1-87C1D752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E0786-F82F-26D7-C7C4-609F20C2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0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44F9-7D35-56D9-D47F-067F994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B3D30-7088-2013-8CA9-57B9F3D3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B61CC-DAE5-BF3F-8301-1349FB40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92355-7081-BEBB-9A13-96FA5DD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CE73E-B5C9-953C-96A2-282E08C5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A6E6D-3894-AD45-BE6F-7CB4BB7E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E9A3C-9092-7577-E2C2-274677A9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428E-C896-AC5B-EB75-DCC34C1A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04C3-FD91-0087-8FD5-66ABA3D3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6EB0D-7B6D-4149-B48A-79ECED6C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487D-2EAC-49E2-7874-D1266604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EC20E-7A7A-EDE3-E5F4-937274A3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D52CF-1AA2-9320-EACE-6C826A63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36CD-6954-F1FD-DFD7-E3C60D0A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8C4E8-5A50-E588-3437-23605255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A3F60-E4E0-C789-9A2B-F6DB9DEBD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171E3-D811-14FE-F2EA-43D7A67D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4DFD0-3F96-8DF6-DC90-C9C14DE3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EAD83-9725-D49E-AD8C-0D3A92F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2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DCDB-B4E4-437B-3086-899706FF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257E-C036-AB27-E984-4122FD08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9A77-9F5E-270C-7DB9-F406ABADA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8338E-914F-4569-8C4D-6E8CA060088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D713-FED4-B93A-8A86-613245F68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2CF2-1220-2818-F537-B79BB2A00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C697C-862C-45A4-B5D4-BF688746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6BF8-56F0-2B65-889C-F161F1D8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122363"/>
            <a:ext cx="9994392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"Income Levels Across Different Age Groups"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DA446-C8A0-7534-0601-A7CAA47DB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Casey Patel </a:t>
            </a:r>
          </a:p>
        </p:txBody>
      </p:sp>
    </p:spTree>
    <p:extLst>
      <p:ext uri="{BB962C8B-B14F-4D97-AF65-F5344CB8AC3E}">
        <p14:creationId xmlns:p14="http://schemas.microsoft.com/office/powerpoint/2010/main" val="42670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EC2C-D4AA-4BBF-7E69-FEDB7866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63" y="2129094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Problem Statement: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B8DE-167D-DCC3-F458-BF775AD1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45065"/>
            <a:ext cx="4085665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Can we predict future changes in age and income distributions based on historical data?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22F1E0C-88ED-A56C-E0E8-B98BD5121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6" r="33449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6367-707A-89E8-983F-6231816A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of income and income&#10;&#10;Description automatically generated with medium confidence">
            <a:extLst>
              <a:ext uri="{FF2B5EF4-FFF2-40B4-BE49-F238E27FC236}">
                <a16:creationId xmlns:a16="http://schemas.microsoft.com/office/drawing/2014/main" id="{9E96509A-040D-D265-8A61-25DCE1EE91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842447"/>
            <a:ext cx="6221895" cy="51797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1235-A18E-1B29-527A-D1D087475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effectLst/>
              </a:rPr>
              <a:t>positive correlation between income(&lt;=50K):</a:t>
            </a:r>
          </a:p>
          <a:p>
            <a:pPr lvl="1"/>
            <a:r>
              <a:rPr lang="en-US" sz="2000" dirty="0">
                <a:effectLst/>
              </a:rPr>
              <a:t>Private </a:t>
            </a:r>
            <a:r>
              <a:rPr lang="en-US" sz="2000">
                <a:effectLst/>
              </a:rPr>
              <a:t>Workclass</a:t>
            </a:r>
            <a:endParaRPr lang="en-US" sz="2000" dirty="0">
              <a:effectLst/>
            </a:endParaRPr>
          </a:p>
          <a:p>
            <a:pPr lvl="1"/>
            <a:r>
              <a:rPr lang="en-US" sz="2000" dirty="0"/>
              <a:t>HS-Grad</a:t>
            </a:r>
          </a:p>
          <a:p>
            <a:pPr lvl="1"/>
            <a:r>
              <a:rPr lang="en-US" sz="2000" dirty="0">
                <a:effectLst/>
              </a:rPr>
              <a:t>Some college</a:t>
            </a:r>
          </a:p>
          <a:p>
            <a:pPr lvl="1"/>
            <a:r>
              <a:rPr lang="en-US" sz="2000" dirty="0"/>
              <a:t>Never Married</a:t>
            </a:r>
          </a:p>
          <a:p>
            <a:pPr lvl="1"/>
            <a:r>
              <a:rPr lang="en-US" sz="2000" dirty="0">
                <a:effectLst/>
              </a:rPr>
              <a:t>Whi</a:t>
            </a:r>
            <a:r>
              <a:rPr lang="en-US" sz="2000" dirty="0"/>
              <a:t>te</a:t>
            </a:r>
          </a:p>
          <a:p>
            <a:pPr lvl="1"/>
            <a:r>
              <a:rPr lang="en-US" sz="2000" dirty="0">
                <a:effectLst/>
              </a:rPr>
              <a:t>Male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527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ED92-EB89-64E2-8C40-B6A069D0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Age and Income are related: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359E936-2529-B76D-3CA7-037AF769F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1153542"/>
            <a:ext cx="6221895" cy="455753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C5526-8896-5528-3606-4484CBD96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>
                <a:effectLst/>
                <a:highlight>
                  <a:srgbClr val="FFFFFF"/>
                </a:highlight>
              </a:rPr>
              <a:t>Most of the people having income less than or equal to 50K are between age 25-45</a:t>
            </a:r>
          </a:p>
          <a:p>
            <a:r>
              <a:rPr lang="en-US" sz="2000" b="0" i="0">
                <a:effectLst/>
                <a:highlight>
                  <a:srgbClr val="FFFFFF"/>
                </a:highlight>
              </a:rPr>
              <a:t>Most of the people having income more than 50K are between age 35-50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571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551D-BF36-FF5B-C177-BA2B95CA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Income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B7BF-3039-5CB7-704B-58A6689C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More than half of the population is middle class earing less than &lt;= 50K which indicates it would be essential to keep them in mind while introducing new product.</a:t>
            </a:r>
          </a:p>
        </p:txBody>
      </p:sp>
      <p:pic>
        <p:nvPicPr>
          <p:cNvPr id="6" name="Content Placeholder 5" descr="A graph of a bar graph&#10;&#10;Description automatically generated">
            <a:extLst>
              <a:ext uri="{FF2B5EF4-FFF2-40B4-BE49-F238E27FC236}">
                <a16:creationId xmlns:a16="http://schemas.microsoft.com/office/drawing/2014/main" id="{BA803E33-2855-8361-A587-54D7F637EA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" r="20460" b="-2"/>
          <a:stretch/>
        </p:blipFill>
        <p:spPr>
          <a:xfrm>
            <a:off x="5695950" y="104785"/>
            <a:ext cx="6126081" cy="65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8065-19F4-F08B-D82A-E421DA90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Conclusion: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F8BE-F25A-998A-F413-0CC4A5E5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 dirty="0"/>
              <a:t>We can predict that as age is changing the income is increasing as well </a:t>
            </a:r>
          </a:p>
          <a:p>
            <a:r>
              <a:rPr lang="en-US" sz="2000" dirty="0"/>
              <a:t>People with higher education tend to earn about 40% extra. </a:t>
            </a:r>
          </a:p>
          <a:p>
            <a:r>
              <a:rPr lang="en-US" sz="2000" dirty="0"/>
              <a:t>People who are not married tend to save more than those married.</a:t>
            </a:r>
          </a:p>
          <a:p>
            <a:r>
              <a:rPr lang="en-US" sz="2000" dirty="0"/>
              <a:t>Addition to that people who are working in government sector are earing more than working in private sector.  </a:t>
            </a:r>
          </a:p>
          <a:p>
            <a:endParaRPr lang="en-US" sz="2000" dirty="0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3D190367-0E58-8080-7DE1-74DA245AD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8" r="15905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Söhne</vt:lpstr>
      <vt:lpstr>Office Theme</vt:lpstr>
      <vt:lpstr>"Income Levels Across Different Age Groups" </vt:lpstr>
      <vt:lpstr>Problem Statement:</vt:lpstr>
      <vt:lpstr>Key Findings</vt:lpstr>
      <vt:lpstr>How Age and Income are related:</vt:lpstr>
      <vt:lpstr>Income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"Income Levels Across Different Age Groups"</dc:title>
  <dc:creator>trrtn gfgj</dc:creator>
  <cp:lastModifiedBy>trrtn gfgj</cp:lastModifiedBy>
  <cp:revision>1</cp:revision>
  <dcterms:created xsi:type="dcterms:W3CDTF">2024-05-16T21:15:07Z</dcterms:created>
  <dcterms:modified xsi:type="dcterms:W3CDTF">2024-05-16T23:02:19Z</dcterms:modified>
</cp:coreProperties>
</file>