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notesMasterIdLst>
    <p:notesMasterId r:id="rId24"/>
  </p:notesMasterIdLst>
  <p:sldIdLst>
    <p:sldId id="256" r:id="rId2"/>
    <p:sldId id="257" r:id="rId3"/>
    <p:sldId id="295" r:id="rId4"/>
    <p:sldId id="261" r:id="rId5"/>
    <p:sldId id="260" r:id="rId6"/>
    <p:sldId id="296" r:id="rId7"/>
    <p:sldId id="284" r:id="rId8"/>
    <p:sldId id="285" r:id="rId9"/>
    <p:sldId id="298" r:id="rId10"/>
    <p:sldId id="297" r:id="rId11"/>
    <p:sldId id="287" r:id="rId12"/>
    <p:sldId id="270" r:id="rId13"/>
    <p:sldId id="271" r:id="rId14"/>
    <p:sldId id="286" r:id="rId15"/>
    <p:sldId id="288" r:id="rId16"/>
    <p:sldId id="289" r:id="rId17"/>
    <p:sldId id="290" r:id="rId18"/>
    <p:sldId id="293" r:id="rId19"/>
    <p:sldId id="291" r:id="rId20"/>
    <p:sldId id="294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785" autoAdjust="0"/>
  </p:normalViewPr>
  <p:slideViewPr>
    <p:cSldViewPr>
      <p:cViewPr varScale="1">
        <p:scale>
          <a:sx n="50" d="100"/>
          <a:sy n="50" d="100"/>
        </p:scale>
        <p:origin x="19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FFC3-F1D1-4F47-909A-C913E86BA368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D2A5A-49B6-41EA-99B9-D5769678D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36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07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лицо типичный метод этого класса, который возвращает список подкатегорий </a:t>
            </a:r>
            <a:r>
              <a:rPr lang="ru-RU" baseline="0" smtClean="0"/>
              <a:t>по идентификатору(номеру</a:t>
            </a:r>
            <a:r>
              <a:rPr lang="ru-RU" baseline="0" dirty="0" smtClean="0"/>
              <a:t>) категории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997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Формы : </a:t>
            </a:r>
            <a:r>
              <a:rPr lang="ru-RU" baseline="0" dirty="0"/>
              <a:t> описывают вид окон и их содержание , а также там логика</a:t>
            </a:r>
          </a:p>
          <a:p>
            <a:r>
              <a:rPr lang="ru-RU" baseline="0" dirty="0"/>
              <a:t>Классы для взаимодействия ( в них только свойства 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78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</a:t>
            </a:r>
            <a:r>
              <a:rPr lang="ru-RU" baseline="0" dirty="0" smtClean="0"/>
              <a:t> окна 3 логические зоны: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Поиска (слева) содержит 2 вкладки (быстрый и </a:t>
            </a:r>
            <a:r>
              <a:rPr lang="ru-RU" baseline="0" dirty="0" err="1" smtClean="0"/>
              <a:t>детаьны</a:t>
            </a:r>
            <a:r>
              <a:rPr lang="ru-RU" baseline="0" dirty="0" smtClean="0"/>
              <a:t> поиск)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Управления (верхняя панель)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Главный слайдер, в котором будут меняться дочерние окна (просмотра списков блюд, просмотра 1го блюда, справка и редактирование блюда)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Это </a:t>
            </a:r>
            <a:r>
              <a:rPr lang="ru-RU" dirty="0" err="1"/>
              <a:t>виндоус</a:t>
            </a:r>
            <a:r>
              <a:rPr lang="ru-RU" dirty="0"/>
              <a:t> форм, </a:t>
            </a:r>
            <a:r>
              <a:rPr lang="ru-RU" dirty="0" err="1"/>
              <a:t>дада</a:t>
            </a:r>
            <a:r>
              <a:rPr lang="ru-RU" dirty="0"/>
              <a:t>. Это обычные</a:t>
            </a:r>
            <a:r>
              <a:rPr lang="ru-RU" baseline="0" dirty="0"/>
              <a:t> </a:t>
            </a:r>
            <a:r>
              <a:rPr lang="ru-RU" baseline="0" dirty="0" err="1"/>
              <a:t>кастомизированые</a:t>
            </a:r>
            <a:r>
              <a:rPr lang="ru-RU" baseline="0" dirty="0"/>
              <a:t> элементы. Во-первых, я убрала стандартную </a:t>
            </a:r>
            <a:r>
              <a:rPr lang="ru-RU" baseline="0" dirty="0" err="1"/>
              <a:t>виндоус</a:t>
            </a:r>
            <a:r>
              <a:rPr lang="ru-RU" baseline="0" dirty="0"/>
              <a:t> панель. Например в кнопки вставленные картинки с прозрачностью. А окно разукрашено с помощью задавания цветов панелям, которые находятся на них.</a:t>
            </a:r>
            <a:endParaRPr lang="ru-RU" dirty="0"/>
          </a:p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8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Привлекателен</a:t>
            </a:r>
            <a:r>
              <a:rPr lang="ru-RU" baseline="0" dirty="0"/>
              <a:t> для пользователей соей простотой. Позволяет найти блюда определенных категорий</a:t>
            </a:r>
          </a:p>
          <a:p>
            <a:endParaRPr lang="ru-RU" baseline="0" dirty="0"/>
          </a:p>
          <a:p>
            <a:r>
              <a:rPr lang="ru-RU" baseline="0" dirty="0"/>
              <a:t>Омлет – это пользовательский элемент. Находится он внутри панели, которая сама позиционирует находящиеся в нем элементы.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49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Панель можно поделить на 2</a:t>
            </a:r>
            <a:r>
              <a:rPr lang="ru-RU" baseline="0" dirty="0"/>
              <a:t> части.</a:t>
            </a:r>
          </a:p>
          <a:p>
            <a:r>
              <a:rPr lang="ru-RU" baseline="0" dirty="0"/>
              <a:t> 1. выбранные условия поиска (ингредиенты, классы, слово)</a:t>
            </a:r>
          </a:p>
          <a:p>
            <a:r>
              <a:rPr lang="ru-RU" baseline="0" dirty="0"/>
              <a:t>2 элементы для добавления условий для поиск</a:t>
            </a:r>
          </a:p>
          <a:p>
            <a:endParaRPr lang="ru-RU" baseline="0" dirty="0"/>
          </a:p>
          <a:p>
            <a:r>
              <a:rPr lang="ru-RU" baseline="0" dirty="0"/>
              <a:t>Ингредиенты </a:t>
            </a:r>
            <a:r>
              <a:rPr lang="ru-RU" baseline="0" dirty="0" err="1"/>
              <a:t>автозаполгяняются</a:t>
            </a:r>
            <a:r>
              <a:rPr lang="ru-RU" baseline="0" dirty="0"/>
              <a:t>, потому, что я включила авто дополнение в свойствах элемента.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27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Во вкладке есть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Имя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Подклассы,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ингредиенты,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фотка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Панель управления блюдом: 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/>
              <a:t>кнопка «назад»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/>
              <a:t>Управление закладками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/>
              <a:t>Редактирование блюда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/>
              <a:t>Удаление блюда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114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Все то же, что и у просмотра, но элементы редактируемые + есть 2 элемента для добавления ингредиентов и классов, которые работают по аналогии с элементами в поиске.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21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Рядом с фото блюда содержится кнопка добавления фото. При ее нажатии открывается файловый диалог для выбора картинки. В диалоге можно выбрать отображение фотографий одного из популярных форматов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В </a:t>
            </a:r>
            <a:r>
              <a:rPr lang="en-US" baseline="0" dirty="0"/>
              <a:t>C# </a:t>
            </a:r>
            <a:r>
              <a:rPr lang="ru-RU" baseline="0" dirty="0"/>
              <a:t>есть специальный класс для создания подобного диалога с пользователем.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258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55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Пользователя информируют подсказки, показываемые при наведении на кнопки. Так же есть справка, которую можно вызвать в любое время.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/>
              <a:t>toolTips</a:t>
            </a:r>
            <a:r>
              <a:rPr lang="en-US" baseline="0" dirty="0"/>
              <a:t> 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5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66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71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20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7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При</a:t>
            </a:r>
            <a:r>
              <a:rPr lang="ru-RU" baseline="0" dirty="0"/>
              <a:t> поиске пользователь может искать какую-то категорию блюд (закуски, например)</a:t>
            </a:r>
          </a:p>
          <a:p>
            <a:pPr marL="228600" indent="-228600">
              <a:buAutoNum type="arabicPeriod"/>
            </a:pPr>
            <a:r>
              <a:rPr lang="ru-RU" dirty="0"/>
              <a:t>У пользователя могут быть продукты</a:t>
            </a:r>
            <a:r>
              <a:rPr lang="ru-RU" baseline="0" dirty="0"/>
              <a:t> в наличии, из которых он бы хотел что-то сделать или просто есть желание какого-то определенного состава («сейчас-бы острого чего-то)</a:t>
            </a:r>
          </a:p>
          <a:p>
            <a:pPr marL="228600" indent="-228600">
              <a:buAutoNum type="arabicPeriod"/>
            </a:pPr>
            <a:r>
              <a:rPr lang="ru-RU" baseline="0" dirty="0"/>
              <a:t>Пользователь может пропустить блюдо, в рецепте которого не достает информации или рецепт описан слишком непонятно.</a:t>
            </a:r>
          </a:p>
          <a:p>
            <a:pPr marL="228600" indent="-228600">
              <a:buAutoNum type="arabicPeriod"/>
            </a:pPr>
            <a:endParaRPr lang="ru-RU" baseline="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При</a:t>
            </a:r>
            <a:r>
              <a:rPr lang="ru-RU" baseline="0" dirty="0"/>
              <a:t> поиске пользователь может искать какую-то категорию блюд (закуски, например)</a:t>
            </a:r>
          </a:p>
          <a:p>
            <a:pPr marL="228600" indent="-228600">
              <a:buAutoNum type="arabicPeriod"/>
            </a:pPr>
            <a:r>
              <a:rPr lang="ru-RU" dirty="0"/>
              <a:t>У пользователя могут быть продукты</a:t>
            </a:r>
            <a:r>
              <a:rPr lang="ru-RU" baseline="0" dirty="0"/>
              <a:t> в наличии, из которых он бы хотел что-то сделать или просто есть желание какого-то определенного состава («сейчас-бы острого чего-то)</a:t>
            </a:r>
          </a:p>
          <a:p>
            <a:pPr marL="228600" indent="-228600">
              <a:buAutoNum type="arabicPeriod"/>
            </a:pPr>
            <a:r>
              <a:rPr lang="ru-RU" baseline="0" dirty="0"/>
              <a:t>Пользователь может пропустить блюдо, в рецепте которого не достает информации или рецепт описан слишком непонятно.</a:t>
            </a:r>
          </a:p>
          <a:p>
            <a:pPr marL="228600" indent="-228600">
              <a:buAutoNum type="arabicPeriod"/>
            </a:pPr>
            <a:endParaRPr lang="ru-RU" baseline="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66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данного анализа мы можем </a:t>
            </a:r>
            <a:r>
              <a:rPr lang="ru-RU" baseline="0" dirty="0" smtClean="0"/>
              <a:t>составить концептуальную схему БД.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2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, а затем и логическую</a:t>
            </a:r>
            <a:endParaRPr lang="ru-RU" dirty="0"/>
          </a:p>
          <a:p>
            <a:endParaRPr lang="ru-RU" dirty="0"/>
          </a:p>
          <a:p>
            <a:r>
              <a:rPr lang="en-US" dirty="0"/>
              <a:t>Dish and subclass</a:t>
            </a:r>
            <a:r>
              <a:rPr lang="en-US" baseline="0" dirty="0"/>
              <a:t> relation </a:t>
            </a:r>
            <a:r>
              <a:rPr lang="ru-RU" baseline="0" dirty="0"/>
              <a:t>связывает блюдо и подклассы в </a:t>
            </a:r>
            <a:r>
              <a:rPr lang="ru-RU" baseline="0" dirty="0" smtClean="0"/>
              <a:t>базе(один-ко-многим), а </a:t>
            </a:r>
          </a:p>
          <a:p>
            <a:r>
              <a:rPr lang="en-US" baseline="0" dirty="0" smtClean="0"/>
              <a:t>Bookmark </a:t>
            </a:r>
            <a:r>
              <a:rPr lang="ru-RU" baseline="0" dirty="0" err="1" smtClean="0"/>
              <a:t>связыват</a:t>
            </a:r>
            <a:r>
              <a:rPr lang="ru-RU" baseline="0" dirty="0" smtClean="0"/>
              <a:t> блюда и пользователей один-ко-многим</a:t>
            </a:r>
          </a:p>
          <a:p>
            <a:endParaRPr lang="ru-RU" baseline="0" dirty="0" smtClean="0"/>
          </a:p>
          <a:p>
            <a:r>
              <a:rPr lang="en-US" baseline="0" dirty="0" smtClean="0"/>
              <a:t>Product </a:t>
            </a:r>
            <a:r>
              <a:rPr lang="ru-RU" baseline="0" dirty="0" smtClean="0"/>
              <a:t>выделен в отдельную таблицу для того, чтобы избежать повторений одной и той же информации в таблице «Ингредиент»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30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Класс с нужными для приложения методами по работе с базой. Был использован подключенный уровень библиотеки </a:t>
            </a:r>
            <a:r>
              <a:rPr lang="en-US" baseline="0" dirty="0" smtClean="0"/>
              <a:t>ADO.NET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В классе есть атрибут </a:t>
            </a:r>
            <a:r>
              <a:rPr lang="en-US" baseline="0" dirty="0" smtClean="0"/>
              <a:t>connection,</a:t>
            </a:r>
            <a:r>
              <a:rPr lang="ru-RU" baseline="0" dirty="0" smtClean="0"/>
              <a:t> в котором находится подключение, в конструкторе мы создаем строку подключения к базе, а затем в любой момент можем вызвать метод </a:t>
            </a:r>
            <a:r>
              <a:rPr lang="en-US" baseline="0" dirty="0" smtClean="0"/>
              <a:t>Connect(), </a:t>
            </a:r>
            <a:r>
              <a:rPr lang="ru-RU" baseline="0" dirty="0" smtClean="0"/>
              <a:t>который подключит нас к базе.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D2A5A-49B6-41EA-99B9-D5769678DD0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07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61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21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0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73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90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262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7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67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1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33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93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6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6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8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55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13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02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504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6580" y="692696"/>
            <a:ext cx="7772400" cy="2043659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bg1"/>
                </a:solidFill>
              </a:rPr>
              <a:t>Курсовой проект</a:t>
            </a:r>
            <a:br>
              <a:rPr lang="ru-RU" sz="3100" dirty="0">
                <a:solidFill>
                  <a:schemeClr val="bg1"/>
                </a:solidFill>
              </a:rPr>
            </a:br>
            <a:r>
              <a:rPr lang="ru-RU" sz="3100" dirty="0">
                <a:solidFill>
                  <a:schemeClr val="bg1"/>
                </a:solidFill>
              </a:rPr>
              <a:t>на тему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/>
              <a:t>Разработка </a:t>
            </a:r>
            <a:r>
              <a:rPr lang="ru-RU" dirty="0"/>
              <a:t>базы </a:t>
            </a:r>
            <a:r>
              <a:rPr lang="ru-RU" dirty="0" smtClean="0"/>
              <a:t>данных для </a:t>
            </a:r>
            <a:r>
              <a:rPr lang="ru-RU" dirty="0"/>
              <a:t>приложения «Повар»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3284984"/>
            <a:ext cx="3681754" cy="2664296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</a:rPr>
              <a:t>Выполнила: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</a:rPr>
              <a:t>Студентка </a:t>
            </a:r>
            <a:r>
              <a:rPr lang="ru-RU" sz="2400" dirty="0" smtClean="0">
                <a:solidFill>
                  <a:schemeClr val="tx1"/>
                </a:solidFill>
              </a:rPr>
              <a:t>3го </a:t>
            </a:r>
            <a:r>
              <a:rPr lang="ru-RU" sz="2400" dirty="0">
                <a:solidFill>
                  <a:schemeClr val="tx1"/>
                </a:solidFill>
              </a:rPr>
              <a:t>курса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</a:rPr>
              <a:t>Исакова </a:t>
            </a:r>
            <a:r>
              <a:rPr lang="ru-RU" sz="2400" dirty="0" smtClean="0">
                <a:solidFill>
                  <a:schemeClr val="tx1"/>
                </a:solidFill>
              </a:rPr>
              <a:t>А.Е.</a:t>
            </a:r>
            <a:endParaRPr lang="ru-RU" sz="2400" dirty="0">
              <a:solidFill>
                <a:schemeClr val="tx1"/>
              </a:solidFill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Научный </a:t>
            </a:r>
            <a:r>
              <a:rPr lang="ru-RU" sz="2400" dirty="0">
                <a:solidFill>
                  <a:schemeClr val="tx1"/>
                </a:solidFill>
              </a:rPr>
              <a:t>р</a:t>
            </a:r>
            <a:r>
              <a:rPr lang="ru-RU" sz="2400" dirty="0" smtClean="0">
                <a:solidFill>
                  <a:schemeClr val="tx1"/>
                </a:solidFill>
              </a:rPr>
              <a:t>уководитель</a:t>
            </a:r>
            <a:r>
              <a:rPr lang="ru-RU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</a:rPr>
              <a:t>Ст. преп. Гукай А.Е.</a:t>
            </a:r>
          </a:p>
        </p:txBody>
      </p:sp>
    </p:spTree>
    <p:extLst>
      <p:ext uri="{BB962C8B-B14F-4D97-AF65-F5344CB8AC3E}">
        <p14:creationId xmlns:p14="http://schemas.microsoft.com/office/powerpoint/2010/main" val="125000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820472" cy="720080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Логическая схема БД</a:t>
            </a:r>
          </a:p>
        </p:txBody>
      </p:sp>
      <p:sp>
        <p:nvSpPr>
          <p:cNvPr id="2" name="AutoShape 2" descr="data:image/png;base64,iVBORw0KGgoAAAANSUhEUgAABOsAAAJTCAYAAABZ1ZJmAAAgAElEQVR4XuydB3QV1dqGv1RIIYTekd4UlY4Iiqgo0kFREMWG14s/ehUFrNeGUkQQxKtiQQQFAZGrXgUBaUoTkCaC9FBDTyCknCT/ejdOnJycXmcm76x1VuDMzC7P3rPPzDtficjPz88XbiRAAiRAAiRAAiRAAiRAAiRAAiRAAiRAAiRAAmEnEEGxLuxjwAaQAAmQAAmQAAmQAAmQAAmQAAmQAAmQAAmQgCJAsY4TgQRIgARIgARIgARIgARIgARIgARIgARIgAQMQoBinUEGgs0gARIgARIgARIgARIgARIgARIgARIgARIgAYp1nAMkQAIkQAIkQAIkQAIkQAIkQAIkQAIkQAIkYBACFOsMMhBsBgmQAAmQAAmQAAmQAAmQAAmQAAmQAAmQAAlQrOMcIAESIAESIAESIAESIAESIAESIAESIAESIAGDEKBYZ5CBYDNIgARIgARIgARIgARIgARIgARIgARIgARIgGId5wAJkAAJkAAJkAAJkAAJkAAJkAAJkAAJkAAJGIQAxTqDDASbQQIkQAIkQAIkQAIkQAIkQAIkQAIkQAIkQAIei3Vdu3aV+Ph4iYyMlIiIiJCQy8/Pl7y8PMnIyJDvvvsuJHWyEhIgARIgARIgARIgARIgARIgARIgARIgARIIFwGPxbo77rhDRo4cKbVq1ZILFy5IVFRUUNucm5srCQkJsn//fhk9erTMmTMnqPWxcBIgARIgARIgARIgARIgARIgARIgARIgARIINwGPxbq77rpLpkyZIuXKlQtpm0+dOiVDhgyR2bNnh7ReVkYCJEACJEACJEACJEACJEACJEACJEACJEACoSbgsVh35513yrhx46RmzZqSk5Oj3GGDucH9NSYmRg4ePCjDhw+XWbNmBbM6lk0CJEACJEACJEACJEACJEACJEACJEACJEACYSfglVg3fvx4qV69usBF1VM3WMSd02+exrvT6jh8+LAMGzaMYl3YpwobQAIkQAIkQAIkQAIkQAIkQAIkQAIkQAIkEGwCXol1b731llSrVs2lWAeLOAh0EOWcWd9BiMPm7hgIghTrgj0FWD4JkAAJkAAJkAAJkAAJkAAJkAAJkAAJkIBRCARMrINAh4+37rEQ9xydQ8s6o0wRtoMESIAESIAESIAESIAESIAESIAESIAESCBUBAIi1mmWdGh0VlaWrFixQvbvPyAlSsQWWM9p7rAQ4c6ePStt2rSRtm3bqn7qz9c6TrEuVFOA9ZAACZAACZAACZAACZAACZAACZAACZAACRiFgN9inV5o++677+TQoUNSq1YtqVOnjpQuXVpiY2MLLOdsNpsS806fPi179+6VlJQUJdg1b968iGBHsc4oU4TtIAESIAESIAESIAESIAESIAESIAESIAESCBUBv8U6TVT78ccf5ejRo3L77bdLyZIlVfs111h9Z7QEE/iblpYmX375pXTq1Enq1asnepfYQIh1KPvChQvSv39/yczMlBkzZkjjxo3lxhtv9Jgvzvviiy8kISFB+vXr5/F5rg7cvHmzrFy5UgYOHCjJyckBKdNohWRnZ6s+VqlSRZo0aWK05rE9JEACJEACJEACJEACJEACJEACJEACJGBIAn6JdXpx7dNPP5UuXbpIxYoVJSMjw21nIdbFxcXJtm3bZNWqVfLII48Usq6zsljnFo4FDti3b5/Mnz9fCaNXXXWVBXrELpAACZAACZAACZAACZAACZAACZAACZBA8AkETKyDFdtNN90kZcqUkfT0dImOjnbZeohxpUqVkj927pRlP/1EsS74Yx3SGijWhRQ3KyMBEiABEiABEiABEiABEiABEiABErAIAb/EOi1pBKzkxo8fL1dffbXccMMNKqlETk6OQzdYZH7F/piYGOWaChfTqlWryi233OKXGyzKWrRokezcuVPVW6NGDVU+Nr0bLCz/4H6LuHmIpwerrw4dOhSIi0h+8f3336t4emhn7dq11bFwV9XcYOHi+dNPP8n27dsFcfiSkpJUvxs2bKjq09ry559/qv3x8fGqnnbt2ql6HLnB/vrrr/Lzzz+rmH4oD+1HX3r37q1cScGpfPnyymrx4MGDqp6aNWtK9+7dVfnYYOm4evVqQVloA76/5pprpGXLlmo/+jZ79mypXr26Khv969mzp4ovqG04Bu7CV1xxhUBwO3HihERFRSn34c6dOxdwcsUA/fvhhx8KygTDQLkQW+S6YzdIgARIgARIgARIgARIgARIgARIgARIwCEBv8U6LQbdggUL5NixY1KlalWpW6eOcodF7DqIUxDoIKBBTIJ4BcEJ8e0gZh05ckRatGihBDNfY9bBSg/1Q1jq06ePSmyxdOlS2bJli1SoUKGQWHfx4kW59tprVWKL3bt3y//+9z8lpEFsg8AFMQviVK9evVS7v/nmG9m/f78S7SA4of1aX3v06CHVqlWTNWvWqM+tt96q4rP997//Vf1DW1D/b7/9psS9m2++WYlg9mKdJtTBMhGi2IYNG2TZsmWqHXqx7uTJkwVtR4KOb7/9Vho1aqTqxbZkyRLZunWrqgfl7NixQxBLEGJd+/btlVgHIQ796tu3rxIrEYsPf+3FOvRTK2fjxo2qPddff720atXKIwa0rOOKQwIkQAIkQAIkQAIkQAIkQAIkQAIkQALeE/BLrNOLa3PnzlWJIs6dO6fEJog9EIVgQYe/2CCqaRZ3sPqCYAYrt19++UXuvfden2PWIQPtvHnzVHw0iGHYkFji888/V2Kh3rIOVmUQ4rRtxYoVykLu7rvvVhZrELwgZOE4bKmpqTJr1iypXLmyEuv27NmjxDhNeNPK+frrr5X7LyzV0Bb0784773Q4InqxDoImrOYg6nXr1q3geJQHQU4v1pUoUUKVCREPG4RFiI/oHziinRAer7vuOof9w3hBrIMl3W233eawbZqgpz8GdaCNsPhDAhF3DNDGw4cPM2ad99cjzyABEiABEiABEiABEiABEiABEiABEijmBPwS62Atp1nWffLJJ9K6dWu5/PLLFdLz588rwQzWahDpsEG4gzgFay7NdRMup3CphMilL8+bBBMQv5YvXy533XWXsujTNkfZYGFV16xZs4Jjdu3apdxeYSUHcQyfAQMGqDZis88GCws5JMWAuFe2bNmCctatWyf4IMPrpk2blCsqrO5giQarPH0MP71YB0Zz5sxRln36RAwoA3XpxbpKlSoVEtn0/YOV4uLFi4u4ter7h3iCEOswTvg42jSxTn+MLwzOnDlDsa6YLy7sPgmQAAmQAAmQAAmQAAmQAAmQAAmQgPcE/BbrUCUEO1jWHThwQMVIq1u3rnJFhSWYJuZpTYN1F8QfxIH7448/lCCFLLJw0/TVDRbWcHD5hFCG2HLahu9hLae3rIO7rV4Ug7sm3Elh1bZ+/XolMOJ4iIp60Q//hmUdyoQQ52hDdlsIhogtB9dXHAfxS4t9BzdXtE8v1jkTtXAM6tKLdYhRB+tBfbu09iIGnT5OnL59sMSDGAkhE2KdPQP9sZpYpz/GXqzzhAHaxWyw3l+QPIMESIAESIAESIAESIAESIAESIAESKB4E/BLrNOLa3D9RIKJ48ePq8QEiYmJSvBCPDS9GywSKMCtEgIQ4qphH6zC4F4ZaMs6CIhwTdWLdfaWdb///rtKTAHLPkeWdWgvXEBhCaiJdRAZIQxCkHS3oZ+I+bZ27VqVKOKOO+5QlnkrV65UZXhjWedOrEOcPrjw4jhHmyMhzv44T8U6dwwYs87dzOB+EiABEiABEiABEiABEiABEiABEiABEihKwC+xTi+uTZ8+XWV0hasmrOYg+sAVFi6umhssXEEh4EHIK1eunPoL6zMkeoBFmq9iHeKjQSxEzDwtZh2SWCBmHazK9GJdrVq1CsWGgzUahCW4tSL2HRIy6GPWIWkFYsGhXxDrIO4tXLhQunbtKg0aNCggCldatAMutJqLrx43zkEyDbQFVnCaWAcxE+1ERlx9HDlHMetciXWnTp1S1o2IA9imTZuCqiESwj0XfOGGHAjLOk8YQLSlZR2XHBIgARIgARIgARIgARIgARIgARIgARLwjoDfYh2qg5snYtYhuQQs1C677LICazpnzYGIB9dVWK3BPRQfX91gUQeSPqSkpCh3TwhrzrLBol64kjZt2rRItlTsQxw4LYYe3Frts8FiH2LMwSIOgh3i0iFBBUQ+uAAjHh7EPQhjcK0tVaqUEukgviFpAzK32meDheXdqlWrVLv0WVxhdQiRDYkdwMmVWAcRFG2FK7JWDniAC+qFq3GgLOvcMYBYCPdjCKgdO3aU+vXrK2GWGwmQAAmQAAmQAAmQAAmQAAmQAAmQAAmQgGsCfol1enFtwYIFys0T1mWwaoOIBTdRiEiwqIPVHDLEYh/itOE4ZFjFfk348tWyDl2EgIT4dxDOUA8EQ3yHf+st6yCGwZIO1n+IqQe32JYtWxZQgjUgrODgEoutXr16Aqs1CGawrMMG11bEbYOFHLLbwpIOQp1WDo6HeIc+on7Ug3qRRAKWdPZiHcqEheHPP/8scLtF4gokpdDi8GkZY92JdagLmXWRnAJtRL2Iz4f4cxgDR2KdPmYf6vTEDdYTBmgLYgEiwQXmBTLEou/cSIAESIAESIAESIAESIAESIAESIAESIAEnBMImFgHy7o+ffoogQ5C17Fjx1S8OIhP+Xn5IhGirO0gPCHJAsQ8uH4i9tmKFSvk4Ycf9tkN1ooDDEs7iHX6zLRW7Cf7RAIkQAIkQAIkQAIkQAIkQAIkQAIkQAIk8DcBv8Q6FKNZ1y1evFhZksGCSp9J1RVsWLfB7RSuoYgl548brFkHNS0tTWbOnKkETM1tFq6ssEpr0qSJssbjRgIkQAIkQAIkQAIkQAIkQAIkQAIkQAIkUDwI+C3W6V1Xv/vuOzl69KiymINLJQQoCHdI8oANrpHIBAs3UVjfpaamqmQIcNXUl4NjkZQC50EAHDZsmIoDZ9UN4hzEToiXECzhVgsm7dq1U+6r3EiABEiABEiABEiABEiABEiABEiABEiABIoHAb/FOmDSC20Q4xA3DYIcvrcX4ZCMAqJd3bp1C7KW6i3qNOzFSawrHlONvSQBEiABEiABEiABEiABEiABEiABEiABEnBHICBinSbYQZhDXDpvNk2Usz+HYp03FHksCZAACZAACZAACZAACZAACZAACZAACZCAFQgETKzTYMBqDoKdO9EOYhw2zUWWYp0VphP7QAIkQAIkQAIkQAIkQAIkQAIkQAIkQAIk4A8Br8S68ePHS/Xq1QviybmqGFZ22LS/2rFwg8XH3UbLOneEuJ8ESIAESIAESIAESIAESIAESIAESIAESMBqBLwS68aNGyc1a9aUnJwct5Zz/oJCHLuYmBg5ePCgDB8+3NIJJvxlxfNJgARIgARIgARIgARIgARIgARIgARIgASsQcBjsW7AgAEyefJkKVeuXEh7jkQVQ4YMkdmzZ4e0XlZGAiRAAiRAAiRAAiRAAiRAAiRAAiRAAiRAAqEm4LFYd8cdd8jIkSOlVq1acuHCBWVZ54k7qy8dgussLOsSEhJk//79Mnr0aJkzZ44vRfEcEiABEiABEiABEiABEiABEiABEiABEiABEjANAY/Fuq5du0p8fLxKCGEfhy5YvYUYiNh1GRkZ8t133wWrGpZLAiRAAiRAAiRAAiRAAiRAAiRAAiRAAiRAAoYg4LFYZ4jWshEkQAIkQAIkQAIkQAIkQAIkQAIkQAIkQAIkYGECFOssPLjsGgmQAAmQAAmQAAmQAAmQAAmQAAmQAAmQgLkIUKwz13ixtSRAAiRAAiRAAiRAAiRAAiRAAiRAAiRAAhYmQLHOwoPLrpEACZAACZAACZAACZAACZAACZAACZAACZiLAMU6c40XW0sCJEACJEACJEACJEACJEACJEACJEACJGBhAhTrLDy47BoJkAAJkAAJkAAJkAAJkAAJkAAJkAAJkIC5CFCsM9d4sbUkQAIkQAIkQAIkQAIkQAIkQAIkQAIkQAIWJkCxzsKDy66RAAmQAAmQAAmQAAmQAAmQAAmQAAmQAAmYiwDFOnONF1tLAiRAAiRAAiRAAiRAAiRAAiRAAiRAAiRgYQIU6yw8uOwaCZAACZAACZAACZAACZAACZAACZAACZCAuQhQrDPXeLG1JEACJEACJEACJEACJEACJEACJEACJEACFiZAsc7Cg8uukQAJkAAJkAAJkAAJkAAJkAAJkAAJkAAJmIsAxTpzjRdbSwIkQAIkQAIkQAIkQAIkQAIkQAIkQAIkYGECFOssPLjsGgmQAAmQAAmQAAmQAAmQAAmQAAmQAAmQgLkIUKwz13ixtSRAAiRAAiRAAiRAAiRAAiRAAiRAAiRAAhYmQLHOwoPLrpEACZAACZAACZAACZAACZAACZAACZAACZiLAMU6c40XW0sCJEACJEACJEACJEACJEACJEACJEACJGBhAhTrLDy47BoJkAAJkAAJkAAJkAAJkAAJkAAJkAAJkIC5CFCsM9d4sbUkQAIkQAIkQAIkQAIkQAIkQAIkQAIkQAIWJkCxzsKDy66RAAmQAAmQAAmQAAmQAAmQAAmQAAmQAAmYiwDFOg/GKz8/34OjeAgJFF8CERERxbfz7DkJkAAJkAAJkAAJkAAJkAAJkAAJBJAAxToXMCHS6T84lMJdAGcfizI1AU2gw1/9x9SdYuNJgARIgARIgARIgARIgARIgARIIMwEKNY5GQCIcnl5eeqTm5ur/toLd2EeO1ZPAmEjoBfnIiMjJSoqSvAXH1rZhW1YWDEJkAAJkAAJkAAJkAAJkAAJkIAFCFCsczCImlB38eJFh4IdTqGFnQVmP7vgEwG9RR0KiImJKfhooh0FO5/Q8iQSIAESIAESIAESIAESIAESIAESEIp1DiaBZk0Hsa5jx46cJiRAAg4IzJ8/X7KysiQuLq7gExsbW2BlR2gkQAIkQAIkQAIkQAIkQAIkQAIkQALeE6BYZ8dMs6rLycmRzMxM6dSpk8yePdt7sjyDBCxM4M4775SZM2dKWlqalCpVquBTsmRJZWVHd1gLDz67RgIkQAIkQAIkQAIkQAIkQAIkEFQCFOsciHWIUZednS2wrLv55psp1gV1CrJwMxKAWPfhhx/KiRMnJDk5WcqUKaM+CQkJolnX0RXWjCPLNpMACZAACZAACZAACZAACZAACYSbAMU6J2Id3PsyMjLklltuoVgX7lnK+g1HAGLdlClT5MiRI1KuXDkpX768+puUlCQlSpRQrrAU6ww3bGwQCZAACZAACZAACZAACZAACZCACQhQrHMg1tlsNhWLC2LdrbfeSrHOBBOZTQwtAYh1kyZNkpSUFKlQoYL6QLArXbq0Euuio6Mp1oV2SFgbCZAACZAACZAACZAACZAACZCARQhQrHMi1iFeHdxg9WJdenq6jB07VipVqiSDBw9WokQgt2CX76qt4aw7kAxZVmgIQKybOHGiHDx4UAl1uCbwF5Z1iFtHsS4048BaSIAESIAESIAESIAESIAESIAErEeAYp0LsQ6WdV26dCmwrAu2oBXs8inWWe8CDleP7MW6ihUrKrEOlnUU68I1KqyXBEiABEiABEiABEiABEiABEjACgQo1lGsUwTCKRRa4UIqbn2gWFfcRpz9JQESIAESIAESIAESIAESIAESCBUBinU+iHWlSpVSbn9LliyRypUry4MPPigNGzZUJZ05c0a++uorWb16tcooe9NNN0nPnj2VxZG7/faCGcqYNm2a3HfffQLLpVdffVX69u0rR48elbVr10qjRo2kY8eOsmzZMtm+fbu0bdtW7r//fuWKmJ+fL1u2bJGZM2equGLI0olzO3furGLxwZ03Pj5euSumpqbKo48+Kh999FGBi6++7uuvv57xx0J1RZqkHop1JhkoNpMESIAESIAESIAESIAESIAESMB0BCjW+SDWnTp1SoYNGyZVq1aVqVOnyvHjx+Wpp56SmJgYmTx5skRGRsrDDz+sSv7ggw8kLy9Phg4dqv7vaj8ENi0mHoS39957T8XM6927t+zatUteeeUVufrqq+Wf//yn7NmzR8aPHy/16tVTZUNwGzdunPTo0UN69eql2jRmzBjp3r27EvS+//57mTt3rjz77LNKkEM9Z8+eleHDh6t+XLhwQZ2PffZ1I7MnNxLQE6BYx/lAAiRAAiRAAiRAAiRAAiRAAiRAAsEhQLHOB7FOn2Bi5cqV8u6778qLL74oSEoBEQwCWLNmzVTJmzZtKvgO/3e1H8Ib9p8+fVqQkbZJkyZK9IuLi5MdO3YosQ7CXb9+/eTw4cMyevRoadeunfTv37/I/1EXLOhgcbd161ZZv369EufQzurVq6t6kpOTZciQIap8zarPUd3BmXos1cwEKNaZefTYdhIgARIgARIgARIgARIgARIgASMToFjnp1iniWj/+Mc/VEnvv/++EsQaN26s/u/N/hYtWigRbffu3erc8uXLy8iRI6VatWqFyoGlnDux7siRI/Lmm2+qoP9ww8XxH3/8cSGxTi86amKdo7qNPIHZtvAQoFgXHu6slQRIgARIgARIgARIgARIgARIwPoEKNb5INZBAIM4V6JECfHEsg7uqk8//bRyh3VkWaftr1OnjtoPt1PEl4MLbatWreTuu+8ucINFvZ6IdYhjpxcOly5dqlx29ZZ1jsQ6R3XTDdb6C4G3PaRY5y0xHk8CJEACJEACJEACJEACJEACJEACnhGgWOeDWIcED4gTV79+ffnwww8LYtZB1Jo0aZKKXecoZh3EOlf79THrBg8erBJHzJkzR0aMGKHcYuEG66lYhwQUEydOVIkjLr/8chUrD1Z+7sQ6TcDT141+ciMBPQGKdZwPJEACJEACJEACJEACJEACJEACJBAcAhTrfBDrkEUV1nUrVqxQ8d+QDbZu3bqqJH02WPz/uuuukz59+khiYqLb/fbZYC9evKjEvbJly0qHDh1UjDpPxTrEz4PQt3DhQpVJtnnz5vLLL79It27dpH379gXJJCAKwkLQVd3aMcGZgizVjAQo1plx1NhmEiABEiABEiABEiABqxGAwQc3EiAB5wQiIiJMiYdinRdinSlHmI0mgSAQoFgXBKgskgRIgARIgARIgARIgAQ8JACRTv/BaRTuPITHwyxPQBPo8Ff/MVPHKdZRrDPTfGVbDUKAYp1BBoLNIAESIAESIAESIAESKHYEIMohxBI+ubm56q+9cFfsoLDDJPAXAb04FxkZqXIC4C8+ZrKyo1hHsY4XNQl4TYBindfIeAIJkAAJkAAJkAAJkAAJ+E1AE+oQMsmRYIcKaGHnN2YWYFICeos6dAH5BLSPJtqZRbCjWEexzqSXIZsdTgIU68JJn3WTAAmQAAmQAAmQAAkUVwKaNR3Euo4dOxZXDOw3CbgkMH/+fMnKypK4uLiCT2xsbIGVnRnwUayjWGeGeco2GowAxTqDDQibQwIkQAIkQAIkQAIkYHkCmlVdTk6OIKFgp06dZPbs2ZbvNztIAt4QwLPqzJkzJS0tTUqVKlXwKVmypLKyM4s7LMU6inXezHseSwKKAMU6TgQSIAESIIFAEKCrViAosoziRsAsLlzFbVxC0V+smYhRl52dLbCsu/nmmynWhQI86zAVATyrfvjhh3LixAlJTk6WMmXKqE9CQoJo1nVmWEcp1lGsM9WFx8YagwDFOmOMA1tBAiRAAmYlwCyGZh05tjtcBKyQ2TBc7KxUrybWwb0vIyNDbrnlFop1Vhpg9iUgBPCsOmXKFDly5IiUK1dOypcvr/4mJSVJiRIllCssxbqAoA5tIVgAbTabMivGAtilSxcugKEdAtZmAgIU60wwSGwiCZAACRiUALMYGnRg2CzDErBKZkPDAjZRw7RnVU2su/XWW/msaqLxY1NDQwDPqpMmTZKUlBSpUKGC+kCwK126tBLroqOjKdaFZigCW4u9WDd37tzAVhDG0po3by4bN24MYwuCX7VV+miGfjRt2lQOHjyoFr+KFSuqv1gAEQvALAtg8GckayABEiABEtATYBZDzgcS8I6AlTIbetdzHu2IgP5ZFW6wjsQ6WBN9+umnsn37dnVfft1110mfPn0kMTHRLdT09HQZO3asVKpUSQYPHqyEDU83f871tA4eRwKeELA3LMF8xrMqLOvM9KxKN1i70XYk1j300EOezAnDH4P4BjD5tPJmlT4avR+IAUCxzspXEvtGAiRAAsEhwCyGweHKUq1PwAqZDa0/SsHvoTsvMHiGwaIIsbkgtu3bt0/GjRsnPXr0kF69erltoD+Cmz/num0YDyABLwhYxQuMYh3FOi+mvfEPNbrI5SlBo/eDYp2nIxnY4xiIPbA8WRoJmCFeiZVGiVkMrTSa7EsoCVgls2EomVm1Lndi3eHDh2X06NHStm1bGTBggNeufv4Ibv6ca9XxYr/CQ4BiXXi4B71WWtYFHXFQKzC6yOVp543eD4p1no5kYI5jIPbAcGQpJAACDNIevnnALIbhY8+azU3AKpkNzT0Kxmi9O7EuNTVVubHib79+/aRz584q+6W22Qtq+H7q1Kly/PhxGT58uDoM55cqVUq5wi5ZskQqV64sDz74oDRs2FDtP3nypHz22WeyYcMG5VLYqVMn5Wabk5NTyIUW9W7ZskVmzpypYofB2q9v376qTZGRkbJ27Vr58ssv5ejRo1KlShXV3jZt2qg6nO3jSzZjzEOjt4JindFHyMf2uRLrJi88KbbcvL8+uZJry5fKyTHy0E2VitS2/VCO7EnNlfNZuaJcPvJEBnUo5WOrAnOa0QWgQPTSKn00ej8o1gVitnpWBgOxe8aJR5GAJwQYpN0TSsE7hlkMg8eWJVubgFUyG1p7lELTO3diHZ4hvv76a9HirkNoGzRokFx11VXqZZWnYt2pU6dk2LBhUrVq1QIx76mnnlIhleBmW6ZMGXnggSzGzGIAACAASURBVAdUts3x48errLQ33HCDcrnV4t2dPXtWxowZI927d5eOHTvK999/r9r17LPPKuEO+2688Ubp2rWrwM0bwuDIkSMlJibG6b6aNWuGBjRrMTUBinWmHj7njXcl1tnyi8Z7e2nWbnmtf+0iBc5dd1F6tSocxDM6IrfIcXgbgcyz2Oz/je/0+7STte+8HQKjC0De9sfR8Vbpo9H7QbEuELPVfRkMxO6eEY8gAU8JMEi7p6SCdxyzGAaPLUu2NgGrZDa09iiFpnfuxDq0As8Rq1atklmzZgkEMwhsiMF+/fXXy/nz5wtZv+F4R5Z1+gQTK1eulHfffVdefPFFZRH36quvytChQwus4LSeO3KDRQw9JLrYunWrrF+/XrUH5SDQP9x1kSQDgh0+SACA32rNldfRvtBQZi1mJ0Cxzuwj6KT9rsS6iRvGSE6uTWx5NrHl2uSZdq/Ls5/tlLH31itS2sxfzsud15SWr/dOKzh+YKPBDsU6TZTTxDpXAp6vQp22cDPBhDkmLsU6c4xTsFvJQOzBJszyiyMBBmkP36i7ymKoPeTt3r27oIGwvNBnMfQmHpI3xzojApeujz/+WJYtW6bcvO6//36V7dyXLSsrq9ADMVzM3G3FNaOjo7kAVrVr11audi1atHAZh8ufsffnXHfj6c9+q2Q29IcBz71EwBOxTmMFoeyHH36Qr776SurVqyewjMP5+myvONadWLdjxw555ZVX5B//+Icq+v3331eCW+PGjQsNi/31A+u8N998U4lwPXv2VCIc1lSc26BBA1m4cKESFLHWYkOcPayzWPud7YPIx40E3BGgWOeOkEn3uxLr7FNXX8i0ydOf/C4THrjkv6/fpq9KlwHXJktCyb9v6nCjZr/pBTrsgxhHsc73yWN0kcvTnhm9H7Ss83QkfT+Ogdh9Z8czScAZAQZpD+/ccPWQ6UgkOXHihPznP/9RD27//Oc/lbWI/iHT/r5M37tAiC6I4QQ3LcRTqlatmornVLFiRZ8geivWFeeMjo7GDg/z8+bNkxUrVig3OVeucN6MPeYkxhkWP4ijlZ2d7fEc82ki+HiSVR48few+T9MR8Easw2n2aw++06+jeDEMqzlYvOlj1kFggziHddaRZR32dejQodDY2F97q1evLiTsLV26VAmDeqEP19yePXsE+2ANiLmuZa11tY+TggRcEbDKmslssHaj7Eqsm7fuXKGje7YqK49P3SpTHm5S8P2vh9fKxJXjJDszW+Ii4qVH4/cL9vVtXdqpWIcdxcWybteuXfLaa6/JxIkTpWzZsoWYYFF//fXX5dNPPy2yz5MlSS9yuarH1T5P6gn2MRTrgk3Y+OUzELvxx4gtNB8BBmkP75h5K9ahtfi9hqsUHgy1wOOe9MIbwcZZeb/88ovg5RTiMMHKw5HblydtcfTA7M6yrjhndHQ2dpp1z5AhQ4qIBPpx8GbsvTnW07EOxnFWefAMBpviVqY7sQ7C89tvv60s1GARfPr0aZk8ebJUr15dxa6z2WxKnMPcf/zxx9V+xJwrV65cIbEOLymw5tWvX1+tgxC1YZmHeHIoDy9RBg8erNxq33rrLbn88sulW7duqizNhfa3335Tz3uPPvqo2o/zcB1DrIOVMl6G9O/fX7UTVtWwwsP/8XLE2T7EvuNGAu4IWGXNpFjnhVj3zaazcnvbv5NJnEzLlGEfbZMPhjRVpaw/tEYmLh8nTS+7SmJjYmXtxrXSr8U0GdChosxedVx6tUr2SKzThDv81bu96i3u3E1QR/uNLgChzaES63zhF8pzjD5WtKwL/mxgIPbgM2YNxY8Ag7SHd8x9EevwIAkrEARHx4Og3iIEmQadZQzU4jKhx3io3LZtm7LGwsMl3CndbZoLLEQzPPTC7atu3boFrrCayAPR7bLLLpMff/xRvWTUZ0zcuXOnfPTRR3Ls2DHp0aOHHDhwoMB6xZ1YV5wzOjoT0DCGo0aNEk2s27dvn8oyiXhYGNN77rlHGjVqVCQml7OMlHjox/j8/PPPajqUL19eiRPIcqmP13XmzBnlRoh7VFj63HTTTcqlr3Tp0gXB+l3NA3dzzZP9Vnnw9KSvPMY1AXdiHZ4hMKeRZAKCm304AZSOtem9995T8/e2225TaxPWWr1lXXx8vHJfhTUrhD6sbVgDsdlng9XCFdi72OL/c+bMUS87YJXcvHlzwUsQrOW33nqrbNy4UV1buJaTk5OlS5cu6nsIgsg062ifPrMt5woJOCNglTWTYp2XYl10ZASCBUhMtEiTavHy7PTfZdrjV8u6lNUy4aex0qhGE9mTsluOHjsqcVGJ8mDHLyQSdURGSPdm4fWxd2V1hhsQ3PAggw+2d955R5kpQyB87LHH5L777lNvQPDW47nnnlOmynfccYeKX4CbG7z5HjFihFpocVMDMQffO9rsrdo2bdqksgLB3QVmz7jxDpRlHdrXrl079VanWbNm6iYPMRv0bcAPzvPPPy9XXnmlTJ8+XWrUqKEeBhATBT8yy5cvV4FU8cN37bXXyhtvvCGtW7cu1Gf8wCFuQ/v27dUPELZp06YpBtr/vVlOKdZ5Q8uaxzIQuzXHlb0KLwEGaQ8vf1/EOr1wc9dddymLEU1IwW+vs2yCyFSI33K4dsEaJDExUR0LUQeB1vEw6GrTLNvwu4/7HQg4EIs0V1itXVr5cXFxyipEKx9iIf6PtqK+P//8U1mVVKlSRZXhTqwrzhkdHYl1EMmQRRL3jBhPbOCLezXEsYObHtxk4SKrjb0nGSlxjF4AtneDhWiLcUNQ/YcffljV+8EHHwhcByHsaeKEs3ngbp55ekVa5cHT0/7yOOcE3Il1ZEcCJCDKnRrP/wcPHlSiM8Ri/MVLFugb0DW0xGNG5mV5sS4jK0dWbj4gG/48KrtSTsmRk+ly7kKWrP3PQw7HxZUbrL1l3e4jafLMtG0ypG+GvL3sTWlQvaFs2LpBXu75uqzZVUce7lxJFm89K31aV5Cv152QLleZQ6xDtp7Zs2crV1XEOYA498gjj6i3Kk8++aT069dPmSvjhhk3yi+//LJ6IwNBD+IY9mHyO7sA9EIZjoEYiJTdvXv3VmXihitQYt3AgQPl9ttvVzdUuImD8IYLFzfhmisuxDq0Hcf07dtXmW9DcMR+vA1Hn1966SVp0qSJCooKPrjhx8Wv7zMCUC9atEgxwE023HnxFqpWrVperwEU67xGZrkTzBaI3XIDwA5ZkgCDtId3WAMt1uH321k2QU3w0eIuoed4CYlzNPHOFQ38puPF49NPP62s+iASQdT517/+pdxx7QUlrXy4ikGMO3TokLof0I5HVkN9XCh3Yh3KK64ZHR0lmECCNLx0xT0dLBnxYhf3c1rsK01chZUQXpzaxzZ0lpES97auxLrff/9d7ceYon5s2lzAd3gB7CpYvyfj7MlVaZUHT0/6ymNcE6BYxxlCAu4JWGXNtKxY9+eh0zLrp23y7S87pX3Ty6RVo6rS+LIKUqNCkpROLClRsJBzsLkT63BKdIRInogsTBkhJ9NOSHJcGUlKKC2/bdskr/UeIy3rtJa3vjsuQ26pIst3nJWIv6rqfEVRsc5RMgn72HXOEk64n6aFj/DUsg6xBODugbeTuCHC20RsMFWGmDZp0iSlSsOE+oUXXlDf4cYKN78TJkwoMJF21j69WIebK1it4QYWVmgQwmD9hv/bx7PzpL/2fcRNMtrUsGFDZQr+xBNPqJtnbHqxTt92vZUh3pRrG260v/nmG2UODgvElJSUQn1GxiNY6OHGETw+//xzeeaZZ1RgVm83inXeErPe8d4+1IY7ELv1RoA9siIBq9y8mXVsvF3X0E/NDbZp06bSvXt39furWUzhzbizjIF4GeiriKIFZIfgBkEG9yOaWyruJ+AWi3sCV+XDhUufMdHbBBP6MS5uGR3thdA//vhDWbfBgwFuzMgGCTEVfO03uBvbu0u7ykjpTqyzD5CP+vSZMWHZ5+s88+Y65trlDS1rH0uxztrjy94FhoBV1kzLiXW23Dx5e94a+Xb1n3JP5yulT4fGkpxY0uNRdyXWLd+RJtc0LCOl4i5leB00fYDUrlFLTp07JVu2bpZRfcdKq7pt1L4xC47KY7dVldV/npMuzSrIj5tPynWNShVpB4Q4bPossOEW62Cy/+2336qbIAgAuFGFiwECliLIsn6D6+iMGTPUV86SRth3Wi/WQfDTJ5TwN/GDK0ESN/wQ7yCo6duLt+z6tuvFOrCAOysESowR0ozDUk4T6/TnYe7gDT9cZHFTjw1BUn3ZKNb5Qs1a5/jyUBvOQOzWos/eWJWAVW7ezDo+/q5rsHB3lA3WUcbAG2+80WcRRbPSwv2B/aZlhcXLPFcijWZZp8VX88WyTl93ccroaC/WQZRF/C24wSJWHNySEfcKL3b1WSU1Xt5kpHQn1jmzrIMXBqwu69Sp4/M88+Y65trlDS1rH0uxztrjy94FhoBV1kxLiXWb9xyXUZ+tkGb1q8j/9W4tpeJjvR5tV2Ld4u1phcr7bP0jknrmmMr8+ka/8dL6L6EOB42af1ie7FZd1u1JE82Gz5lYpwl17kQ77PcnyYS9kIUbHFidIX4KxLkffvhBiVB6azLcsELcgososgfBPRXHIOiofvNGZHNlWQfxDpZ2EMcCYVkHF1ZkKILIBrfVYcOGKUENLPSWdc7EOrw9hQss2gORbsmSJTJ//nyHYh14QNDEW37EMkFsHdTry0axzhdq1jrHl4facAVitxZ59sbKBKxy82bWMfJ2XTt37pyKJYv4b/r4YJplHX7XnWUM9MfiSbPa0lxYNd767+2FQxwDN1vNDRb3TP7ErCvOGR0dxaxDTDjci+3fv1+FJ4F7sxazDiFMVq1apeIKYh+8QvRCqquMlBDb8HIaYiiEVdx/6a038T3qxctbVzHrtDlpPw/oBmvW1cq47aZYZ9yxYcuMQ8Aq93uWEesWb9grIz9YLC/ff4N0bVvf55niSqz7dlOa9G1boaDsnSnn5PXZ2+WDoS2K1PfynAPydK9asmlfmnRqWl5+2nZS2tV3bFmnZXx1ZlEXDDdY3ODClQBumrihRVw6CEy4QcHbS2TlgbCF2G0Q9XDDClEPf+H+0aFDB/nyyy+VW+iUKVOUBZ4vlnVwEcWNFTJyIbkE3BwCHbMOMfEgnM2aNUvWrFlTRGhzZVkHt1zc8KGPiJcCXnjDizeqeGtu32fwgkstXDRgMagXPr2ZlBTrvKFlzWO9fagFhXAFYrfmCLBXViRglZs3s46NJ+saEllpm30WQ3sRB1kBnWUMhMjii3uiZsG2d+9elTgLIoy2QShCkqmWLVuq2Gl4GehKpNmzZ4/KNgpre1j6IQ6ulnHRnYhTnDM6usoGizh1yEgJ8Rb3nlo2WNyjYkyuueaaItlg3WWkRAIxvIzGfR7KRdxmZ9lgMRe0zJdIWuIudqG7cfb0Wuba5Skp6x9Hsc76Y8we+k/AKmumJcS6H9btltGfr5LxQzpLiwZV/RpdV2Ld/tTMImWPmrVNpj7Wssj3z8/aJ8/0qS25efliy8UnTyomXXKf1W/OYtZpxziyusM+TeDzprN6AQj9RMIFZGG94oorBDE+fv31VyVkQbSDxR3cC6pWrarEOsSJQfwXWL7h/wsWLFCuCDgfgZd9tayD9ZyWYRYBeyEGItsaRLBAWNahrQgEjX4h8QUEtJo1axbJBuvMsg4s8OYW2XFx/qBBg1QKcpSHG257sQ5cEXMPN5K+usBiTCnWeTOzrXmsJw+1+ocJd2JdMAOxW3ME2CsrErDKzZtZx4YPmWYdObY73AS4doV7BIxTP9dR44wFW2JcAlZZM00v1q3aelBZ1L3z+G1ydb3Kfs8YV2Jd/3HripTfuFqCvDjg8iLfv7fosKSkZsr5LJvk2HLVZ+qjTf1unz8FGF0A8qdv2rnh7iPcX+A2DEtFX7LAGqUf7sYCGfIQ7Nvs6bDd9TOc+30R68IRiD2cjFg3CXhLwCo3b9722yjH8yHTKCPBdpiNANcus41Y8NrLdTR4bFmydQhYZc00tVi358hpeWDsf2XUg52kfdOaAZldrsS6gFQQxkJCJWTBym7gwIGyZcuWIr196KGHisTFCySSUPXRUZvhMgvLO2TRRfBjWCL6uoWzH560mWKdJ5T8O8YXsU6fYCJUgdj96yXPJoHQErDKzVtoqQWuNqM8ZLpKIIHeOkpaEDgKIuGuP5B98aWs4t5/X5hx7fKFmjXPcfSsaqWeNm/eXDZu3GilLqm+WK1fZuiPFQxLTC3W3Tf6a7mtTX3pd0NRyzZfr3CKdb6SM8Z5Rhe5PKVk9H5QrPN0JH0/zluxLlyB2H3vIc8kgdAT4ANv6JnrazSKWBdeCqydBLwnwLXLe2ZWPcPKz6oYM6M/A/k6r6zWL6P3xyrPqqYV68Z/uVrOX8yWfw+63tdrxuF5Vl4AjX5RBWIgrdJHo/fDKgtgIOZcsMrwRKwLdyD2YPWd5ZJAsAjwgTdYZD0rl2KdZ5x4FAnYE+DaxTmhEbDysyrFOvPMcz6rhmasTCnW/bItRd74fJV8+e87JK5E0aQN/qCz8gJo9IvKn3HTzrVKH43eD4p1gZitrsvgQ23wGbOG4keAD7zhHXOua+Hlz9rNS4Brl3nHLtAtt/KzKsW6QM+W4JXHZ9XgsdWXbEqxbsBr8+SBLs3kphZ1Ak7Jygug0S+qQAymVfpo9H5QrAvEbKVYF3yKrIEEChPgA294ZwTFuvDyZ+3mJcC1y7xjF+iWW/lZlWJdoGdL8Mrjs2rw2JparJvx4xbZvOe4jHvk5qAQsnLQTjMEgvR3UK3SRzP0wwpBO/2db8E8nw+1waTLsosrAT7whnfkua6Flz9rNy8Brl3mHbtAt9ydWFeyZEnJzMxU1dr/G9/p92lt074LdFt9Kc/oIpAvfbKiCGn0cbKKYYmpLOsysnKk+zOfy3+e6CYNapTz9VpxeZ67BTAolYaoUKNfVIHAYJU+Gr0fVlkAAzHnglUGH2qDRZblFmcCfOAN7+ib/YWoGV6khXeE/67dbKzM0F6+JDXK7A5sO9IzsmX7/lRp26S6RwW7e1aFQKeJcppY50rAM5JQZ0VRSxtUoz/beTT5dAcZvT9WeVY1lVg39dsNcuzMBXnhnuu8nU8eH+9uAfS4IAMeaPSLKhDIrNJHo/fDKgtgIOZcsMqgWBcssiy3OBOgWBfe0Tf7PZbRf5vDO7qFazcbK6O3l/ddRprdgW9Ly398oMS6gTdf6Va0c7eO6gU6e9EO/3cm3AW+V76VaPRr0bdeWS/LrdHHySprpmnEumxbrnQZPkOmPt1D6lQp4+t14vY8dwug2wIMfIDRL6pAoLNKH43eD6ssgIGYc8Eqg2JdsMiy3OJMgGJdeEff7PdYRv9tDu/oUqwLJn/edwWTbvjLhlinbe5EO3frqCMxzqyWdbt27ZLXXntNJk6cKGXLli00UKtXr5bXX39dPv300yL7wj+iRVug//1w1S9X+4zUL6P/HlplzTSNWDdr6TbZsve4vP7QjUGdp64WwMkLT4otN++vT67k2vKlcnKMPHRTpSJt2n4oR/ak5sr5rFzJy8uT3DyRQR1KBbXt7go3+kXlrv2e7LdKH43eD6ssgJ7MqXAdQ7EuXORZr5UJUKwL7+i6e8gMb+vc127032b3PQjdEWZjZfT28r4rdHM3HDXpxTp3op27ddTTmHWoR39sOPrtqE5Pr0WrinVGGQd37fB0nNyVE6z9VlkzTSPW9X9lrgy7s520bFg1WGOqynW1ANryo4rU/dKs3fJa/9pFvp+77qL0apVY6PvoiNwix3m6oGrxB1CAr7EFjH5RBWJgrdJHo/fDKgtgIOZcsMqgWBcssiy3OBOgWBfe0Tf7C1Gj/zaHd3QL1242VkZvL++7jDS7A98WR2KdM9HOnVgX+NaFtkRXFmibNm2SZ599Vk6cOCG9evWStWvXmtay7pVXXpF27dopq8FmzZrJqFGjpF69eqK3rDt58qQ8//zzcuWVV8r06dOlRo0aMnbsWGnRooXSLJYvXy6vvvqq/Pzzz3LttdfKG2+8Ia1bt1ZljBgxQpKTk+X06dPSuHFjad++vXTr1k0N5rRp06R8+fIF//dlhLlm+kLN+3NMIdat3XFI3vlqnXz2XB/ve+jlGa4WwIkbxkhOrk1seTax5drkmXavy7Of7ZSx99YrUsvMX87LndeUlq/3Tis4fmCjwQ7FOk2AC3YQUKNfVF4OlcPDrdJHo/eDN42BmK2uyzB7IHZ/CJkh0Lc//fPmXLOxMEN7GaTdmxkY2GPN/kLU6L/NgR0t/0ozGyujt5f3Xf7Nx1CeffZ8pqSeuSAnzmXI6bQMOZ2eKfgu7UKmpGVky/mL2ZKRmS0Xs2xyMdsm2Tk2OZV20W0T4R476qFOkhRfQmw2mzLeyMjIkLlz58pDDz3k9nyzHOBMrIuIiJDHHntMunbtKr1795a3335bVq5caVqxbuDAgXL77bfL0KFDZd68eUp4g3B3+PDhAtdfiHX33XefOqZv374yfvx4OXPmjNp/7NgxefLJJ+Wll16SJk2ayMcffyxbt26VMWPGyMGDB9V5EAQ7deoky5Ytk0WLFqn/gy/chx988EGpVauWz9OCa6bP6Lw60RRi3UvTlknDGuWk/41NveqcLwe7upEsUaJEoSIvZNrk6U9+lwkPNCxS1fRV6TLg2mRJKBldsC8rK8uhWIfF1lHmHhwcyCCgRr+ofBkv+3Os0kej94M3jYGYrd6LdVa6GXPVe6PP/+CP/t81mI2F0dvLtSuUs7doXWZ/IWr0+R3e0S1cu9lYGb29XLuMNLtFLmRmy94jZ2X/sTNy4Pg5OZh6Tg6dSJMjJ9MlIkKkYplEqVg6XsqVjpeySXFSJrGkJCWUVEJbYlysJMTFSHyJGCkZGy0lYqLl5qemO+2gfQw7d5Z1rmLWuTMMMQJlZ2IdRCxYkb377rvKKgzCFKzR8H/7eHZG6IerZ1RYvv3rX/+SCRMmSMOGDeXo0aPyxBNPKDENmxanD2LdU089pY6rW7euwPV35syZMm7cOImLiyuo4uLFi/LNN9/IihUr1L6UlJRC5506dUpZ6L344ouSnp4un3/+uTzzzDNir214w41rpje0fD/W8GJdZrZNbnhimvxv9EApU+pSKupgbq4WwHnrzhWqumersvL41K0y5eEmBd//enitTFw5TrIzsyUuIl56NH6/YF/f1qWLND2UQUBdXVR6v38sDM6CeWod8DX4ZbADhboyndbD97X9wZx7+rK5AIaKtHHrcXczZtyW+98yo89//3voeQlmY2H09vKB1/O5F4wjzf5C1OjzOxhj5muZZmNl9PZy7fJ1Jvp/XlpGlvy+/4TsOHBC/kg5JX+mnJJjZ85L3aplpXaVZKlVKVlqViotNSuWlmrlS0lCXKzXlQY6Zh0aoBmDuPqL44wWt87Zs9zOnTsLJZQw+rOc/SRw9YwKV1WIdxDUsOnFOv0zuV6si4mJUe6skyZNUmPdoEEDZSmniXX68/DbO3r0aOUim5qaquro37+/1/OUz6p+IfPpZMOLdd+t+VOWbton4//Z2acOenuSqxvJbzadldvb/p1M4mRapgz7aJt8MOSSxd/6Q2tk4vJx0vSyqyQ2JlbWblwr/VpMkwEdKsrsVcelV6vkIs3xNGZdIBZTT8U6T95OBGOBDESgUE/FOm/nRaiP501jqIkbrz5/xLqZ7z0vnWv9pjq1aP/Vcvcjrxmvgy5aZPT5H0qYZmNh9PbygTeUs7doXWZ/IerpfZSZX3oGaoZ4ej8WjPtJX/rAtcsXatY8By6pG3YdkU1/HpPNe47JgWPn5IraFaVJrfLSqGYF5e1Vq3LRZzp/aAQjG6wjry0rWdZBvIOlHcQqT55d/RmfQJxrvybChfWtt95SIhvcVocNG6YENRzniVi3Y8cO5QKL/kOkW7JkicyfP9+hWKd0ivXrZeHChSrx5V133aXq9WfjmukPPc/PNbxY9/R/FknHZrWla9v6nvfKjyPdiXXRkRHIQiEx0SJNqsXLs9N/l2mPXy3rUlbLhJ/GSqMaTWRPym45euyoxEUlyoMdv5BItCcyQro3S/KjZf6fan9ROQvSqb/JhIntO++8I1OnTlVvXhArAD7we/fuVaa6WmBMmOYi4CViAbna7G/KAh0o1H4hNGvwTi6A/s93s5fgq1inCXVVbv1AITj6w8OmE+yMPv9DObfMxsLo7aVYF8rZ651YZ4YXop6KdZ48OAZDpArES89AzRBPxbpA1edvOVy7/CVo7vO37j0uP29LkTW/H5K9R89Iq4ZVpXmDKnJ1vSpyea0KQe8cxDp7d1dnlbq7P7SqGyxcNiFwdezYUSWXmDx5sulj1uG5GsLZrFmzZM2aNUWENvsXP3rLOrgB49l7ypQpEhUVpdxao6OjVVy7Q4cOFfGSQ6w7uNQmJSUpC0W9G60vE5xrpi/UvD/H0GIdXGCve/wT+WnCIEko6b1Jsfc4XGeDtb+R3H0kTZ6Ztk2G9M2Qt5e9KQ2qN5QNWzfIyz1flzW76sjDnSvJ4q1npU/rCvL1uhPS5SrjiHW4YJ0F6dQvDLt375bZs2erCx4x95577jl55JFHlI+7s4CXsbHOx0p/cxqMQKH2N4dmDd5plQUQNx8YZ2jckZH4GyFRkZESFXXpb3RUpMRER0pMVJTEREdJbEyUlFCfaBXHI64EPojrEa3WALgWlMInPlbF/iidUEKSE0tK+dLxvlzuhj7H3c2Yo8YXCHU3j5XcjN8kskQtiS7VUQ4t6CyL9lwudz86xmmfPbXyDURmanfgjT7/3bU/kPvNxsLo7aVYF8jZ6X1ZZn8hWhxeeno/qo7PMNvLU65dgRp585Tz684jsuy3/bJi8wGJKxkj7ZvWlHaX15AWDaqEvBMQCSHWebK5uz90JtZpZTuKlmOvdQAAIABJREFUlY59+N4ImyuhH8+leBaFsQfcRrdt26aeUT15QRLuvtn3C/Hj2rRpowQ6JIGAgFazZs0i2WCducHCQu7NN99URjU4f9CgQTJnzhxVHtxq7UNaYd4gxh8MbPx1gQVLrpmhmVGGFuuWbNwnC1b9IZMe6xIaGuJerENDoiNE8kRkYcoIOZl2QpLjykhSQmn5bdsmea33GGlZp7W89d1xGXJLFVm+46wKNIqt8xVFxbpQvv3QX1RQ450F6dSLdfv375f3339fRo4cKZdddplERio7QbWQIHU2zHexsDgLeGk/cHqxLhiBQu0XQrMG77T6Apibly+23Dyx5eZKji1Pcmy5kpWTK9k5uZKZYxMI9SpLVlaOXMjEJ1vOZ2RL+sUsSbuQJWfxSb+oMmwh0xbEvQrJCVKxTLxUTE6USmUSpFLZBKlUJlEql02UKmUTpUTs38leQrag6CpKz8iW7ftTA3YzZt8HvVBnS/tJImLKS+qqz9Rh1Xv+KPunt5MlB6rLwOGXvrPfXLlL4NhAJrtxx9/o899d+wO532wsjN5eX8W6T77/TW5tXU+qlEsM5PCGvCxkJDyTnimrth6QiskJkn7xUmbCS9kJcyQjK0dlJ8zMsklWjk2ysm2SZcuVHKzPtr/W7Nw8ycX6nZev/ubl50teXr76m59/6T7q1/cfdtg3d2KdPtSIEV+I6ue3VV96BmpSmu3lqVXXrkCNp1XKQey5HzfskcUb9klyYgm54eracv3VtaRu1TKm6aI7sc40HXHSUKNfi77yDXe/jh8/rmLiQez0Jwus1v9w98fdOPh6v+eu3FDvN7RYN2rGCqlTtaz073RFyLi4WgCX70iTaxqWkVJxlx76B00fILVr1JJT507Jlq2bZVTfsdKqbhu1b8yCo/LYbVVl9Z/npEuzCvLj5pNyXaNSXj0gBzqugP6isneV0ItoerEOprLffvutEuxOnDghw4cPlz59+ig3WGdKvyuzWn09wQgU6uptjJmCd3IB9P6SRzauY6fP//VJl6OnzsuRU+kqM1fq2QtSrXySVK9w6VOjYpIKBFyjYmm5rFLRxC/e1+7ZGYF0c7Cv8cQP3QSur7Yz8yU/95xExFQUkUZyYvVoEVuuVOs1T/Z9eJP8lFrXoWCnX29Qtj4gMcU6z8Y3GEf5uhbgtwwf7QVLMNrmqExf2xuq9nl78waRbsbiLXLufKZTASpUbXdVD9Y+ZCI8fCJNfttzXFkoa8Lc2fMXlUB35nymykSIZF14EXJ5rYpSGhkK40soa2WVobBkrMSXvGTNXBKZCmOipUTsJYvn2OhLFtCwiNY+3vbdnViH8oz8QrQ4vPT0dkydHW+2l6dWW7sCNY5WKAcJIhAD/fu1fwpenHZuWVdubllH6lUra8ruUawz5bCF1RINRjqwvIPxzR133KG8nvzduGb6S9Cz8w0t1vV47gt5+/9uldpVQve2w9UCuHh7WiGqn61/RFLPHFOZX9/oN15a/yXU4aBR8w/Lk92qy7o9aaJdDs7EOkfmyI4y99g/MHs2xH8f5eomUx+k01lgZFjCQZEfOnSoJCYm+i3W2VvWBSJQqP3NoVmDd3IB9HZ2uz8e4t3B1LMCUW//sbPqs+/oGWXFV6dKWalfvay6cdM+eHAN9BbIAMKOxLrKnZ4VW9qyS7sioiQiupxElWwkmcc3SWTUUilZbaTsee9xqfnImiJdC2VmandcXYnu+nONFJ/JXZ983e8pC33558+fV0GK7733Xr8DCHvbbqusXXqRTmPgzFrMW0a+HA/LYwhxh06mybZ9JyQjM1uJc0qgO5kmZUvFFbyQOHoqXTo1ry3JiXFKmEOogDKl4qRMYkkVjiCcm9lfiBaHl56Bmh9me3lqlbUrUONnhXI27zku//35D/nvL7ukS5t60rVNfWnjoaupkftPsc7Io+O8bUZfY7ylavT+ePty1tv+h+p4w4p1+46dlccnfS//fd2/tMLegnS1AH67KU36tv07yOjOlHPy+uzt8sHQFkWqeXnOAXm6Vy3ZtC9NOjUtLz9tOynt6ju2rNNiBNhb0gXTsu7ChQtOg3TqxTpkjdm3b5/KUAOXD/jXw7UUASz9tawLRqBQR24XZgzeyQXQ2yvX9+PxELwr5ZT8vj9Vdh85LbsPX/qULRWvhLtzFzKlc6u6yqVWudeWSVAPvr5serFOO99ZQGFvb8aUZd0tb4vt7LeSn3vh7+ZFREvOuZ8lL/OcJDYcLrveeE7qPL/JI7EOB+ndY7WT9MKeLxzcnePp/C9uYp07btp+vRWxv9m+PK1TO87TsfO23EAd7+7mbcbibTJj8VZlSWe/BUOsg/soLN7OpF8sZAmHMCBVy5VS4hxEutPpFwvEuGoVkiSxZIxcXruiVC+fJPg/LN/MsJn9hWhxeOkZqHlktpenZl+7cF8eCGuZQI1/OMtZvGGvzF3+u6SeuSC92jeSHtc2VC8trLJ5e39otn4b/Vr0lafV+mX0/ri73zPLmmlYse6rlTtky57j8tJ9HX29Jnw6z9UCuD+16M37qFnbZOpjLYvU9fysffJMn9pyKTbXpfhcFZOKxswKZRBQ+4vKWZBOvVgHQW3ChAny7rvvStWqVZVY1717d/nzzz/9FusQDDTQgULtbw7NGryTC6BPl29ATzp4/JwS7fBmFrGbjp+5IKlnzqu/iKenxcSrkBwv5ZPiCyxYkhJKSGJcCUmAK1nJGImLjVYx9ZA8o/3Qj5220V608+ZmDEFmv/jgReneMkdK1S4j2SeXSHR8bYmITpDczKNiyzgkiXV6y58TZ8ianOoy4MVvAsoq0IW5ssgIdAbpQLc90OU5Y4F1GpbOV155pUyfPl1q1KihsoI1adJEnn76acFNCvbNmDFDucIiRsnSpUuV+wOyZJcvX141dd26derFDTas7SkpKSo4McIZaOuz/XkIZzBixAhJTk5WL3FQl1aeWdeuhRsPyewVO+VMepbkOxlETay7FG/z0gfxNrP/irmZlf1XzM0sxH6zqRhwKt7mxWzlegVXLIiAiF2JxDlwTcV3sHi7ZAH3tyUcXiJcXbeSEuLguo/Ym1bYzP5CVD+/rfrSM1DzzGwvT826dpUuXVq9VDPLg2eg5pd9OVhbINDhUzqhpDSoWU6e6tcuWNWFtVxv7g/D2lAfKzf6tehjt8LqButrm12dZ/RxolgXjFHXlfnvT5ZJs/qV1RuRUG6uFsD+49YVaUrjagny4oDLi3z/3qLDkpKaKeezbOpmHp+pjzYNZVeK1GX0iyoQcMLdx0AF7wx3P9yNhVUWQHf9dLYfrrMQ7Q6dOCen0hAPClYxl5JfIAnGhYt/BWrPylFutkicgQd6xJByt0G0G/VQJxVHymazqdhxGRkZMnfuXHnooYcKna4llUC63RLlmkly49aSeewtiYopJ5FxlSUndYes23xc4mt2kjKrVskvOTXl7ufnu2tC2Pc7E6iCkUE67J110wBXYp2zjNxwg4UFNMS8ChUqKDGuX79+KlvY22+/rbKEvfzyy0poGzJkiMoM3qxZMxXLJCoqSol1mHfOzjtw4IDKBg7RD2ViXDSLDrOtXTFxSTLlf9slNd0m2bkRkpcf4VSsQ4bqKMRri4xQf2NU7DbEcouUGGSxjo5SiWxUNmtkso6Nlnhksy4Zo+LB4YNs1oih2b7pZQUCv9HnYCDbZ/YXosXhpWegxttsL0/NtnZVrFhRre/FXazDPZgm0jWvX1luv/5yadWoaqCmsSHLoVhnyGFx2yijrzFuO2B3gNH7Y5VnVcNa1vV5cbaMe6RzyLPzWHkBDMVFBYuLgQMHypYtW4pc8xAaNIsNbxcET48PRR+dtSWQwTvD2Q9PWFtlAfSkr4E8xpEbrFa+L5Z1cH2t1m2e5F5YJznpyyT79DyJiSwtEYnd5NTaH6XKbQ/IrE9mSWbKLomIbyx3PzPPaXdCmZnaHVNnAlUwMki7a0u497sS65566ill+Vy3bt1CGbkvXrxYINZBuINAN2nSJPVQh9igL7zwgvoO2b6nTp2q/l2qVClZsmSJzJ8/X63TO3bscHpeenq66OvWMzLr2uWJZd3Hw3vKlXUrhXtKmLp+s78QNfr8NtLkCDcrb1+ehru97saO912FCeGlx2eLNssXS7bJ7dc3kTuubyJ1TZowwt3Y2+93tI56W4aRj2/evLls3LjRyE30qW1W65cZ+tO0aVM5ePCgerFh1hcchhTrEJul74uz5acJ9/l0MfhzEsU6f+iF/1yj32x5Ssjo/eBNo6cjWfi4QMWsK7CoE5GK7f4h2ac/E9u5PRJdqqxEJ3SXJZ/Mk7X7MiXhfKr867XuIjnp8u53NaRpy5ulZcuWysXRftPHpgt2/Ex39JwJVMHIIO2uLeHe70qscxY3VC/WnTp1Sm644YZC3dDcYzds2CA///xzwUsUxACcOXOm+v9vv/3m9DwUpq/bCmKdZp3iKmYdXNsfvK253HvLVeGeFqat3+z3WKH4bQ73S89ATa5QsHLWVl9enoazvZ4w533XJUrwUIBIN33RFrn7pqbSo11DqVM1dIkIPRmrYB9j9nXUHR+jX4vu2u9sv9X6ZfT+WGXNNKRY98v2FJmxaIu8+0RXX68Hn8+z8gJo9IvK50HTnWiVPhq9H1ZZAAMx57wpI1DZYC9Z1M1VmV+zUydL9tnDElu6ikQl3CorPl0gX27Plndfai35kXESGVtZ8nMvSt65TZJ74YC8t6S5/N/IdxyKdaHKTO2OmaeWdYHIIO2uLeHe769Yd/bsWfn000+VABcfH1+oOxDnnFnW4WHX2XkQE6wq1mlxnxxlg10wqr/8+5OfpFHN8vLUndaMhRTs+W72eyyj/zYHe/y8Kd9srIze3uJ+34UYoNMXbVZCXc/2jeTezldZJpanN9cVjjX7Ouquv0a/Ft21n2Kdr4QCe55V1kxDinXTfvhNvTn51+1tAztqHpSmXwBhnTBnzpwicaI8KMaQh1h18dPDtkofjd4P+wWwUqVKysQ4KSmJgY5dXP0Q65xlf7U/zdXN2K6vekqjLk/JxYP/ltzzp6VkpQYSEdtGVnz2rezIbymDnxgtH00aIg/3rVAg1uWmb5ap83PloeEzVFwy+80MbrDByCBtyMXayQsIvUimTwSEZD16qzj8diEWHZJKVK9eXbnE3n///dKhQwf58ssv5ZtvvpEpU6ZIVlZWoZh1cI9FshItZp2z806cOGF5sU4bAr1ohwQTuC7/9c4PUqNiaQp2Plw8Zn/INPpvsw9DErRTzMbK6O21yoOnLxMOIt1/FqyXbtc0kHs6XyU1K5b2pRjLnGP2ddTdQBj9WnTXfop1vhIK7HlWWTMNKdY9/9FSuebyGtK1bf3AjpoHpWkLIB5iENSdYp0H0Ax0iFUWeKP3AwvgVVddpTJHQqTDB9kg4UoGQaW4ZyVzdkms+f2QEus82VzdjMGyrvJNr0jGwRckOiZGJLad/Dz9O9kR3Vb+8cQYVfy2bdvk8uiXJDKpjUjORck59o38kfCJXHHFFQ6rD2Vmanf9d2ZNFowM0u7aEu79vljWIfvrW2+9pUS5adOmKYEJmbEXLFggPXv2lGeffVZdv9jgBvv444+rmHV33323cn/VYovCctHRecXBss5+3CHa3d/lavV1Xn6+DB73jXS4sqbcd+ul77h5RsDsD5lG/232bBRCc5TZWBm9vVZ58PRm9n25bLuypGtau5JaaxvUKOfN6ZY91uzrqLuBMfq16K79zvZbrV9G749V1kxDinX9X50n/x50vXI1CfWGBRCTTxPrYIVglc0MgSD9ZW2VPpqhH2jjkSNHpFy5ckqow19Y1kGsg+WWlh3S3zEtrue7uhlb+P490nnA45Kf8aNExNSSlR++LztLtJfBj79WgOvHHxfJTdWnyuGUPZKXmyNVyyfJT2f/LTff3NnwSI1+AxBKgKFigd+88ePHq+sWWWF9vX5D1V5fxyBQN2/HT5+Xe16fLy8Oul7aN63pa3OK3Xlmf8g0+vw20oQyGyujtzdQa5eR5oiztkCk+3zxVpUw4p6br5Sr61U2Q7ND1kZ366ijl69onD42sf7/+DfCoBhlM/q16Csnq/XL6P2xypppSLGu7ZAPZfnb90uJmKKuWr5eIJ6ep4l12dnZcuHCBTlz5oz6IO4Psurhe0xObiRQnAlAjIuNjZXExERJTk6WMmXKqE9CQoL6nmKd/7PD1c3YjI/elKrnF0tEXqZE2iJlb+KNcv8/nytU6ZezPpeTx3dK/3v/pb7/4pMJUr5qI+l31wD/GxfkEox+AxDk7hcqPpgsDh06pFxl//e//0lMTIwMHjxYucziWvZ1C2Z7fW2T/rxA3rwt33xA3vpytcx8vo8kxsUGonmWL8PsWQzN8CLNKJPIbKzM0F4rZDZ0Nj8vZttkzk/bZfZP26RJrYoy4MYrpFn9KkaZzoZqhydinSbA2ScM00Q6TZzTC3tG6aTR7yN85WS1fhm9P4G83/N1zANxnuHEupTUc/J/b38vC0bdFYj+eV0GFkDE7MnJyVFvGdLT0ws+iANks9ko1nlNlSdYjQDEOLi6Iqso3Oe0D3708dAPNzxfLXOsxsrX/ri7GfO1XDOcZ/QbgFAyNBsLo7c30Ddv42b/Irm5eTJyQPtQTgvT1mX2dc3o89tIE8NsrIze3kCvXUaZK4dOpMm8FTtk3vLf5YbmteXOjpdLk1oVjNI8Q7bD3TqqF+jsRTuKdeEbUqOvMd6SMXp/rLJmGk6s+3lbisxaulUmP3abt3MmYMdDrMMEhBUdBDrto1nVYZHEhxsJFEcCEOHw0azrINhpH82qDmIdN/8IuLsZ8690Y59t9BuAUNIzGwujtzfQN2+23Dzp8dwX8vJ9HaVVo2qhnBqmrMvs65rR57eRJoXZWBm9vYFeu8I9V9buOCRfr9opv2xPkT4dGkvf6xpL9QpJ4W6WKep3t466ShhGsS58Q6xfY1zF/nW1L3ytL1oz18zQjIbhxLovf9ou+46ekRFhfEutWddhEsLCTvvAqg5CHjaKdaGZoKzFeAQ0izkIcrCugyWd9oGAR6u6wIyZu5uxwNRizFKMfgMQSmpmY2H09gbjgfebX3bJd2t2yXtPdgvl1DBlXWZf14w+v400KczGyujtDcbaFer5knYhS75ds0u+/WWXREZGSI9rG0qv9o0kNjr0YY9C3fdA1uduHfU0Zp29cBfINvpTltGvRV/75qlY52v5oT7P6ONkhTUTY2o4sW7i3DVSLilOpeYO56YJdpqVHf5qFnUU6sI5MqzbCAQ06zr8hTiniXQU6gI3Ou5uxgJXk/FKMvoNQCiJmY2F0dsbrJu3B8YskDs7XSG3tKobyulhurpcrWuTF54UWCpe+uRKri1fKifHyEM3VSrSz+2HcmRPaq6cz8pVL1Fz80QGdSgVdB5Gn99BB+BFBWZjZfT2Bmvt8mJIfT4UXlM/rPtTfli7W25r20C6XVOflsg+07xkMAIDEoRrysjIkLlz58pDDz3kR4nGOtVe1Hr++eflyiuvlOnTp0uNGjVk7Nix0qJFC8Vh+fLl8uqrr6rM9tdee6288cYb0rp1a4F12iuvvCIdO3aUSZMmSb169VTyrI8++ki++eYbGTFihDz66KPK6GD37t0qfu/SpUvljjvuUOchcV6gN/t+oZ527drJxIkTpVmzZjJq1CjVTr1l3cmTJ8XX/qOPiCt++vRpady4sbRv3166dbv0UnHatGmqj9r/fekr10xfqHl/juHEuhHvL5abW9aRm1rU8b43AT5DL85pAh2FugBDZnGmJaBZ2OmFO8apC9xwmj0Quz8kzBDo25/+eXOu2ViYob3BCNKOZBMf/2+jfPpMb2+Gt9gd6+oh05Zf1LrmpVm75bX+tYtwmrvuovRqlVjo++iIosm/PLUw0bIkokBXWRGN/nBipAllNlZGb6/ZxLodB07K4g17ZNGve6RC6QS5tXU9ubVNPUmKL2GkaWrKthQ3se6+++6ToUOHSt++fVXWeiR+fO211+TYsWPy5JNPyksvvSRNmjSRjz/+WLZu3SpjxoyRgwcPysCBA+Wxxx5T50EYW7Vqlbz33nvqBQ+ErMmTJ0vZsmVVGf369ZNOnTrJ22+/rcStl19+WUqUCOxctRfr0L7bb79d9W3evHlKeIRwd/jwYdU//Btina/9x3noN/q1bNkyWbRokfo/2vH666/Lgw8+KLVq1fL5GuCa6TM6r040nFh33+iv5cl+18iVdYq+SfWqZwE8mAJdAGGyKEsSoEgX+GG1+s2YK2JGvwEI/Gg7L9FsLIze3mA+8D44doH0v7GpIV42hnKOelOXq3Vt4oYxkpNrE1ueTWy5Nnmm3evy7Gc7Zey99YpUMfOX83LnNaXl673TCo4f2GhwkeM0EQ4CXCCyIhp9fnszFsE+1mysjN7eYK5dgZoLew6flqWb9svSTfskK9um1sKbWtaRBtXLBaoKlvNXKCZXlnWuYta5WweNANhe1HrqqadkwoQJUrduXVm9erXMnDlTxo0bp+Jlaxviy8NibsWKFWpfSkqK6M/DOfv27VMWdBD7kPkeFmvnz59XAh2s70qXLi07d+6UF154QX1XpUpgsxHb9wttQL8aNmwoR48elSeeeEKJadj0Yl0g+n/q1CnV3xdffFElzvz888/lmWee8UuQ5JoZmqvFcGJd15Gfy0fDe0jlsoXfmIYGB2shARIgAWMQoFjHGDaYiUa/GbK/Woze3mA+8P746x6V1ZCx65yvoa7WNXsrhguZNnn6k99lwgMNixQ4fVW6DLg2WRJKRhfsy8rKcijWaUIddupFO/zfmeWdsx4YfX4b49frUivMxsro7Q3m2uXrvMmx5cmvOw/L2h2H5ZdtKZKVY5Prr64lNzSrLc3qVfa1WJ7nhoC7+0NXLynMKNZpwhWs4PRiHeJlw50TQhvW9gYNGihLMU2s05/3xRdfKLHu2WefVZZzmlgHEeuGG24oRBwutzNmzFDlBXJzFbNO3yZ7sS4Q/cecGT16tHIRTk1NVd3q37+/X93jmukXPo9PNpxY13bIh7Jy8gMSE8Vskh6PIg8kARKwHAF3N2OW67CuQ0a/AQgle7OxMHp7g/3Ae/u/v5Rn7u4gLRoE9o18KOdcMOtyta7NW3euUNU9W5WVx6dulSkPNyn4/tfDa2XiynGSnZktcRHx0qPx+wX7+rYuXaTpgc6K6O/89iXLny/n+DuGrurEwzJcqD799FPlQuZsc/Vgqj8nHP1z1GZ/x9Zf5u7OD/ba5a5+7D96Kl3g3rptf6ps2XNcftt9TFo0qCqtG1WVtk2qy+W1K3pSDI/xk4C7+0O9IIeqHFkWe/uiws8me3W6q7VDL9bt2LFDucBCrINIt2TJEpk/f75XYt3Zs2fVWgaBLz4+3qt2enuwfb/gfvvWW28pURBuu8OGDVOCGo7TW9Y5E+u86T/aun79elm4cKFyA77rrrv8FiO5Zno7A3w73lBi3bkLWdL7hVmy9K1BvvWGZ5EACZCARQiYPRC7NgyZh8dKzpnFlxL0IJt2Xr7k2y79W31yL/07IrqClGu3QJ1m9BuAUE4xs7EwenuD/cD7+ZKt8seBk/LKA4Xf1Idyzhi5Llfr2jebzsrtbf8OgXIyLVOGfbRNPhjSVHVp/aE1MnH5OGl62VUSGxMrazeulX4tpsmADhVl9qrj0qtVcpGuexqzDifqj3XG0N/57Ysw5cs5wZwDgRbrgtlWb8r2d2y9qcuXY4O9dmltysvLl8Mn0+XQiTQ5mHpO9h87K3uPnpHdh09LyZgoaVSzvDSpVVGa1q4oV9WtJCVi/7Zu9aVfPMd7Ap6Kdfp1zd6izgpiHeLTIdnElClTVKI7uHUiYQTi2h06dKhA8MJLBWeWdRUqVFBWdvfff7906NBBvvzyS+VOizLLlCnj/eC4OMNerNNi6kE4mzVrlqxZs6aI0IiYdc7EOm/6j2bB/RcutUlJSeqFi96N2JeOcs30hZr35xhKrDtw/Jw8MeUH+eqVO73vCc8gARIgAQsRMHsgdm0o0rfdKqVr95f8vHxBysb83Ny/P7ZcyTi5XrLSD0v565YWjJ7RbwBCOc3MxsLo7Q32A29mtk1ueGKafP1af6lUJiGUU8UUdbkT66IjI5DqUGKiRZpUi5dnp/8u0x6/WtalrJYJP42VRjWayJ6U3XL02FGJi0qUBzt+IcoPIzJCujdLCjoD/fxGjKR33nlHpk6dqoQ+BDJHQO+9e/c6fbhCHCVnGQDReDxgYv/3338v3bt3V/+Ge5T2sIaHR2fZD521Jycnx2E78VDrbLMXCDdt2qTcx06cOCG9evWStWvXem1ZZ/TMh1Zau3Lz8lVG5eycPOWainXpYpZNMjKz5XxmtqRlZEvahUw5ez5TTqdlyqm0DDl5LkOOn7kgp9MypEq5UlK9QpLUqJgkl1VKltpVkqVu1bJSvnRwLY+CfgFbpAJfxTqt+45CA2Cfq+Q6oUTnqWUdLMTefPNNtb4hicKgQYNkzpw5SvDSr5uuxDpYtSFOHWK5LViwQHr27KnWuquuuirgXbbvF+ps06aNai/aDwGtZs2aRbLBOhPrvOk/OoN5g4yziP3nrwssyrPSmhnwwQ5ggYYS67buPS5vzVktn4zoFcAusigSIAESMB8BswdiB/Hs1E8l/+I6iSvbWrJPfSX5OTbJy8mR/OwciSnfRzLP/C4ZpzZLhY6/FBogo98AhHI2mY2F0dsbbLEOc+ONmSulUplEeeC2ZqGcKqaoy51Yp7es230kTZ6Ztk2G9M2Qt5e9KQ2qN5QNWzfIyz1flzW76sjDnSvJ4q1npU/rCvL1uhPS5arQinXr1q2T2bNnKyEN8fIQuPyRRx5RAbudPVxBrHOWARADCLeo2267Tbp166YsQXB8nz591AMWMgMiGLqz7Idbtmxx2B6IeI7aiawI/suKAAAgAElEQVTInoh1SCAFIbJr167Su3dvFXh95cqVXot1Rs98aJW1q9UjUwWid3R0pMRER0mJmCgpGRstcbExEl8yRhLjYqVUXKwkJZSQ5MSSUqZUnJRNilNCXMXkBLV2RUSYYjkpto10J9aZHYzRr0Vf+Ya7X8ePH1dJJvBb5U8WWK3/4e6Pu3EIxf2euzYEYr+hxDoEJ5310zaZNLRLIPrGMkiABEjAtATMHogd4NO2dpHSNXtLXuY+saVvlfzsS2JdTLkekn3+iFxI3SBlWk2TqLjqFOuczFRfb4aU23F+vkRGhjb+q6/tDdWFGoqbt237UuXfnyyTea/0C1W3TFOPO7EOHYmOEMkTkYUpI+Rk2glJjisjSQml5bdtm+S13mOkZZ3W8tZ3x2XILVVk+Y6zBcJC5yuKinWBzoqon98bN26U999/X0aOHCmXXXZZwbVmb5Wmj7EE8c1ZBkAIfq+++qq8++67Ur58+YIxdeYGa5/9EPGLHLXHWTtdTRp9nYcPHy7ULrheQTxEO72JWWf0zIdcu0yzjBT7hlKsM+cUCOcag3Ublof4vbrjjjsEL2H83cLZH0/aHor7PU/a4e8xhhLrFv26R5Zt2i+vD77R337xfBIgARIwNQGzB2LPObtCbCenSXzF6yTn5FeSl52jhLqo+GYikWXk/LH1El//KSlR/toi42SUG4BABFn3dxK6cgdxVjasbxCk+N577/U7gLC37TfK2Dlrd6hu3ga9MV8e6dFSrrm8hrcILX28q3Vt+Y40uaZhGSkVd8k9c9D0AVK7Ri05de6UbNm6WUb1HSut6rZR+8YsOCqP3VZVVv95Tro0qyA/bj4p1zUqVYRdoLMi6ue3zWaTb7/9VglkcA8dPny4soJz5wart7qzz0roKHGDfh1CrCFn2Q+RGdFRewDF0feeusHCRUzfLk9j6Llau4yY+ZBrl6WXHkt1jmKdOYfT6GuMt1SN3p9Q3e95y83b4w0l1n296g/Zui9VXrjnOm/7weNJgARIwFIE3FmgGD0Qe9rm2yShcgeJikmSnJPfSR5cYLOzJbZCX7lw/FeJKneTJNS6x+GYGf0GAI32NMi6v5PSFxb6B2HEYwnl5kt7Q9m+UN28zVq6Tf44eFJeuq9jKLtn+LpcrWuLt6cVav9n6x+R1DPHVObXN/qNl9Z/CXU4aNT8w/Jkt+qybk+aaPYBzsQ6R/GZHGVHRLnukkw4m9+wPoN70dChQyUxMVHFP5owYYJUqVJFCWU//PBDQeBwZxkAMzIyHFqs6cWx/fv3O81+qA8Wrm9P8+bNC7g6+95+4riyrIN4BwtAZGD0xrLO6JkPuXYZfvlgA/8iQLHOnFPB6GuMt1SN3p9Q3e95y83b4w0l1uHmFtmHnrqznbf94PEkQAIkYCkC7sQ6Iwdiz834Qy7ue1FKVe8i2Sf/q6zq8nNyJO9ipsRW7i2ndn0ukh9VkAk2TyWeyBOJjJfqPVcVClrryqUMA+4owDssRnbv3q3icixdulSZ/CO4OVzLUN6IESMkOTlZZcbCj7ne5Uw/iQIRZN3fSenMOgUZwiAOXHnllTJ9+nSpUaOGyorWpEkTefrpp1W/sG/GjBnKPc8RC7QNcbfwEI0NAe3hpodgx3jw94Uhb94ujTgCt982cqYseWuQxDFbYsFl4Gpd+3ZTmvRtW6Hg2J0p5+T12dvlg6EtilxGL885IE/3qiWb9qVJp6bl5adtJ6VdfceWdVrQdGfZEL3Jiqif31p2wWHDhqm1BAIdXD0h1g0ePFhlJmzRooW69hAIHNeVFrMOMeDsMwCinbgW77nnHrn++utVzDokdkCWQlzbiFmHa9JZ9kMER9+3b5/Yt2fz5s0Ov8da4WzTr32IwYd2dezYUSWXmDx5ss8x6xz1G0w0a8NwZj7k2uXvrxXPDxUBinWhIh3Yeoy+xnjbW6P3h2KdtyPqwfGfLtysshMN7XPJzYEbCZAACZiZQEZWjmzfd0L+PHRK9h87K4dPpsuJcxfUg/yFzBzJzsmV9e8NdthFd2KdkQOxn9vUW+LKXS6xiTWVCJefa5N8W65Ivki+LU/ybPh/zl9ZYfPkfOpGyUw/JFU6z5foxJoei3WIweEocHr16tXVw2W/fv1Uhi0ERIe12csvvywHDhxQGRsh3mEf4nY4i92hf2D1Nci6v/PXlViHfsCSp2/fvjJ+/HglGOChF26wEA0g5lWoUMEpCxw/ZMgQFTy+WbNmKpZJVFSUEhU04cBbhrx5+3vEh727SG5oVku6XRNa60Z/51wwz3e1ru1PzSxS9ahZ22TqYy2LfP/8rH3yTJ/acinrJT55UjGpaHZTZzHrtAK9zYqon98XLlxQ1nOI3Va1alUl1kHwxjZv3jyVUfCKK66QHj16yK+//log1jnLAIjz9AI5kjngWFjcaWIWhDNn2Q8hsDtqD8539L2rmEX2Lyq0dkE8xNqybds21SZvLOuMnvmQa1cwr3yWHUgCFOsCSTN0ZRl9jfGWhNH7Q7HO2xH14PgPv9uobrgQ54UbCZAACZiRwO7Dp2XZb/tl9e+HZPu+VLmidkVpWKO81K6SLNUrJKlsa8jAlhAXq7K0OdvciXU4z6iB2M9u6Cr5tswCyzkl2OXlSXKt3pK5d7ZExFaT/2fvPOBsuNo//sMi0evq3asGQYIoCRKd6ESJFvJ6eXXRid57jUgE0UsQiYREJ1ivTkQL1mqr12AX/89z8p/N7N1b5s6dmXvm3mc+n/tZ9s6cc57vOXN2zm+e5zkJ05bC48ij+OvuWbyWpQbSlhoZg8JdriN1snZ3CdVJoKMwrZQpU4LCtgYPHixEu4cPH6J3795i8Urb17s7jEiy7usYdifWqe1Qc6HE84pYR8KdKxYUUjdv3jzxffLkybFlyxasXbtWiArEVg9Dfnj7p8d/DjsHysU7uVM1X4dBwFzvbl5rNiEsjp0FsyTFkOaF4/z+i81XcDnyKR49i0ZU9AvxmdfZ9e6mRgGUfXwbZacR5fiblbc7H/q7vZ6YB8rC05Od/L1nAs7mUc9X2ecMCt2njXEC7Qg0u+xgD+16Hh4eLl5ch4aGip+0LqAXeRSFY8RGG2aPU6nCYL/4/n8ISRAf7Wv9k1/DbABcPhNgAkzACALr9/yB7/ecQeS9R6hUPBfKvZEdbxfIjPg6d1yyeyJ2R6Z3wj7Fa0lSIyRRWuFV9/Da//Ds0VVkqr4R8ROnjXW6VrHOVUL1AwcOoFKlSrHKVEJC6ZfqBO9axTq9SdZ9HVvuxDq1Ha7Eutu3b7tkcfDgQezZsycm7FVdxpEjR3Qx5AXvPz0e9eIlKnSZj5/Gt0TqZK/5OhQC4nq7e4TIPr61DhJ6EdGyZUscO3YsziXt27ePmRO0lufsPH+y0rPzoT/bq4Uzi3VaKAXHOXafRz31kuz3oqf2u/o+0OyS3Z5AmTOlEutmrz+A1xKGoF3N4nrvA76OCTABJmApgcW/HMOyLceRP3s61CtfAO8WzWFI/XZPxO4I4drGEkj7r2Z4fOMo/rp9GklyNESqN/s5ZeUoULlK1u4qoTrt0rhw4UKx4EySJEmsOrTuZEgXGZFk3dfB4KtYd+/ePZcsSJxz5VlHi109DPnhLXaP9//yV5QulFXMDXwAdl9kyj6+ZRpjdmMle3sDZeEp0xi1a1vsPo964i77veip/SzW6SVk7HWBMmdKJdbNWncASRKHoG0NFuuMHa5cGhNgAkYTWL/nNCh0v0juULT4oCgK5/wnMboRddk9Ebuawa3dzZDg1Qu8evkCTx/eQMYq6+N406nPVz+okfu6q2Tt69atc5o4nXZgpDBQSsxeoUIFrFy5Ehs2bMCsWbNw8+ZNXZ51epOs+zoW9Ip1lIuOEttT/j5XLJ49exYrZx2FCiuJ8CmXlx6Gsj9kW/3wtunAeWwKO4fJnTkUlu4Fuy8yZR/fvs43Rl5vN1ayt9fqucvIscBlGUvA7vOoJxqy34ue2s9inV5Cxl4XKHOmVGLd7HUH8FriELRjsc7Y0cqlMQEmYBiBsxF3MG3NPjyPfoF/1ymJkvkyG1a2uiC7J2JXbHkZ/QQ3Nr0rNppImqsFUhbp5ZGX+kGNOLhK1k7CkqvE6RS2Sh55tENi3bp1RbL3YsWKxfKWc5ccnRppRJJ1j8Z6OEGPWEe7v06ePFkIlAsWLBACiTMWVDWFwXbr1k3krGvRogUo/FXZDVYPQ9kfsq1+eHsWFY1y/52P7VPbINnriXwdDra/Xj2vUW7FVatWgcIu7XLIPr5l4mg3VrK313HuypAhg8i/lCJFClvlX5JpjNq1Le6eD2dsuiXyv//9eYEX0a+QMVVCtP8gQxxzT0ZE4XzkCzx69kK8qHvxEmhdIe6u2lZzkv1e1Msj0OyS3R6rn/f0jgtP10kl1nHOOk/dxd8zASbgTwLLtpzAlNV70aPxO2hW+Q1Tm2L3ROwKnMjtDRD91x1krLIR8UNih6S6Aij7A4CpHe9QuFUsyMuOdpSlZLu0K6zepLtWtVdvH/jj4a3HrE2oXioPqr2dV2+zA+Y6ZV6j8Ua7lLJYFzBdG8cQ2ecCxwbL3l6au+iF0+XLl4VIR5906dKJZOnk+W2XZOmBO+Kts8zd82H0q7gblw1dfg4jm+WK08DVYX+h3tvJYv0+JN6LOOc521WbTqLf00Ge+Or/q3+nh4rs96Iem+iaQLNLdnv88bynd2y4u04qsY53gzWji7lMJsAEfCXw4uUrDFu4HdduP0K/5uWRJ3NqX4v0eH2ghDk8v3sciVJ7t0ujVQ8AViRZ99jRHk4wk0VERIQIld24cSNosw4KN6bQ19Sp9Y9vM9vrK0u63h8Pb9/tPIUj569jeNvYm54YYY/dyqB5jcaIItZRiLqdDjvsficLT7uxskN7qY1Xr15F2rRphVBHP8mzjsS6BAkS6H7JIsuY4XZoI+Du+XDqwXGIehGN6JfRiH4Rjf5lR2PAt6cxvlXcl0VLfnuEpu+kxLo/F8Sc37JAB6dinSLAKcKdOwFPEe+0WRP3LNmfI9iuvwnI3k/+eN7TOzZsI9Yt3HQUDx4/RZcGpc2wlctkAkyACXhN4Mqthxj41RYUypEefZqV8/p6vRcEilinx37ZHwD02KT3GruxkL29/nh4i7z7GM1HrsGvk1rpHQYBc50i1j1//hyPHz/G3bt3xYc2Qnn06BHo9zSG+GACTCA2ARLjEiVKhGTJkiFVqlTipQp9kiZNKn7PYl3wjBh3z4ck3KqPx0+j8dk3v2NKu/xxAC3a/RDNy6VC0tdCYr6jFymOh1qgo+9IjAsmsY5404dSjPhyyP585K1tstvjj+c9bxlqOV8qz7rlW08g4uYD9G5aVkvb+RwmwASYgKkEfr90E33n/oImFQvj46rFTK3LsXAW6+KGcljaAZJUJvvDkCMm2dvrr4e3VqPXolvD0iiZ35wcl5IMV4/NoHmNciNFRUWJBd/Dhw9jPpTDjnZyZrHOI0Y+IQgJkBhHoa60CzrlGFU+JJqQZzQJCXrTFwQhTlub7O75cE3Y/Vi21X07DbrNO45ZnxaK+f3/ruzH1F0T8Pzpc7weLwk+LDg35ruGpVK6FOvoi2DzrKOXSGPHjkWrVq2QL18+n8aNqxzEjvmTHfMl+1SpiRfz856JcFVFSyXWrdv9B47/GYnBrd61xnquhQkwASbggsChM9fQa84m9Gj0Dj4sF/eNpNngWKxjsY7GmOwPQyzWaZsJ5qz/H16+eoXO9d7WdkEAnyUSmb94IbzoSKBTPopXneLFEMAI2DQm4BUBEuHoo3jXkWCnfBSvOl+9frxqEJ/sVwLung83HL6HRmX+2Uzi1oOn6PX1CXzZ6e90JAci9mHqjgkokqMYEiVMhP2H9qNJyQVoXiEUK3bfQL23U2kS6xThjn6qw17VHnd6Icn03HPnzh2RHmTQoEGWiXV6uVl9nUz95Mx2f72cNbofpBLrNv/vPLYdvogxHd432k4ujwkwASagmcD/Tl9F95k/4/PW76HKW3k0X2fkiSzWsVjHYp2Rd9TfZfnr4e3IueuYvGovFvWvb7xRNitR8a6jB33ysFM+5FVHQh4ddA4fTIAJ/E1A8ZgjQY6868iTTvmQgMdedcE1UjyJdSHx49EkioQhQKEsSTBg0e9Y0O1NhF3eiynbxqNAtkI4f/kcrl2/htcTJMMnFZdBBHjGj4c6xVP4HaajB9rw4cNRtmxZTJ06FcWLF8eoUaOQN29e8Xdix44dGDFihNjZvly5chgzZgxKlSoF8k7r27evCBmnVAv0t5/SLVCe3q1bt6Jx48agcin3I51LYlzRokWxaNEiZMuWDePHj0ehQoXw2WefiWvpu8WLF/sk2Gm1S+1Zd+vWLadtK1mypGb7SXAsWLAgypcvj9q1a4v+XbBggbBd+b+eTmexTg8176+RSqz77eRlLN9yAtO71vDeEr6CCTABJmAAAVpUd5m+EUPbVMT7JXIbUKK+Ipw9jOkryX5X2SHRt1VU7cbCDu0tUqQIwsPDxW6KoaGh4iftqEgeAWbuqFix+wKsHNoYoamSWjV8pK1HEewULzv6qXjUsVAnbbdxw/xIQPGuo58kzikiHQt1fuwUg6qOin6B7Ucu4eCZq/gj/Bau3nqI+4+fYv+cuJs9UJWexDq1Z925qw/Qf8EJdGr4BNO2T0S+rPlx8PhBDKs7GvvO5ManVTPg1+P30KBUeqwLu4kaxeQT61q2bIlGjRqhS5cuWLNmjRDoSLi7ffs2evbsiaFDhwphbf78+Th+/DjGjRsn/sa3adNGCHKVK1fG/fv3xblNmjQR/582bRpIxBo2bBguXbokzqXyGzZsiEmTJgmBb+TIkSKXqlmeda7sunLliqibbCSxzlXbrl+/rtn+7du3Y/PmzYIHiWyjR4/GJ598gpw5c+oexSzW6Ubn1YVSiXUUAjtp5W9Y0K+eV0bwyUyACTABIwicjbiN/0z5EZ81LYtqpeLunGVEHVrLYM869qyjsSL7w5DjeJa9vf7yrCNOfeb+gorFcqJmmX9pnQYC+jy1OKcIdCzUBXSXs3E+ElA87NTCHeep8xGqHy+/evshlv56HJQG6q38mVG6YBYUypke2dKnRMpkryEBecg5OTyJdXRJSDyA/JQ3Xe6LWw9uItXrqZEiaUocOXEYI+uPw1u5S2HyjzfQqVom7Dh1D/H+v6qqb8QV65xtJuGYu87VhhN68Dp6oJFYNmXKFOTPn1+IcCS6kdikziFH6RQ2bNiAnTt3YsKECbh8+TJ69+4trsuTJw8OHTokBLrp06eLl3OnT5/G4MGDxe8od6r63L1792LJkiWiHCrXLLFObde1a9fQo0cPIabRoRbrXLWNQuGVw5P9JGyS9+CQIUOEvUuXLkX//v3FTtJ6D37e00vOu+ukEuvCI++j24yfsXZEU++s4LOZABNgAj4SuHX/CT6dtAEtPyiKBu8W9LE03y9nsY7FOhbrfL+PHEvwp1i3esfv+P3iTQxp/Z7xhtm4RBbobNx53HS/EWCRzm/oDan4m58OY9a6A2hT/U00rlgYGVJr97h293y449QDvJM/NZK//vcOr60XNUeubDlx+/5tHDt+FKMajsfbeUqL78atv4auNTNj79n7qFE8PX45egvvFkgexz4S4uhQ7wJrpVinCFe0EYM6h1zu3LlFOCcJcNQ2Eu/IU0wR69TXkQBXqVKlWLYpoa30S8dzrRDrXNmlbg951rlqG4XCa7WfxgxtlEEhwpGRkYJDs2bNfBrLLNb5hE/zxVKJdQ+ePEPdgcuwbUobzQbwiUyACTABIwj8e9IGvF0gC9rXKmFEcT6XwWIdi3U0iGR/GHIc6LK3159i3aUb99Bl+k/4fpRvD8g+Ty5cABNgAkyACfiFwL1HT/H5N9uRIEE8sYFZtlDvw07dPR/+evJBLLu+PdARkXevi51fxzSZhFL/L9TRSaPWXkHP2lkRdv4BFB8+V2KdItR5Eu3oe183mXD0rCNPusmTJwsxjjzrevXqJYQnCm2lEFgS60ik27JlC9auXetUrAsLC8PChQvFd0mSJInFyHH3Vas861zZRfarPetciXWnTp3SbD8ZfODAAWzatEnkhv3oo498yr9nh+dTfz7vGTm5SCXWkWHvdP4aO6a2QaKEvFAzsqO5LCbABFwTGLZwhwg3GPSxPDtRs1jHfwPs8DDEYp13M2udAUsxvUtN5MoUd8c970ris5kAE2ACTMBOBCiC7LM5v6Dimznxn7pv6W66u+fDHw4/QMMy6WPKPn35PkavOIkvu5SMU9+wVZfwWb2cOHzhASoXSYdtJ26h7L+ce9YpO7668qgzMwyWcrt17dpVCEzLly/Hvn37hOhG+eloI4hZs2aJHI4U1kl5ZynnXERERCyPNMpBR2Gnbdu2RYUKFbBy5UoRNkvX3rx5061nXadOncTGFJTv1pfDUYR0ZReF8GoR67yxn9pNDCikNkWKFCKMWB1Gq8cufjmrh5r310gn1tUZsAxze9ZG5nRxJwvvzdN3BYdk6OPGVwUPgUAKv6DQ+7+eR+HLXnWk6kBPYp2rByN1uAIZpPyf/q08bEllqJPGyP4AYCU/u7GQvb3+ftP6+YLtKJY7gxSh9laOY66LCTABJhDMBK7ceogu0zaiUcVCaP6+b6KPu+fDi5FP42AetfwE5nWNKw4OWn4B/RvkwouXrxD9gj4vEZri7/BZ9eEqZ51yjjOvO1+eOR1FLcq1RkLZnDlzUKNGDbEpRNasWfH48WNMnDgRM2fOFJtGtG7dGqtWrRJCHoXLqj3SqD2Up45ytq1fvx5169bFgAEDUKxYMbEbrCvvNdrAhbz6SNijkFN1njxvx7OjXdSW0qVLi/ZS+0lAy549e6z2uAuDJQ85b+yncUM76VIOP19DYMl2ft7zdgToO186sa7d+PXo2qA03sybUZ9FPlzFyY59gMeXBjyBQExs/NuJyxjyzTYs7FcPWdJ7H4pgZqdrEeuUhyHHN52KSOf4JtTM9hpZtuwPAEba6qksu7GQvb3+Fuu+33MaB05fwYh2lT11PX/PBJgAE2ACAUDg2fNotJ+4AVXfyo2Pqxbz2SJ3z4fNJoTFKb9glqQY0rxwnN9/sfkKLkc+xaNn0aAdaekzr7NvQqLPxjmIQI5CmhHl+6sMfz8f3bhxQ2wyQV6CvuwCq/Dztz2e+tHfz3ue2qf1e+nEugHztuC9N3Og2tvW7sRIEx8p1PShwUc/1eKdVqB8HhMIRALqncfoLRO5m9NP+tjVyy7y7mO0GrMW/VuUx3vF9G9dblZ/axHrXOUQYbHOrF6xvlytD0PK3yu6J/15aG2vv9ro74e3yzcfoNPkH7BhTHN/IeB6mQATYAJMwEICtLZNlzIJejZ5x5BaPT0fGlKJHwtx9EBz9JDzY9N8qtqfz0cUMkueh/369UPjxo0NWbv50x4tHeHv5z0tbdRyjnRi3fTv9iNFksRidxyrDkWoo22PnQl21A4OjbWqN7ge2QioPeqobbT7kPJRRDs7Cnb/nbYRxf+VEZ/UlGNDCcd+9/Qw5ioswZk3na/Jfq0ek7I/AFjJQwuLR48eiWTLrVq1ihOiYfVbaS3ttZKfY10yPLzV6r8Us7vXQo4MKf2JgutmAkyACTABkwks+fU4dh+/hDk9ahtWk6fnQ8Mq8lNBsj9H6MUSaHbJbo8Mz3t6x4r6OunEujU7f8cf4bcxsGUFI+zTVIbiTUdiXcWKFTVdwycxgWAjQDssPXv2TCQkVT6JEiWK8bKzE4+pq/fhxt1HGNPhA2mb7elhTGvOOjKQxTppu9ljw7Q8DFFuFkqcTOENvuRT8dgYDSdoaa+GYkw7RYaHt4FfbUGZQllRp2x+0+zkgpkAE2ACTMC/BP68ehdNh6/Cys8bI1em1IY1xtPzoWEV+akg2Z8j9GIJNLtkt0eG5z29Y0VqsW7/7xFYsOmIoW8g3IFSvOqioqJE8nVK8LhixQoj2HIZTCBgCDRt2hRLlizBgwcPkDx58pgPiUDkZWencNhRi3fh8NlrWNS/PpK8llDaPgr0hzF34J0lFy5atCgWLVqEbNmyid2/SpYsKTyed+zYgREjRmDPnj0oV64cxowZg1KlSokEvcOHDxcvYKZPn468efMK9/+vv/5aJAru27cvOnfuLHYOO3funMjhsXXrVhEeQNelS5dOirGhZkEvlCiR8rx584QAS7uj0b1JO6DRQwkxonARSsKcKlUqsfMXfUe7nU2dOhWUqJgEPWcsydiwsDD07NlT2F2nTh3QjmSU+NibHcP44c3zsFm5/STORtyx9KWk51bxGUyACTABJmAkgd5zNqNongxoZUCeOnW71M+H9FxAmyq0b9/eyKb7tSzZnyP0wgk0u2S3x1Gsy5AhA9KnTy92w6VnaHr+t0NkmHSedVdvP0T7Cd9j49gWeu8Fr66jCY8G2/Pnz0ETXpUqVVis84ognxwMBEgQoEmPtjcnESB16tTikzRpUijedXaY8G7ee4ymw1bjP/XeRuP3CknddSzWJRD9Q6JbmzZt0KVLFzRs2BCTJk0SIhSJUtevXxfi0tChQ1GoUCHMnz8flJdj3LhxCA8PR8uWLYWgRdeRALd792588cUXIt0BiXUzZsxAmjRpRBlNmjQRL2umTZsmdhGj3cYSJ07s9zGifhgiMY1eJpHt5OVKAmPHjh2RJUuWGM86ajDxInvJnrNnz4rdvxSxzhVLsrlTp06CV/HixYWwSWHuLNYZPwROX76Fz7/ZjuVDGhlfOJfIBJgAE2ACfiew4+glfPH9/7BscEPD26I8H9JzwJMnT1isM5ywOQXKLm55a7Xs9tC6lXb7pRfPJNLRh17Ep0yZUjzfs1jnbY+rzn+36zfYOK4Fkr2eyIdStF2qiHXKhFetWjUW67Sh47OCiACJdeSdc/XqVaRNm1ZMdvST3k7QhEeLejuIdX3n/oLcmXKtiCAAACAASURBVNPg33VKSt97nsQ6dznrPO0OK7vxjp51vXv3xpQpU8R283v37hVeno4iEr1sIY+5nTt3iu/oj7P6OrrmwoULQuAisU8JG6V8byTQkfcd/QE/ffo0Bg8eLH6XKVMmv6NSszh06BDmzp0rhLQcOXIIj1Y61GGw9H+13eqcdeRZ54rlkSNHhMce2U3es1u2bAGFvrNYZ84QoOec9aObIXWy18ypgEtlAkyACTABvxEgx5OmlQqjylt5DG+D49p15cqVhtfhzwJLlCgBet4JtCPQ7LKDPdRGu69dpfOsoxuzzdh16NH4HRTLk8H0+9Tx7UT16tVZrDOdOldgNwIk1pGYYee3E6t3/I6fw87hq88+tAV+LWIdGaLsCOvuJ51np7x17nYCU4t1FIK9YMECMTbJfsrXRtvRK2KdegexZcuWCbFuwIABscSt27dvo1KlSrHGBIWJLl682O/536hRahbR0dH44YcfhGBHXq59+vRBgwYNRHi6Ij7SNWq7HcU69XdqluvWrROhxIo450oU9XTz2OFNa5EiRYTnJb1lDQ0NFT9JqLUyLKLT1B/R/P0iKF8kuyek/D0TYAJMgAnYiMCuY5cw78dDIt2KGYc6Kuzx48fiBSR97t27B3oBSdFi9LeYDyYQzATIkYSiv5IlS2brqDApxbpR3+5E/uzp0MiCMDXHuH+1WPfw4UORG4linDt06BATErV9+3axWBoyZAgKFiwYzPcB2x4kBEisozA6ZYFrt7j/Szfu4aNhq/FNv3ookF2OXGSeho4WsU4R6DyJdoEq1p06dUqEwJJYRyKd2huMhGUtYh093C5cuFCIVEmSJPHULZZ/70r8unLlisg/R+HBZLuvYh171lkr1s1efwAJ4sfDv+u8ZfmY4gqZABNgAkzAPALdZvwkPOpqv5PPlEoc863TelX5UJQBvdhjsc4U9FyojQiQWEehrpR32c751qUU61ZtP4kzFiVfdlwQ16hRI8azjsU6G92R3FRTCTiKdf7yRtFrZPvx3+O9N3PgY4OT/Optj5brtIp1aiHOMfzV1Y6xWur35zlaPesoPx29UKEQbfqjTJsp0B9mymsXERGhSawjryoSutq2bYsKFSqAwkkonJbKpLyM/j7ULBTvwF69eom36PTCiNqeMWNGkW+OQnwpLF2PZ939+/dj5ayjUGDK7cdhsOaMgJ3HLmH19t8xvWsNcyrgUpkAE2ACTMByAmcjbqPrjJ/x0zhzc6/T32d1znUS6eijeNXRMyR9+GACwUiAUjPRR/GuI8FO+Si51pVUMrLzkVKsO/5nJMYt243FAxuYzo/FOtMRcwUBQMDOYt23m49i+9FL+Nom4a/KcNEr1inXO/O6o+/o97IfWsU6elidOHGi2CGVNlNo3bq1SLRMAhPlcdPiWUehs5SnjoSv9evXo27duiJUlpLSynCoWVC4C+Xumz17NjJnzizaTLu20sP55MmThchInoYUwkuesLR5htYwWHqIoTDYbt26iTeQLVq0AHnbsVhnzii48+AvNB66ElsmtzanAi6VCTABJsAELCcwdfU+JEqYAJ3qvm1q3Yp3HT0jREVFxXzIq46ejehgsc7ULuDCJSag5FEnQY5e4lPaHOVDAh793g651gmxlGLdy5ev8E7nr7FzehskThhi6lDwVawrUKAA9u/fL7wxrl27JhKS066CpUuXFoOAciRRYvOTJ08iV65c+Pjjj0HXUE4B8gihsCsaRJGRkWJ3QkrczwcTkI2AXcW6P8Jvoe24dWLXxRwZUsmG1W17PIl1tjLGy8bKnvfMS3N8Ot0fLGjDJfJOpL9htJmFNw80/mivN4BpdzAZctZRm+sNWo4pnashVyb/e3B6w5DPZQJMgAkwAecEqvdZjDk9ayNXRvOfORXBTvGyo5+KRx0LdTxCg52A4l1HP0mcU0Q6Owl10op11DDaRefTOiVRqkAWU8ear2JdqlSpMG7cOLz//vuoVauW2D2P8ibRAofCkcjro2TJkiIJ+K5du7BmzRrxHYVXkVhH+ZIoSTh5Sdht8JjaMVy4VATsKtbRPFK9VF5L8l8a3WEs1iUwGqkty7NK/KKwYQqj3bhxo3j7SHlaKcTW21Bgq9qrtzNlEusGfrUFZd/IhlplzMlrpJcRX8cEmAATYALeE9hzIhzf/HTE0o3M1OKcItCxUOd93/EVgUlAedmsFu68eQEtAxUpPesIzMy1YUgUkkAIdmYevop1KVKkwNixY0WeABLs6EM5kGggkMcdhSIpG1FQQnA6t2bNmihfvrwQ60jso1xDFILEBxOQlYAdxbq5Gw7iz6t3Me7fH8iK1W27WKxjsY4GiOzil+Mglr29Mol1S349hqu3HuGzj8raco7iRjMBJsAEmMA/BEYt3oWcGVOhxQdFLMfCAp3lyLlCmxGwm0in4JVWrPvtxGUs3HQUc3vVNnUo+CrWUb6jTZs2Yfny5SJfAB1lypQRycoPHTokdo11PD788EPUrl3b6U6zphrLhTMBnQTsJtat2vE75qw/gBVDGiF9qqQ6rfbvZSzWsVjHYp3x96BMYt3hs9cw47swzO9b13hDuUQmwASYABOwlECNvovxZa86yBaa0tJ6uTImwAQCl4C0Yt3z6Bco32U+dkxti9cTm5e3zp1YR3l75s2bB/qp9n7bvn07Fi1aJJKQ582bV4wOSvB9/vx5bN26Fbt37waJG2nTphWJwBXPOvUwcrXTbOAONbbMzgTsJNY9eRqFVmPWosS/MmFAywq2xc5iHYt1LNYZf/vKJNY9i4rGe90WYO+sT7zKC2g8FS6RCTABJsAEfCFw4kIkRn67U+RI5oMJMAEmYBQBacU6MrDr9J9Qv0IBVCqeyyh745TjTqyjk3fu3Ck2iGjfvj3eeustPHjwAPPnzxc7Knbp0kVsKkE565o1ayZ2Izx37pzIU0f/L1iwYEzOuoYNGwoR79tvv0XPnj2RI0cO9qwzrVe5YKMJ2Ems6z/vV2RInQzdG5UxGoOl5bFYx2Idi3XG33IyiXVkXbMRqzG41XsolCO98cZyiUyACTABJmAJgW9+Ooy7j56iZ+N3LKmPK2ECTCA4CEgt1i3begLnr9zBoI/fNa03PIl1lH9nz549WLdunRDmKPH222+/LcQ42rmVrj948CC+++47sfMr5aCrUaMGqlevjkSJEsXaDZZ2im3UqBHeeeedmN1gM2TIIBJ502YUfDABWQnYRaz7euMhHD57HTO71ZQVpeZ2ORPrNF9s8xNLlCgh0gjwAdiNhR3aK8tusDS+hy/cgTdyh6JBhYI83JkAE2ACTMCmBLpM/0lsZvZesRw2tYCbzQSYgIwEpBbrIm4+QLvx67F5wsemsfMk1plWMRfMBGxEwA5i3Y6jFzF26W4s7FcfoantmadOPSTYs44962g8yL5hg+M0Jnt7ZfOsW7n9JM5duYMBLewbsm+jP2XcVCbABJiAKQTe7fYNNoxujpRJ2fnCFMBcKBMIUgJSi3XUJ+3GrUeHOiXxTqGspnQRi3WmYOVCA4yA7GLdlZsP0GrMOoxoVwll38gWEPRZrGOxjsU6429l2cS643/ewIQVv2FR//rGG8slMgEmwASYgOkEzly+jUFfb8XKoY1Nr4srYAJMILgISC/WLf7lGC5ev2daKCyLdcE14NlafQRkF+v+PWkDXkucENP+W12fgRJexWIdi3Us1hl/Y8om1kX9/2Zav81qjwTx4xlvMJfIBJgAE2ACphL4fs9pHDxzFcPaVjK1Hi6cCTCB4CMgvVh34+4jNPp8JbZPbYME8eMb3kMs1hmOlAsMQAIyi3Wjvt2J6Jev8Hnr9wKKPIt1LNaxWGf8LS2bWEcW0iYTQ1q9h4K8yYTxHc4lMgEmwARMJjBxxW/ImCYZWlYpanJNXDwTYALBRkB6sY465LMvfkG5N7KhXvkChvcPi3WGI+UCA5CArGLdVz8ewoE/rmBurzoBR92TWPfaa6+JXanpcPw3/U79nQJH+Z3ssGTPe2YlP7uxkL29Mop1Qxdsx5t5M5ryjGPlWOW6mAATYALBSOA/U35E62rFUMaklE3ByJRtZgJM4G8CthDrdh67hPkbD2NBv3qG9xuLdYYj5QIDkICMYt13O09h8a/HhFCXPmWSgKOuRaxTRDlFrHMn4NlFqCObZBd8rBxsdmMhe3tlFOuWbTmB8Mj76NusnJVDi+tiAkyACTABAwjU6LtYrFEzpE5mQGlcBBNgAkzgHwK2EOuouS1GrsF/65fGO4WN3WiCxTq+HZiAZwKyiXWbDpzDhOW/YXaPWsiXNa1nA2x4hhaxjgQ4EugcRTv6vyvhzg4oZBd8HBlSX9EnvgmpGrSyMLMN3owZre31pkwjz5VRrDt05hpmrTuAr/t8aKSpXBYTYAJMgAmYTODx0+eo3mcJdk1va3JNXDwTYALBSMA2Yt36PX9gy8ELmN61hqH9xGKdoTi5sAAlIJNYt+XQBXz+zTbM7FZThI4F6qFVrFMLc8HgWbd3716MHj0aCxcuRJo0aUzr/jNnzmDkyJGYOnWq23oePXqEsWPHolWrVqItWq7xptFaxC91G/LlyxereK12eNMmd+dqaa9RdekpR0ax7vFfz1G972Lsmt5Oj0l8DRNgAkyACfiJwOnLtzF0wTYsG9zITy3gapkAEwhkArYR66gTmg5bja4NS4v8dUYdzhbERpXtqZwSJUrg0KFDnk4Luu+DkYsdbC5SpAjCw8ORPn16hIaGip8pU6YUHlwhISGIF8/8nQx/+d+foPxOU/9bHW8XyBzQ94YesU4R7uinOuxVLeLZAZo7wccqsU4rpzt37qB79+4YNGgQHIUyrWX4Kn6Z3QZv7GCxzhta/5xbf/ByTO5UDbkypdZXAF/FBJgAE2AClhPYcfQi1u8+jcmdq1leN1fIBJhA4BOwlVj3c9g5rNh2Et/0rWtYz3haEBtWkZOCZF/UmGm7r4tTf7XNrHplHwsyeKN8/9tpTFm1FxP/Uw0l82UyqyukKdefc5O/ITjeD4cPH8aAAQNw8+ZN1KtXD/v374/xrDt37hwGDhyIrVu3onHjxhg+fDjSpUuHv/76CzNnzsS8efOEoNy1a1e0adNGCMsRERHivJ9++gl16tQR/ybBq2/fvkiVKhXu3r2L/v37Y9asWcKz7tatW+KcsmXLiv8XL14co0aNQpYsWfDZZ5+B7o+iRYsKr7rFixfHeOO5aht5u5G4R9csWrQI2bJlw/jx41GyZMk46NUsnNlEXq/UVnUb5syZ49IOd/WGhYWhZ8+eog3E5fLly5gwYQJef/11zUOC5zLNqGKd2HfuL6hcIjeqvZ1HXwF8FRNgAkyACVhOYNX2kzh/9S76NS9ved1cIRNgAoFPwFZiHXVHtxk/oUyhbGj2/huG9I4/F8SyL2oMAayjkGDkIrvN/hbrvt18FCu3n8S4T6ugUM70OkaV/S7x59zkb1rq+4GEMxLaatWqhfr162PatGnYtWuXEOvIm5PEpSZNmqBy5criOxLdhg0bhqNHj2LFihVCQHv27JkQ9Dp27IjcuXOLa2rWrInatWtj2bJlQpRq0KAB2rZtK0Q5Kuvs2bNCkFPEupYtW6JRo0bo0qUL1qxZgx07dojvqGzFs464KWGw1DZqN9VDAuOMGTNi2nbp0iUhHFJZDRs2xKRJk4RASNcmSpQoFn41CxLTnNlEoqG6DVS2Kztc1UvcOnXqJNpMYmS/fv2QIEECFussuhloZ+unz6Px3/qlLKqRq2ECTIAJMAFfCcxZfwAJQxKgfa0SvhbF1zMBJsAE4hCwnVh3JuI2Ph69FiuHNEKOjKl87lJfFsRLvhiEqjmPiDZsvvgmWnQc6VV7ZBdovDLGwJODkYvsNvtTrBu/bA9+v3QTo9q/jyzpkhs40uQuytPc5Cw/neOusHbdZEJ9Pxw/fhwjRozA7Nmzhccc/Z9ENPr/xYsXhUA3ffp0EZJ9+vRpDB48WPzu2rVrmDt3rhCdcuTIEbP5g2N5yiggb7fevXtjypQpyJMnD9S53sizjsQw+i5//vwiHJwEP8qdR21yJtZduXIlVrupbdQWahuFKKvrotDeJUuWOBXG1CwobYIzm9RhsGSPOztc1XvkyBHhhUjtS548ObZs2YK1a9eyWGfRNLHz6CV8t+uUCPHngwkwASbABOxBYNTiXSiYIx0aVChojwZzK5kAE7AVAduJdUR38S/HsOd4OOb0rO0zbE8LYlcVKEJdpupfilOu/fyp14Kd7AKNz3B1FhCMXGS32R9iHYUVjF26G5nSJsPnrSsiQXzzc+LpHLKmXOZpbnK2C2wginWOOerUIhoJYJUqVYrFn0JLKRSVPOh++OEHIW5R+GyfPn2E99yBAwecblDhuBGDo1in3jhCLY65EuuobeqNMBwFNXV5WsW66OhopzY9ePDAqWBIG3C4s0Nd77p167Bnz54Ycc5dm9wNeJ7L9E0H124/RPsJ3+PHsS30FcBXMQEmwASYgOUE+sz9BdXezov3S+SyvG6ukAkwgcAnYEuxjrpl4FdbkSr5a/isaVmfesnTgthZ4TFCXZXxePHkCOInzomQ5BURsb4qNp8vjBadx7lsk9rThRZrlD+Ij9gEZF/smdFfsttstVi3bOsJkZ+uR6N3DAt5N6PfzCzT09ykFuaoHeStFYhinaMnHIlg5GlH3nSUE47CYSmvWpIkSVx2B3m50VxLYacJEyaM8cxT7ybrSawjT7rJkyeLTSTIs65Xr15iF9jUqVPr8qzTI9apDVTblDNnTp/FOvass3azHGeDtXKPhVg9vAnSJNeeI9DMOYjLZgJMgAkwAfcEOk35EW1qvIlSBbIwKibABJiA4QRsK9ZFRb/Ep5M2oELR7GhXo3gMmIdPnuPkxUiUKZRVEyxPC2LHQtRCXfSDbYiXMB0id38rTsta9xdcXFQWWy5lRcs+f//O8VB7w7BY57yLZBeuNA0sL0+S3Wa9Yt2+3yNQOGcokieJnYfLFZ6DZ65i7oaDSBSSAN0alsG/sqbxkmTgnO5pbgqWMNjHjx+LkNOKFSvG5H5T56yjEFTKNVehQgWsXLkSGzZsEBtD/Pzzz7hw4YIQ1Sgf3JAhQ4SglSlTJlHexx9/jPfee0/krKMNLKgM2uSB8tA580ijnHWUz+2jjz7C8uXLsW/fPiES0qYPlOuNcuIlTpxYc846PWIdtdWZTRkzZnTaBm886+7fvx8rZx2FE798+ZLDYC2cUj6duAHta5fgRZ+FzLkqJsAEmIAvBFqPWYc+H5VF4VyhvhTD1zIBJsAEnBKwrVhH1kTefYyuM35Clbfy4JOa/wh2b/37SyHWtaxS1KNo52lB7Ejt5s+1QaGv0XfX4tWL+4iXkCbnAri5dywQ/QJZ6q3Bha8+wLbIPE4FO7XnC3l6sGdd3HGpV7iivqRP/PjxbXe767XZKkO9FetIpKNwdfr5v7mfemzmyYs3seTXYzj+Z6RI0lu3XH6P1wT6CZ7mJldincJF8bSj/zv+W3Z2jveDsqsqiWokuJ04cUKIYiRGkacdCXHr169H3bp1xa6xxYoVA4l8lGOOcttlzpxZnEM7nNLGD+pdWmnTCvruyZMnMUKbM5GL5uoiRYqAdlqtUaOG2MQia9asYoMJ8rgjkXDo0KFud4P9/PPPkSFDhlihqVSX1jBYVzY9f/7cZRu0hsHSjq8UBtutWzeRs65FixYgbzveDda6u4Xyc2YLTYFm7xexrlKuiQkwASbABHQTaDpsNUZ3qIw8mYP35bJueHwhE2ACHgnYWqwTgt29xxj41RZkD02JPs3KI3HCBCCxTjk8iXaeFsTOxLqMlQcg+sH2v7+KlwDxQtIiwWsF8PTGYcRPsBWvZemH8190Q/aO++J0gKswWMcQLPWFjjmbPPaqzU9QL9TdcVGb+ejRIxGS1qpVKxGmZrcjUMQ6tUin9IE7sW7nsUtYt/sPnA6/JRaoJLDz8TcBb+emQOIm2/2gdR4yow/8wYIESNqhloRN2hSDfmo9/NFerW2j87x98eBN2b6e+93OU6AXF4NbvetrUXw9E2ACTIAJWECgweAVmNqluliH8sEEmAATMJqA7cU6BciE5XtAC//2tUpixKIdcTi5Eu28XRALz7pq0xB97we8evH4n3rihSDq/h68fHofyfL3wZkxA5F70OE47dCTsy6YxTqtA16dvJ3FOq3UtJ/naYF78Mx1LP71uPCkczzUYt3LV69w4I+r2HMiHNsOX0BoqmT4sFw+1C1XQHtjguRMb+emQMIim+ATDGJdRESECOXduHGjyOvXoUMH4cVIOfm8OWTrO8e2e5rLQkJCvBInvWHj6dxj529g8qq9WNCvnqdT+XsmwASYABOQgMCHA5fhix61kTldcglaw01gAkwg0AgEjFhHHUMiwKLNR7H35GWX/eQo2nmzIKb8Pcu+HII6b0Uhea7UeH5rC0KS5EK8kKR48fQaop9EIFnu+jg7dTH2RWVF8yEb3I4Xdx5kFO5F4Vy0i2G9evWwf/9+kUhdnRA90AajYo8rLrdu3RJhw7Tb46JFi5AtWzaRY6pQoUL47LPPhMeEshMkhcLSwnPr1q1o3Lgxhg8fDtq1kY6wsDCRs4oOCou7fPlyTKiXOjxOfR0t1vv27YtUqVKJ/FdUl1KeEf1g1wXu+cgnWL3rDPb9fhWvXIDo17w8Lly7h9OXb+HEhUiR1+OdQllR8c2cyJuFwwZcjR9v5iYjxqBMZch+P1jJym4sZG+vzGLd46dRqN7nW+ya3s7KIcZ1MQEmwASYgE4CdQYsw5e9aiNTWhbrdCLky5gAE3BDIKDEOsVOdRisK9tJtBvVvjJSJEmM6OhokdOJchatXr0a7du3j3WZsqkE4sdD4rTFkapgKTy9PhkJEqZF/NczIiryFMKO3kCS7JWRevdu/BaVHS0GrfU48FyJUhRyRInMa9WqBcqnNG3aNCgJ1YNdrGvTpo3Y0bFhw4YiTIuEM8pdRWGw5AVCYl769OmFGNekSRNUrlxZ8CPPO8oxRedTMnjiW7x4cRHilSBBAiHW0Rhwdd2lS5dAdZPoR2VSH3kTGuZpMNhtgZsiVRqs/u0Sws7dwvMX8fDyVTyXYl2DCgWRM2Mq/CtrWhTOlR5JEif0hIO/5zBYcV/yAcg+Nzj2keztlVmsI5bkpTGzW00OqeKbnwkwASZgAwLsWWeDTuImMgEbEwg6sU6PZx2FvmapvQYvHoch6uF2PL+zBgnjp0S8ZLVxe/8vyFSzHZZ/sxxPL59BvCQF0aL/GpdDQkvOuitXrmDEiBEiMTp5bx0/fhyjRo0S/w92sa53794iaXyePHliJWWnHRkVsY6EOxLopk+fjpQpU4oE9LSzIf3u4sWLmDdvnvg3JVHfsmUL1q5dK8S6U6dOubzu4cOHUNdt9D1v1wWuFs86LRtMGM0zEMpjzzoW62gcyz43sFhn7GzTY9bPIi0AeR7zwQSYABNgAnIT4Jx1cvcPt44J2J1A0Ih1enLWxXjUAQgt+288v/Mtou+fR0jyNAhJWgdbvlmD/ReeIumjSHQfWQeIeojZP2ZDkbeq4K233gLtrud4kFhHB3lxkUeYshusOicSiUujR4+OCXv1Z74kfwxwd2GwxGzq1KlCtFTvoKgW627fvo1KlSrFaroSHnvw4EGx46Gyw6G6DNr50NV1VJi6bqO5yL4g9+SNojVnndHcArk8FutYrGOxzvg73NNc5s+cdWTtjLVhSJo4Idqpdrg3ngKXyASYABNgAkYQ+Gj4aoz8pDKndTECJpfBBJhAHAIBL9b5shvs3x51q8XOr88jZ+D5vStIlDITEiStjp0L12PlyeeYPbQUXsV/HfETZcSrF3/h5f3DePH4Er7YUgL/7TfTqVhHQh2JdiTUORPrHD3rSLwjTzvyFAt2zzotYt29e/eE0EmCXJIkSWL1AYlzrjzryIPR1XVmC6Z2F+uUBa63u8HynOyagDOxLlh4lShRAocOHQoWc93aaTcWdmhvkSJFEB4eLlImhIaGip/khU1/l/0t1m3cdxa/nbwsFn98MAEmwASYgNwE2oxdh95Ny+KNXKFyN5RbxwSYgC0JBKxY50mkU3rLnffKme/qokCN3vgr/HO8eHQHr2XIh3iJSmPntz/g1Ku30KHHWHw9vRM+bZg+Rqx78fAo5q19gfZ9FjvNuaQlDDZx4sQid1rFihXF5hIzZszgnHVTp4I2mHAn1lEuOtpUImvWrCIktm3btqhQoQJWrlyJDRs2YNasWXj27FmsnHUUHksbhyg561xdRxt9sGed9gWuWrTjMFh9fxvYs44962jkyC7kO45u2dsru2fdH+G3MHzhDiwd3FDfxMFXMQEmwASYgGUEOk35EW2qv4lSBbNYVqeriui5kQ8mwARcEzAy37xVnANSrCOhgMQ6LYe7BTF51mX8YDiehA9GSMKEQKKy2LPoR5wKKYN/9xgnij9x4gQKhwxF/BSlgai/EHV9A/5I+g3eeOMNp9VrEevIe07ZlZR2hSUBieohsYg965yHwdLur5MnTxai3IIFC0D9OmTIEKxfvx5169YVO+sWK1ZM9AmFwXbr1k3krGvRogUo/FUJiyUvRmfXsWfdV9DjjeLNvajlfg2mc1isY7GOxTrj73jZxbrn0S/wbtdvsG927I2ujCfBJTIBJsAEmICvBPrO/QVV386D90vk9rUo3dfT86L6QwWxcKcbJ18YYAQUgU7ZHNLoTSLNxhWQYp030NwtiDfN/RhVm3fDqye/IF7CnNj11VycTlweHbqNjKnil18244Os83Dl8nm8fBGFzOlSYNu9z1GlSlWPzZDdA8GjASadYBUX8rKjHWXppqVdYf2ptltls94uk32Bq9cuma9jsY7FOhbrjL9D7TCX1R+8ApM7VUOuTKmMB8AlMgEmwASYgGEERi/ehQLZ06HBuwUNK9ObguhZsLbEYgAAIABJREFUkSKE6ENrCfrpKNx5Ux6fywQCiYBaoCPHngQJEoB+0sef635vGLNY9+oVoqOjxYYPT548werVq9G+/d9vtBd/PRGZH/2KeC+fIn50fPyZ7H20/c/AWHxXLl+KWzdOo1mr7uL3y76ZgnSZC6DJR8099oPsAo1HA0w6wUwuERERIlR248aNSJgwITp06CA8F1OnTm2SNdqKNdNmbS1wf5YdFrhG2ClTGSzWsVjHYp3xd6Qd5rJeszeh1jv5ULl4LuMBcIlMgAkwASZgGIE56/+HhCHx0b5WCcPK1FqQItTRJnvOBDsqhz3stNLk8wKNgNqjjmyjdb/yUUQ7Owh2LNa5EevMHrSyCzRm2++q/GDkIrvNdljg+mu8mlWvJ7FOHVLv+G9qE72AoEPZgVr9O7PabFS5st8PRtmppRy7sZC9vXaYy2auDUMS3hFWy+3B5zABJsAE/Epg1fbfcf7qHfRrXt7ydijedCTWUZ5zPpgAE4hLYO3atSJn/euvvx7zSZQoUYyXnezMWKxjsU66MSr7Ys8MYLLbbIcFrhn94s8ytYh1igCniHXuBDxFvPOnTVrrlv1+0GqHEefZjYXs7bXDXPbjvjOgfJ8j2vGOsEbcQ1wGE2ACTMAsAjuPXsLa3X9gSudqZlXhtFzFqy4qKkq8nK1cuTJWrFhhaRu4MiYgO4GmTZtiyZIlePDggchVr3xovURednYIh2WxjsU66e4z2Rd7ZgCT3WY7LHDN6Bd/lqlFrKMHNMVzTvm32qPO2b/9aZPWumW/H7TaYcR5dmMhe3vtMJf9fvEmxizZhW8HNjBiCHEZTIAJMAEmYBKBMxG3MWT+Niwf0sikGpwXS8+I9Pf2+fPnIM+6KlWqsFhnaQ9wZXYgQGIdPffdvHkTqVKlEmmv6JM0aVIo3nWyh8KyWMdinXT3muyLPTOAyW6zHRa4ZvSLP8vUKtZRGwPZs87snZj92cda6lbPDe5YyMKJ5zItver+nCfPolC197fYPaOd74VxCUyACTABJmAagcdPo1DtM+vna0Wso/A+yrlerVo1FutM62Uu2K4ESKybNWsWrl69irRp0yJdunTiZ4oUKZA4cWIRCstineS962xBbFWTS5QogUOHDllVnW3qCUYudrC5SJEiCA8PR/r06REaGip+pkyZUghFISEh0k92trkB/r+hesQ6Rbijn+qwV3V4rB04yC74WMlQq1hnZZvc1SV739nlxUPt/ksxt1dtZEmXQpau5XYwASbABJiAEwI1+i7BN33rImOaZJbxUZ4RFbGuevXqLNZZRp8rsgsBEuumT5+Oy5cvi3UrfUiwo/UriXV2WL+yZx171kl3v8m+2DMDmOw222WBa0bf+KtMT2Kdv9plRb2uBKpbt25h+PDhIpEy/fHNmzcv+vXrh6+//hobNmxA37590blzZ/GmbMeOHRgxYgT27NmDcuXKYcyYMShVqpRoflhYGHr27Cn+XadOHfFHfMKECSLx7Llz58SO0Vu3bkXjxo1FffSH3V+HIwtqT9myZTF16lQUL14co0aNEhzUnnXEadCgQShatCgWLVqEbNmyYfz48ShZsqTYGc4VGyqDGFKowJ07d1CwYEGUL18etWvXFuYvWLBAsFD+74wJz2XGjJT/TtuIZu8XQbk3shlTIJfCBJgAE2ACphDoNOVHfFy1GN4pnNWU8p0Vqn5GpDBYR7GOvv/zzz+xZs0anDhxQuwWW6BAAXz44Yegl++PHj0SzwUZMmRAhw4dhHDBBxMINAIk1tHzsuJsQuOdBDvyrLOLswmLdSzWSXdfyr7YMwOY7DazWGdGr7svk8W6BAKQowjVsmVLdO3aFQ0bNhRC2u7du/HFF1+IB1ESmmbMmCGSxpIYN3ToUBQqVAjz58/H8ePHMW7cONy7dw+dOnUSZZDYRWIfiXsk1pE3Il3XpEkTkax52rRpQrQaNmyY3x5kHcU6sr9Ro0bo0qWLeAgn4Y0eRK5cuYKRI0eKf5NY16ZNG3EOcZo0aRLu3r0rvr9+/bpLNvQwQ9cRV7J/+/bt2Lx5s/g/tWP06NH45JNPkDNnTpeDl+cyY+aKiSt+Q+a0ydH8gyLGFMilMAEmwASYgCkEJq38DRlSJ0PLKkVNKd+TWEdhsDVq1IjlWUcC3dy5c8XzDL3go7/N27Ztw7Jly9CxY0cULlyYxTrLeosr8hcBR7HOjpFhLNaxWOev+8e2iz0zgPEC1wyq9i7Tk1jnbOdXx9x1rnaHlZ2MO8+63r17Y8qUKciTJ4/Y4enChQvCE47EqO7duwuPsnz58sWYSG+cyetu586dQpA7cuQI5s2bJ4Q42hVqy5YtoG3d6btTp06J35PXHrnInz59GoMHDxa/y5Qpk1+wObIgG8n+/Pnz49q1a+jRo4cQ0+hQi3VqTnv37hWsFO9BxRBHNuRhqL7u9u3bgueQIUPw8OFDLF26FP3793crXPJcZswwWbX9d5y7chv9W1QwpkAuhQkwASbABEwh8P1vp/G/01cxvG0lU8r3Vqwjrzl6cZc5c2a0bt1avJB0POhvOnvWWdZdXJGfCLBY5yfwRlbraUFsZF2OZcm+qDHTdndlByMX2W1mzzrr7wZPc5OzXWCDQaxTBKk0adKIN8Qk1g0YMEB4wCliXe7cuUXIJolu5C1H4h15g5FYtW7dOhEaqwhXaiGLhLxKlWI/bFMo6eLFi2MJgFaOBnc569Q2O4p1ak5qG8nr0BUbEuvU19EYHDt2rAgfjoyMFGY3a9bMrfk8lxkzOg78cQVfbTyMuT3/DkHmgwkwASbABOQkcObybQz6eitWDm1sWQMdnxHVnnWUzoM84Vu1aiXShjg7HMU62hnz2LFj4sUePQvQbpnkmV+1alXEjx8f+/fvx8qVK8VLQnp5SR57pUuXFkW7+k72xP2WdRZX5DcCLNb5Db1xFWtZECuJ2h29VKgV6u+UVqkTu7Mo5X1fyb7Y894iz1fIbjOLdZ770OgztM5NWkQ7apudNplw51mnRayjt8oUAktiHYl0au85d551FCq7cOFCIeQlSZLE6C7VVZ4jCwrTnTx5shAPKWy1V69eQlCj89Seda7EOvIedMXGUayjBh84cACbNm0SYcYfffSRR9GS5zJd3Rznosh7j9F69Fr8NL6lMQVyKUyACTABJmAagXe7foMfxjRHiqTW5H5zJ9aReEaedeQVT7lntYh1lCKEUoVQHl8S+H766SesXr1avAwl4Y6+e//991GrVi0RjUDPVZRGhF4Auvoue/bspvHmgpmAFgIs1mmhJPk5WhbEiijn6LXiuAD2djEs+6LGX10XjFxkt5nFOuvvBi1zk+OLBPas+zsMlh46KbyDtmun8A8K3aQdnyh324MHD2LlrKMwVxKilJx15J3Xtm1bVKhQQbxFphBaKid16tTWDwJAiHBKCAvl71Ny9pFwtnz5cuzbt0+0XS20Uc46V2IdCZKu2ERERMS6jgym8GIKjaVkvPSmnjbhcHfwXGbcMHm32/8v/pJYs/gzruVcEhNgAkwguAjQpkBNKhXGu0VzWGK40WIdbTBBue9OnjwpcvzSizp6liLBj/7+00tBSp1Bgh19KEk/ec5RvlxX31kCgithAm4IsFgXAMND64LYmfcKi3XmDACtiz3qO/qQe7bdD602+8tOFuusJ691blLPQ8o8pX7B4Ozf1lvjXY2+etZlyZIFEydOxMyZM8VGCZSzZdWqVULUot1MKQy2W7duImddixYtRB47JSyW8tTRw+n69etRt25d8Va5WLFi3hlg4NmOLKhtFHpC7SXbSECjt9eOG3G4EutImHTFhsJq1deRGTQOacdZyhHoKQSWzue5zLjO/3j0d+jbrDzeyBVqXKFcEhNgAkyACRhO4OuNh/HwyTN0b1TG8LKdFehOrKPnmBEjRqB9+/aaw2ApRy09G5AIR88+JMLR5lz0zEGe/ORhTy8Io6KiRHPKlCkjXmyS152r70jk44MJ+JMAi3X+pG9Q3XoXxK5CY7WGwDouatQLLcrFpOcwogw99Rp9jZbFHoW50ZscysegTiZPbbEjBy02G83Zm/JYrPOGljHnepqbjKlFzlKsuh+ePXsmvO3o7TCFc8iYX8UqFq5Gwo0bN4S3Im3i4W4XWOV6f7fX04i201w28OutKFc4G2qW+Zcns/h7JsAEmAAT8COBY+dvYNyy3VgyqKElrXAn1unZYIJy29LusUro7NatW8VmXOpQ2ufPn+P8+fOg73bv3g0SQurVqyfsdfedJUC4EibghACLdQEwLDwtiF3tpqj2tFMw+BIGa0eByazu17LYUydWdxTrzGqXmeVqsdnM+j2VbacFridb7PK9p7nJLnboaaeZ9wOFepLwtHHjRpFrpUOHDmJjCn+FuXriYyYLT3VTKAx5JZKQ2bhxY01ipj/b68ke+t5Oc9mXGw7i5atX6PjhW1pM43OYABNgAkzAjwSq9v4WC/rXQ+a0yU1vhTuxjio/ceKEEN9oI4iyZcsKr/dt27aJjbnatWuH4sWLx9oNliIMKM9d586dUbhwYcyYMQOU45bEOkojQnnpyLuePPppAwvywqP/UySDq+9cbW5hOhyugAn8PwEW6wJgKPhzQexulz+aCGlBSW8vaJE0fPhwEb5FR1hYGCjJOB2UCJRyFTnLWUTeELST4aJFi5AtWzYxKZcsWVL6XlNzofwIFMpGb3dIDO3atat4k0M5qGjRRfZR2NacOXOQKlUqkV+JvqMcU/RHh3I3uePgiqWnvExGQ+QFrtFE7V+eP+cmf9OT/X6wko/dWMjeXjuJdT+HncPOY5cwuv37Vg45rosJMAEmwAR0EBi2cAcKZE+HppUK67jau0s8iXX0/Z9//ily71IeOjoKFCiADz/8EEWKFAF539G6MEOGDOKlJZ1P6UIopDU0NBQlSpTAb7/9htq1a6N69eo4dOgQvvvuO1y4cEGst2j3Wfo9vfQ8ePCg0+9oh1k+mIA/CbBY50/6BtXtzwWxK7GOQrFIlKpZs6ZwL6a3G+RJNmzYMCFGderUSXxPb0XI44GSjzsT69q0aYMuXbqIrbcp1IuuJWFL9slTzYXEtBUrVoh2U8gaCZgdO3YUb3LIG4aEODrIVhI06Y3P2bNnRY4lRaxzxYGYumLJYl3sG8xOC1yDpga/F+PPucnfxssu+FjJx24sZG+vneay3y/exOglu7B4YAMrhxzXxQSYABNgAjoIbD9yESu2ncScHrV0XO3dJZ7EOu9K47OZQGASYLEuAPrV04LYWRisUTsuuhLrKKknJQadPXu28KajRKEkyk2bNk0k/CQvM/o3JUenrbNpC21nYh3t4DdlyhSRGJxyESxZsiQmibrMXafmQm9yyI2b7M+RI0fMZhLqMFiyRW2rY6J1VxzI5dsVSxbrWKzz9z2inpvIw5TeeFKy4GA4ZBd8rOwDu7GQvb2OYh15FVBCbUqETX/bKdxHltyFj/56jpp9l2Dn9LZWDjmuiwkwASbABHQSqNxzIRYPaIDM6cwNhWWxTmcH8WVBRYDFugDobi1iHZlJG0e4Eulc5bXzhMeVWEfiHO3wt3DhQtBmE2philyNaSdDZedCtQhH4bDKTn4U/ulqN0CrhShPHBy/V3OJjo7GDz/8IAS7mzdvok+fPmjQoAEePHgQy7NObavWXRHXrVvnkqXVjOy2wCUXeVrgpkyZUroFrrfjTdbzlbmJPEqfPHnCYp2sHWVyu2SfG9zN3yaj0VU8iXW0uy/9vaQ5jD70UozmssSJE0sl1pGB1fssxqL+9RGaOqkue/kiJsAEmAATsI4AbTKRPmVStKtZ3NRKWawzFS8XHiAEWKwLgI7UItYpQp0n0Y6+92aTCbM96wJBrFMPMfIqpLBXCu2lXQnVYbB6xDr2rNN+A9spdEy7VXKfSXMTzRGKWEd5R4LloFwp5FXLB0TeGDuxsEN7qY1Xr15F2rRphVBHP8mzjsQ6Sishi2cdjf9PJ23Ap7VL4q38mfl2YAJMgAkwAckJHP/zBj7/Zju+G9HU1JayWGcqXi48QAiwWBcAHalVrFMLcWaHwXqTs27w4MF4+fKl0zDYQBDraNciSmbaq1cvkXOPdiUikS5jxowi3xzlsKMFlh6x7v79+7Fy1qlZsmdd7JubxTrrJztFrHv+/DkeP34sxj997t27JxID0+9JzOODCTAB7QRIjKO8rcmSJRNJsmkXYPokTZpU/F42sW7UtztRIEd6NHy3oHYj+UwmwASYABPwG4EOE79Hs/eLoHLxXKa1gcU609BywQFEgMW6AOhMvWKdYrozrzv6jn7v6fBmN9jPP/9c7NhDB4XBduvWTeSsa9GiBchDzFnOukAQ60ikoLx7lL8vc+bMQqyjHXBJqJg8eTI2bNiAoUOHYvHixWJDCQob1hoGS4KcK5Ys1rFY5+n+Nft7mptIiI+KihLzycOHD2M+lMOOQsRZrDO7F7j8QCNAYhzlpaM5nv6GKh96CUe72sWPH18qz7pvNx/Frft/oUfjMoHWFWwPE2ACTCAgCfy0/xw27D2N2d3N22iCxbqAHDpslMEEWKwzGKg/ivMk1pnZJl9zEVF4HO3ySp54tAGDTKE7vnDzlYueuv3N0h82e8OJPeu8oWXcuSTW0dggcZoEOuWjeNXR/EUfPpgAE/BMgP5G0kfxriPBTvkoXnUk1sl07Dh6Eet2n8aUztVkaha3hQkwASbABNwQaDJ0FXo3LYtSBbOYwonFOlOwcqEBRoDFugDoULuJdRERESL0c+PGjcILoEOHDiIslMJ4AuWwSriSiaVVNusdIyzW6SXn23WKdx2ND/KwUz7kVUdCHh0s1vnGmK8OHgLKCy0S5Mi7jv6GKh8S8GTzqqOeuXDtHnrP2YQ1w83NfxQ8o4AtZQJMgAmYT2D9ntPYfOAcZpnkXcdinfl9yDXYnwCLdfbvQ7HQpYUvhZnRjourV69G+/btLbFMdoHGEghOKglGLrLbzGKdv+6Gv8U4EuYULzv6qXjUsVDnv37hmu1JQPGuo58kzikinYxCHRF+8fIVynSah/1zOiB+vHj2hM6tZgJMgAkEIYE2Y9eh2ftvoNrbeQ233tn61fBKdBZoh42mdJoWc1kw2KiFkR04FClSBOHh4UifPj1CQ0PFz5QpU4pNQenFreyRifFeBflqj8U6LbeitefILlyZQUN2m1msM6PXtZepFueUKTvIp27t8PhMJuBAQHkwUwt3Mj+s1R+8QoTB5syYivuSCTABJsAEbEJg78nLGLN0N9YMa4qEIcamWPDn+tUTftnXNJ7ar+X7YLAxEDgEwvqVxTr2rNNyL1p6TjBOgLLbHAiTnaWD2KTKWKAzCSwXG7QEZBbplE7pPvNnNHi3IN4tmiNo+4kNZwJMgAnYkcDYpbtFs/s1L29o81msMxSn14XJvm7z2iCdF8jOIRDWryzWsVin8/Y07zLZb3wzLJfd5kCY7MzoNy6TCTABJmA2gckr9yI0dVK0rFLU7Kq4fCbABJgAEzCQQFT0S7QYtQatqxZDrXfyGVYyi3WGodRVkOzrNl1G6bhIdg6BsH5lsc6JWKdjrOq6xA5x3roM8/GiYORiB5vtHvPv47Dky5kAE2ACfiGwesfvOBNxGwNaVPBL/VwpE2ACTIAJ6Cdw7PwNfDLhe3z92YcomieD/oJUV7JYZwhG3YXILlLpNszLC2XnwGKdlx0q4+n+nOxkH+D+6q9g5CK7zYEw2flrPHO9TIAJMAFfCIT9cQXzNx7GFz1r+1IMX8sEmAATYAJ+IrBx/1nM+C4Ms7rVRO7MqX1uhaf1KyXPp80T6XD8N/1O/Z3SGOV3vjZO9jWNr/bR9cFgoxZOsnMIhPUre9ZxGKyWe9HSc2S/8c2AIbvNgTDZmdFvXCYTYAJMwGwC1+88Qrtx67FxXAuzq+LymQATYAJMwCQCq7afxKLNxzDxP1WQP1u6WLU8fPIcJy9GokyhrJpq1yLWKaKcIta5E/CMEuqCRciSfd2maRAZcJLsHAJh/cpiHYt1BtyqxhYh+41vrLV/lya7zYEw2ZnRb1wmE2ACTMAKAuW7zMemCR8j6WsJraiO62ACTIAJMAETCKzd9QemrdmH4W0r4d1isTcNeuvfXwqxjvKTehLttIh1JMCRQOco2tH/XQl3Rpgs+5qGbTSCAK9fjaPoviQW61iss2qsaa4nGCZ5Rxiy28xinebhyycyASbABAwn0GLkGgz6+D0UzBHbG8PwirhAJsAEmAATMJXAnhOXMfLbnahZ+l/4b/23oexKTmKdcngS7bSKdWphzh+edWfOnMHIkSMxdepUpEmTJhbXvXv3YvTo0Vi4cGGc70ztAAMKV6/b3Nno7jsDmuH3Inj9an4XsFjnQawzM+Zf9gFu/vBzXkMwcpHdZhbr/HU3cL1MgAkwAaD/vF9R8c2cqPZ2XsbBBJgAE2ACNidw79FTTFuzHwf+uCI86eqVLwDyoHY8XIl2esQ6Rbijn+qwV/Va1wisWtc0wSDWGcFT5jK09rW/bAiE9SuLdRrEOmVSMzrmX/YB7q8bKxi5yG5zIEx2/hrPXC8TYAJMwFcCc9YfQEiC+OhQu6SvRfH1TIAJMAEmIAmBo+evY8W2k9h2+CKiol+4bJWjaOdJrPOnee68zg4fPowBAwbg5s2bqFevHvbv3x8QnnXDhw9H2bJlhQdh8eLFMWrUKOTNmxdqz7pbt25h0KBBKFq0KBYtWoRs2bJh/PjxKFmyJKg/d+zYgREjRmDPnj0oV64cxowZg1KlSoky+vbti1SpUuHOnTsoWLAgypcvj9q1/950asGCBUiXLl3M/63se16/mk+bxToNYp1ZMf+yD3Dzh5/zGrRyoYmNPvHjx/dXUw2rV6vNhlXoZUEs1nkJjE9nAkyACRhI4Md9Z7Hv98sY0a6ygaVyUUyACTABJiADgbuPnqJKr0Uem0Ki3aj2lZEiSWJER0cLD7knT55g9erVaN++vcfrrTjBlVhH4b5du3ZFrVq1UL9+fUybNg27du0KCLGuZcuWaNSoEbp06YI1a9YI4Y2EuytXrsSEAZNY16ZNG3FOw4YNMWnSJNy9e1d8f/36dfTs2RNDhw5FoUKFMH/+fBw/fhzjxo1DeHi4uI4EwcqVK2P79u3YvHmz+D+xplDiTz75BDlz5rSie2PVwetX85GzWKdRrKOuYM86zwPSCJdmLTf+o0ePMHbsWLRq1Qr58uWL1TA75gfQYrNn+uadwWKdeWy5ZCbABJiAJwLH/4zExBV7sLB/fU+n8vdMgAkwASZgQwLqnHWOzffWs85ZGifHdaxZm0y4EutIuCLPsdmzZwtPMBKjyAON/u+Yz0727nO0sXv37pgyZQry58+Pa9euoUePHkJMo0PJ2UdiXe/evcV5efLkAa2ZlyxZggkTJuD111+PMfmvv/7Chg0bsHPnTvHd5cuXY113+/Zt4aE3ZMgQPHz4EEuXLkX//v2ROHFiy7Hx+tV85CzW6RDrFOGOfvoS8y/7ANcz/KwS68gNmCZGmqwcxTo97fb3NbKPBRbr/D1CuH4mwASCmcD9x89Qb+AybJvaJpgxsO1MgAkwgYAl4Eys8yVnnbJOdSXSWS3WnT59OtaGEnZ0rlAGn7tQX/Ua1VGsU2+2oRbrEiZMKMJZp0+fLrQFWtuSp5wi1qmvo6gyclihENnIyEjRpGbNmvnlvuD1q/nYWayTZDdYmrBcxbu7i2Mn9X3mzJmYN2+e8Pwj92JylY2Kiorz++bNmwv32g8//FDEuoeFhYlYebqW4uDpxqeJgW74c+fOYeDAgdi6dSsaN24s2kZvQdRx8+S6SyIOKf5G5h9Q3/jO7GvatKl4g0B1U9w/TWBz5swRNlCb6LtZs2YJ92N3+QHo9iIG5HZMR506dYQtjm84zL8NIdyYEyRIYEVVuupgsU4XNr6ICTABJmAYgaq9v8XSwQ2RLmUSw8rkgpgAE2ACTEAOAmbsBktrQ0+iHX1v5CYTWj3rSLwjTzsSqOzuWUdrycmTJwuRjcJWe/XqJdbVxELtWedKrDt16pRYoxMLWotv2bIFa9eudSrWUX8dOHAAmzZtwsuXL/HRRx/5zXGF16/mzx0s1kkk1rmKdyd3V1dx7MeOHcOKFSvERPDs2TMhsHXs2BEkcjn7/YkTJ/D48WOR12D58uViMiCX3MyZM2Pw4MHo1KkT0qdPL0S/mjVriuSfM2bMEAkthw0bhkuXLsWKm79//77h+QfUNz6Jac7syJIlS4xnHd0m6lj+s2fPCrdqRaxzlR+AbCJ7yVZKBtqvXz8hmLFYF3fiYbHO/MmYa2ACTIAJuCPQfsL36FT3bZTIl4lBMQEmwASYQIARILHOlSedo6meNpiQMQyWwjRpPVuxYsWY9WUg5ayj9SQJZ7S+3rdvXxyhjRxIXIl1FBJMDjTkbEJrUXI8CQkJEXntIiIiYl1HY4GcU2j9niJFCuGtqA6jtfK2YLHOfNos1ukIgzUq5t9dvDup8jSh0Q2oDvN0jGMnJX7u3LlCaMqRI0fMZguHDh1y+XtKfEnho+RRR8Jc8uTJhYcaiXIU/37x4sVYOQXozQeVT4lAyTVXHW9Pk4vR+QfUXFzZ4ehirG6T4847rvIDHDlyRDAgu4iB+i2G1ZMeT3bmT3ZcAxNgAkzAzgSGL9yBonkyoF75AnY2g9vOBJgAE2ACTgjs+z1CiHVaDr1inVK2s80T6Tt1eict7XB2jrsQUSVyi3aFpXRG5ERCApbdPeto/Vy6dGkh0NEmELR+z549e5zdYF2JdeQhN3HiRBEVR9e3bt0aq1atEuXRmld9HTGn/ifHFMp9568QWGoHr1/13iXar2OxToNYp0xeRsf8a413z507t8s4dopx/+GHH4QwR9tg9+nTBw0aNBAjwNnvyRPu888/FxPkunXrULVqVbFFdJEiRUDCGL0VcMw75yr2niZWx3O6JpjEAAAgAElEQVSNyD+g5kI7HTmz48GDB7E869STmKNY52piJPvJdsWTzlWiT+23k/4zebLTz46vZAJMgAkEA4EFPx/B+at3MaJdpWAwl21kAkyACTABFwQ8iXX+BCf7msYINv628caNG8LxhiLq/LELrMLQ3xw89WUgRIaxWKdBrHP29kH5nfonDRhvYv4dxTpX8e4ksLmKY1d7gNEuO3Tj0pbQJUqUiBm/6t8XK1ZMxNCTtx6Jey1atBDeZaTof/DBB+I6R285R886tfjl7Fxf8w+4uvHVdtDEpGwwQYbqEevYs87TFPfP94Ew2Wm3ls9kAkyACchH4PvfTmP3sXCM71hFvsZxi5gAE2ACTMAyAizWWYbaaUX+FKlo7U2edxT1Rnnl48WL5zcY/uSgxehAWL+yWKdRrFMLcWaFwVLOOmfx7u7i2NevX48LFy6IRJYUv05uuCRiHT161OnvCxUqJDzVKA8cbdRQq1Ytkdvtzz//FIJg2rRpRTnuctaphTHKf2d0/gH1jb9s2TKndmTMmFHkm6M3CpQDQY9YRyKoOmcd5ewj0ZJz1sWd/gJhstMyqfM5TIAJMAFZCZwKv4WRi3ZgyaCGsjaR28UEmAATYAIWEGCxzgLIbqqQXaSyio7sHAJh/cpinU6xTrkJfIn5d/SsI684CkelnU1r1KghNnTImjWr2BDCVRw7edZNmTIFs2fPFptEkFhHu5o+efLE6e9Jfacw0c6dO4tda6g+iomn3HckfCk7kjruBkuhsxkyZIgVe6/kFzA6/4CaC9nuzL7nz5+L9m/YsEGIjIsXLxaiI7VJaxgssaMw2G7duomcdeRlSN52LNaxWGfVHzmuhwkwASaglcCDJ8/w4YBl2D61jdZL+DwmwASYABMIQAIs1vm3U2UXqayiIzsHFuusGgkm1uPPyc5dzjoTTZa+aH/c+LSTLu24Q2ImuRVb7VLsD5u9GQiBMNl5Yy+fywSYABOQkUDlnguxZnhTpE72mozN4zYxASbABJiABQT8uX71ZJ7saxpP7dfyfTDYGAgcAmH9yp51HjzrtAxUveewWOecnFUTIG2FTd6EGzduBG3U0aFDBxFCnDp1ar1dqvs6q2zW28BAmOz02s7XMQEmwARkIfDx6LXo17wcCucMlaVJ3A4mwASYABOwmACLdRYDd6hO9nWbVXRk5xAI61cW6yQR66y6qexQj+w3vhkMZbc5ECY7M/qNy2QCTIAJWEmg35e/onKJXKj6Vh4rq+W6mAATYAJMQCICzsQ6WZpHmxUeOnRIluaY0o5gsFELODtwoJRf4eHhSJ8+PUJDQ8XPlClTik1BQ0JCLI+m08JVfQ6LdSzWeTtmTD9fduHKDACy28xinRm9zmUyASbABLwjMP27/UiRJDHaVH/Tuwv5bCbABJgAEwgYAuxZ59+ulH3dZhUd2TkEwvqVxToW66y6nzXXI/uNr9kQL06U3eZAmOy86A4+lQkwASYgJYE1O0/hj/BbGNiygpTt40YxASbABJiA+QRYrDOfsbsaZF+3WUVHdg6BsH5lsY7FOqvuZ831yH7jazbEixNltzkQJjsvuoNPZQJMgAlISWDf7xFYtPkoZnevJWX7uFFMgAkwASZgPgEW68xnzGKdZ8a8fvXMyNczWKxzItb5ClXr9XaI89Zqi5HnBSMXO9hs95h/I8col8UEmAAT8AeBy5H30WX6T1g38iN/VM91MgEmwASYgAQEWKzzbyfILlJZRUd2DoHgbMJiHXvWWXU/a65H9htfsyFenCi7zYEw2XnRHXwqE2ACTEBKAi9evkKZTl8hbE576ZMiSwmQG8UEmAATCAACnsQ6Sp7/9OlTYanjv+l36u8UHMrvfMUj+5rGV/vo+mCwUQsn2TkEwvqVxToW67Tci5aeI/uNbwYM2W0OhMnOjH7jMpkAE2ACVhOoM2AZ5vSohazpU1hdNdfHBJgAE2ACEhDQItYpopwi1rkT8IwS6oJFyJJ93WbVEJWdQyCsX1msY7HOqvtZcz2y3/iaDfHiRNltDoTJzovu4FOZABNgAtIS6Dj5B7SrURylCmaRto3cMCbABJgAEzCPgBaxjgQ4EugcRTv6vyvhzogWy76mYRuNIPB3GbL3dSCsX1msY7HOuDvWoJJkv/ENMjNWMbLbHAiTnRn9xmUyASbABKwmMGLRDryRKwPqVyhgddVcHxNgAkyACUhAQKtYpxbm2LPOuI5Tr9vOnDmDkSNHYurUqUiTJk2sStx9Z1xr/FcSr1/NZ89inQexzsyYf9kHuPnDz3kNwchFdptZrPPX3cD1MgEmwARiE5i/8TCePIvCf+uXYjRMgAkwASYQhAT0iHWKcEc/1WGv6rWuEShlX9MYbWOgC3LueMne14GwfmWxToNYp0xqRsf8yz7AjZjM9JQRjFxktzkQJjs9Y5GvYQJMgAnIRuDnsHPYefQSRnd4X7amcXuYABNgAkzAAgKexDoLmuCyCkevs0GDBqFo0aJYtGgRsmXLhvHjx6NkyZIgG3bs2IERI0Zgz549KFeuHMaMGYNSpUqBBLDhw4ejYsWKmD59OvLmzYt+/frh66+/xoYNG9C3b1907twZISEhOHfuHAYOHIitW7eicePG4rp06dKZisDRRqqzbNmywruuePHiGDVqlGizWsi7desW9LIge1OlSoU7d+6gYMGCKF++PGrXri1sXLBggbBX+b+phjsUzutX82mzWKdBrDMr5l/2AW7+8HNeg1YuNMnTJ378+P5qqmH1arXZsAq9LIjFOi+B8elMgAkwAZMIHP8zEhNX/IaF/euZVAMXywSYABNgAjITsJNY16ZNG3Tp0gUNGzbEpEmTcPfuXRE2ev36dfTs2RNDhw5FoUKFMH/+fBw/fhzjxo1DeHg4WrZsia5du4rrSAzbvXs3vvjiC7x8+VKIdTNmzBBhp1RGkyZNULlyZUybNk0IWsOGDUPixIlN60JHsY7a2qhRI2HnmjVrhAhJwt2VK1diQmRJrNPLgq4jBmTj9u3bsXnzZvF/asfo0aPxySefIGfOnKbZ66pgXr+aj5zFOo1iHXUFe9aZPyCpBi03/qNHjzB27Fi0atUK+fLli9UwO7oja7HZGvrOa2Gxzp/0uW4mwASYwD8E7jz4C02Hr8IvE1sxFibABJgAEwhCAp7EOmdpnBzXsWZtMuEoZPXu3RtTpkxBnjx5sHfvXixZsgQTJkzA66+/HtNzf/31l/CY27lzp/ju8uXLUF9H11y4cEF40JHY1717d+GlRutBEujI+y5lypQ4ffo0Bg8eLH6XKVMm00aGo43UHrIxf/78uHbtGnr06CHENDqUfHYk1hnB4vbt28L2IUOG4OHDh1i6dCn69+9vqjjJYp1pQ8ljwSzW6RDrFOGOfvoS8y+7QONx9Jh0ghYu9NZEmagdxTqTmmVqsVpsNrUBHgpnsc6f9LluJsAEmEBsAu92/QYbx7VAstcTMRomwASYABMIMgJaxDplnepKpLNKrFNvvqAW6xImTChCOEloo/U0refIO0wR69TXLVu2TIh1AwYMEJ5zyhqQhKtKlSrF6n0KuV28eHEcZw4jh4i7DSbU7XMU64xgQX1PDisULhwZGSnMatasmZHmaS6L16+aUek+kcU6SXaDJW8wvXHsMsf06xmZ6huf3rTMnDkT8+bNE56N5A7dtGlT8QaBBCSakGnimzNnjojlp7ct9N2sWbOE+7G7/ADUtrCwMOE+TUedOnXEmxzHtz16bPD2Gp7svCXG5zMBJsAEgpdAsxGrMbRNJeTPljZ4IbDlTIAJMIEgJaBFrHOVxslTpJivSN0JWWqx7tSpUyIElsQ6Eum2bNmCtWvXeiXW3bt3DwsXLhTXJEmSxNema77e0UZaS06ePFkIhBTC26tXLyGo0XlqzzpXYp03LKiRBw4cwKZNm0RI8EcffWSqMOkOCq9fNQ8Z3SeyWCeRWKc3jl3mmH49I1N945OYtmLFCjHRPXv2TLg/d+zYEVmyZIl5q0J1qGP5z549KxJ7KmKdK6705qNTp05CAKRkoJS4NEGCBCzWOek09qzTM5L5GibABJiAOQR6zdmM2mX+hUrFc5lTAZfKBJgAE2AC0hLQKtaRAbJ61lF+OtpsghwsaP1Fzha0YQTltYuIiIgRuSgvnSvPuvTp04v1YNu2bVGhQgWsXLlShNNSmalTpzat/5zlrKP1JAlny5cvx759++KIjuRA4kqs84YFGUXOKRRSmyJFCpGzTh1SbJrRTgpmsc582izW6QiDNSrmPxhi+vUMYTWXQ4cOYe7cuUJIy5EjR8xmEo4uxuocAI4777jKD3DkyBHhsUd5DZInTx7rjY7Vkx5PdnpGCl/DBJgAEwhOApNX7UVoqqRoWaVocAJgq5kAE2ACQUxAr1inIHPmdUffqdM76cWr1bOOvMImTpwoIqho44TWrVtj1apVQuSidZ6WMFjyZKM8dZS/bf369ahbt64IlS1WrJje5mu6ztFGqr906dKi7WQLCWjZs2ePsxusK7HOGxbUQOp/ckyhPID+CoGldvD6VdNw8ekkFus0iHXK5GX0mwmtk5mdY/r1jE41l+joaPzwww9CsLt58yb69OmDBg0a4MGDB7E869STn6NY52piXLdundgqXAl7dZX0VI8N3l7Dk523xPh8JsAEmEDwElix7QQuXr+Pvs3KBS8EtpwJMAEmEKQEPIl1/sQi+5rGCDb+tvHGjRsifRZFnPljF1iFob85eOrLQIgMY7FOg1hnVsy/VrHOmzh2V27C/orp93QTOfve1Y1P21/TxETbYtPEpCQXpTL0iHXsWae9dwJhstNuLZ/JBJgAE5CbwK7j4Vi9/SSmdakhd0O5dUyACTABJmA4ARbrDEfqVYH+FKkoZJa8ECnqrHHjxogXL55XbTfyZH9y0GJHIKxfWazTKNbRgPCXZ503ceyyxfRruZEcz1Hf+Io9lKiT4vPJzZhEuowZM4p8c/RGIXHixLrEuvv378fKWUdbfZMbMm8wEbfXAmGy0zMW+RomwASYgIwE/rx2F32++AWrhzWRsXncJibABJgAEzCRAIt1JsLVULTsIpUGEww5RXYOgbB+ZbFOp1injHBfYv61etZ5E8fuSqzzV0y/nplAzeXx48eYMmUKZs+ejcyZMwuxjnZtff78udh1h5KI0k5CtEU3bShBSUi1hsFSXjoKg+3WrZvIWdeiRQuQtx2LdSzW6Rm3fA0TYAJMwCoCz6KiUan7Qvw26xOrquR6mAATYAJMQBICLNb5tyNkF6msoiM7BxbrrBoJJtbjz8lO9gFuIna3RfuDC+00S7sPkSsxuRVb7VLsD5u96d9AmOy8sZfPZQJMgAnITqBG3yVY0K8uMqRO9n/s3Qd4VFX6BvA3DQgtoQSkiuDSFFlQUVEUUVERpIMCUhTUxT9FBOlIr9KFVQEFBCkrCyzIii4oTSBIUVCWJiUgHUIIJJD2f76DN3szyUym3Zl7Z955njwhmbnnnvM7d4bnvvnuPWbvKvtHAQpQgAJeFNCfvyYlJamFGbp27erFPbjflNnPadwf2f+2DIYxOuNkdgfb89eSJUtCVhCWVXTliklZfdjX5/zOuOpfw8q6XCrrXAV15fVmP8BdGYs3X+srF1kWXC6jXbduHWQRj27duqlLbI1c6tuek6/G7O48MaxzV47bUYACFDBGoOukf6F7s4dR+y+ljNkBW6UABShAAVMKaGGdFBvcvHmTYZ2PZ8ns522+4jC7g5y/ysrAcXFxKqSTr+LFiyMqKkrdRothna+OFA/2w8o6D/AM2tTsb3wjhm32MTOsM2LW2SYFKEAB9wWGff496lQtg8aPVXa/EW5JAQpQgAKWE5DzVzl30MK65cuXm2YMtWvXxp49e0zTHyM6EgxjdMbNCg7Sxz/++APFihVTQZ18l8o6CevCwsJYWefMRPvzNQzr/Kmf877NHlwZIWb2MTOsM2LW2SYFKEAB9wXenLxGbfzpe03cb4RbUoACFKCA5QS0sE7u4S3395ZF+OQrPj4eiYmJ6t7ecm7BBwWCWUDCuDx58qBgwYKIjo5WV8/JV4ECBdTvGdZZ4OhgWGe+STJ7cGWEmNnHzLDOiFlnmxSgAAXcF1i7/TBi/3sGI7s87X4j3JICFKAABSwnIOevsgBhSkoKZLHD69evZ37JPexSU1MZ1lluVtlhbwtIGCeXusqikrKYpPYl96uTW2CFhoayss7b6N5uj2Gdt0U9b8/swZXnI8zegtnHzLDOiFlnmxSgAAXcF9hz5Cxmr9qFuf1edr8RbkkBClCAApYUkLBOzh+kik4COu1Lq6qTc1z54oMCwSggC0fIl1ZdJ4Gd9qVV1UlYZ/YHF5jIYYEJX02aFa7z9pWFfj/B6GKFMdeoUQOnTp1SN+csUaKE+i436LTKajr+OJa5TwpQgAJGCZy/mojO41fj3xPaG7ULtksBClCAAiYV0KrrJLCTCjvtS6rqJMiTB8M6k04eu2W4gLbKqwRyUl0nlXTalwR4VqiqEySGdVwN1vA3i6s7MHuVmavjceb1Zh8zK+ucmUW+hgIUoIBvBeq+Mw/fT+uEvBHhvt0x90YBClCAAn4X0AI7rcpOvmsVdQzq/D497ICfBbTqOvku4ZwW0lklqGNY9+dfHOQvEHK9vyx9/dVXX6Fr164+ObTMHtD4BCGHnQSji9nHzLDOX+8G7pcCFKCAfYFWHyzHxLefQ8VSRchEAQpQgAJBKKAP57SAjkFdEB4IHHKOAlqFnT64035nBTJW1rGyznTHqdmDKyPAzD5mhnVGzDrbpAAFKOCZQK+Z/0ar+vehXo3ynjXErSlAAQpQwNICDOgsPX3svA8ErBTSaRwM6xjW+eCt4douzB5cuTYa515t9jEzrHNuHvkqClCAAr4UmLBkGyrcFYW2T9/vy91yXxSgAAUoQAEKUIACBgswrMslrJOb58slsvKw/bf8Tv+cNlfa73KbO7MHNLn136jng9HF7GNmWGfU0c52KUABCrgvsOi7X3Dh6g30afOY+41wSwpQgAIUoAAFKEAB0wkwrHMirNNCOS2scxTgORvUSZtmD2j8dbQGo4vZx8ywzl/vBu6XAhSggH2B7/cex9rtRzC5e0MyUYACFKAABShAAQoEkADDOifCOgngJKCzDe3kZ3vBnTPHiG1Ao90gVFYo8cbD2+15o0/OtGH24MqZMbj6GrOPmWGdqzPK11OAAhQwXuBQ3GUM//x7LBnWyvidcQ8UoAAFKEABClCAAj4TYFjnZFinD+aMqKxLTEzE+PHj0bFjR1SuXNnjA8Dd9rZv346xY8diwYIFKFq0qMf9cKcBfXB1+PBhjB49GtOmTfNaf4xo051x6rdhWOepILenAAUoEHwCiUm30aj/Ymye0SX4Bs8RU4ACFKAABShAgQAWYFjnRlinBXfyXX/Zqz7Ec+aY0Qc0V65cQe/evTFkyBCvhHXutsewzpmZ8/5rGNZ535QtUoACFAgGgef6LsSyYa1RtHBkMAyXY6QABShAAQpQgAJBIcCwzgSrwSYlJaFfv36QSw0feOABVUn297//HdHR0bh69SoGDhyIWbNmZVaXSaC2ePFiTJo0SR2kH330EebMmaMuye3Zsyfatm2rttHaW7RoEeTS2sGDB2Pjxo1o3bo1Ro4cieLFi6vt9+7di0GDBuHixYto1qwZdu7caarKOulr3bp11fhr1aqFMWPG4N5771V9P3r0qN1x2XvOtrLO3uvkMuJNmzZh1KhR2LZtGx5//HGMGzcOderUgbQhwarM18KFC1GuXDlMnDgRDz74oFsfHAzr3GLjRhSgAAWCXqDT+FXo2+Yx1KhYMugtCEABClCAAhSgAAUCRYBhnQnCOjmY9JVw8nPnzp1VoNagQQMcOXJEBVTapaD6sG7//v1YtmyZCvhu3bqlgqu3334bZcqUyazUi4mJQZ8+fdCmTRvV3vTp09X+RowYgZs3b6qA76WXXkLz5s3Vc1u2bDFVWNehQwe0atUKPXr0wIoVK1SAJha3b99WfW/UqJEKGWfOnJltXDk9d/LkycxLa0NCQuzanD9/Xj03fPhwVK9eHZ999hnEe8KECTh16pSaI+lTy5YtMXnyZBWsyjzkyZPH5c8HhnUuk3EDClCAAhQAMGjOBjxZ8268UOfOH7H4oAAFKEABClCAAhSwvgDDOjcug7VdFdbdRSbsXQYrh1Xfvn0xdepUVKpUSVVx6e/bpg/rDh48iE8++QQDBgzA3XffrSrobMM/uX+dhHAzZsxAVFQUDh06hKFDh6rfXbp0SVWOzZ49W1XaSRglwaD8bJZ71snlwWJRpUoVnD17Fu+++64KMiWc1PddxiUOMq5r167ZfU4uXdY8T5w4YdemVKlSme9wqX5cs2YNNm/erCoa4+LissyRfk4iI12/FIlhnfU/TDkCClCAAv4QmLUyFpF5I/B6o1r+2D33SQEKUIACFKAABShggADDOifCOnHXVoR19F1e58p96xyFdfpwzlFYFxERgbVr16rATi5jff/999GiRQskJCRkVtZdvnwZTz/9dJbDRy7flMtj5Tn9ghJmWHzB0QIT+gpE2747+5xAaL4S8NmzqVixIubPn69CTpl3WfijQoUKmWGdvQCVYZ0Bn1RskgIUoAAFchRYueW/OHD8PIZ2fIpCFKAABShAAQpQgAIBIsCwzomwTgvocgvtjAzrhg0bpqrLpNpLwrlvvvlGhUb6YOjMmTPqPmpyaaaEStqCFfHx8eqyVnl9/vz5sxy6UklnW50mP0tAZZbKOrkUdcqUKSosk8tP33vvPbVyrlzC62llndyvzp7Nnj171CWwYiGeGzZswMqVKxnWxcSgRIkSkMurpVJTAurw8HDIJcV8UIACFKCAbwViD57BZ//ei4/7NPbtjrk3ClCAAhSgAAUoQAHDBBjWORnW6YM4oy6D7d69u7rnXN68ebNc9ioBVbdu3dSiEbKAgbwmPT1dhUarVq3C8ePHVYAl90yTUE9Curvuugtae2XLllW/69KlC+rVq4fly5erSzpl0Qq5v5qEYfXr18+875sZ71kn96Z75ZVXsHTpUuzYsUONXUJUb9yzzp6N3CtQFo0Qp7CwMOUvoZTcn+706dN2L01mZZ1hn1dsmAIUoAAFbAROX0zA36Z+jTVjX6UNBShAAQpQgAIUoECACDCsczOs0+Y/p6o7eU5+n9tDf7mn3H9NqsckRJNqLrlEVVtQQlYllYUVZMXW+++/Hy+//DJ++uknFVhJaCcVd3KPudKlS6uwrkmTJmrxBa09uZRT2pDnVq9ejaZNm6q2atasqbqorYYqq8JKcHXgwAEVRJmlsk76/cgjj6jxygIZctlu+fLls/RdW+X2gw8+QMmSd1bEs13lVXvO9lJfuRQ2J5sbN27gww8/VKvtyn47deqEf/zjH6ofcsktL4NlZV1u73E+TwEKUMBoAfn/vc7f5mLH7K4IC2WFs9HebJ8CFKAABShAAQr4QoBhnUlWg/XFZFtlH2ZfbMEIR7OPee7cuahRo4a6DFkuf+VlsEYcBWyTAhSggHsCzYYsxcyeL6JciSj3GuBWFKAABShAAQpQgAKmEmBYx7DOVAekdMbswZURYGYfM8M6I2adbVKAAhTwjsA7077Gaw1r4tHqZb3TIFuhAAUoQAEKUIACFPCrAMM6hnV+PQBz2rnZgysjwMw+ZoZ1Rsw626QABSjgHYExi7agavniaPlkNe80yFYoQAEKUIACFKAABfwqwLCOYZ1fD0CGdXcEGNaZ7jBkhyhAAQpYRmD+N/uQcPMWerZ4xDJ9ZkcpQAEKUIACFKAABewLMKxjWGe694fZgysjwMw+ZlbWGTHrbJMCFKCAdwS+/ekYNu45jvFvPuudBtkKBShAAQpQgAIUoIBfBRjWMazz6wGY087NHlwZAWb2MTOsM2LW2SYFKEAB7wj8euICxn+5FV8MauGdBtkKBShAAQpQgAIUoIBfBRjW5RDW+WpGateujT179vhqd5bZTzC6WGHMXA3WMm8hdpQCFAgygauJyWg5bBk2TukUZCPncClAAQpQgAIUoEBgCjCsY2Wd6Y5ss1eZGQFm9jGzss6IWWebFKAABbwnUL/3fPxr7KsonD+v9xplSxSgAAUoQAEKUIACfhFgWMewzi8HnqOdmj24MgLM7GNmWGfErLNNClCAAt4TaD96BYZ0fArVyhf3XqNsiQIUoAAFKEABClDALwIM6xjW+eXAY1iXVYBhnekOQ3aIAhSggKUE3v/4OzxRozxefryKpfrNzlKAAhSgAAUoQAEKZBdgWMewznTvC7MHV0aAmX3MrKwzYtbZJgUoQAHvCQz97HtUKl0EnV/4q/caZUsUoAAFKEABClCAAn4RYFiXS1iXL18+JCcnq8mx/bf8Tv+cNoPa73KbUbMHNLn136jng9HF7GNmWGfU0c52KUABCnhHYNXW/+KXY+cxrNNT3mmQrVCAAhSgAAUoQAEK+E2AYZ0TYZ0WymlhnaMAz9mgTto0e0Djr6MyGF3MPmaGdf56N3C/FKAABZwT2HP4LGav3oW5/V52bgO+igIUoAAFKEABClDAtAIM65wI6ySAk4DONrSTn+0Fd87MuNkDGmfGYMRrgtHF7GNmWGfEkc42KUABCnhP4NK1m2g3agW+/fA17zXKlihAAQpQgAIUoAAF/CLAsM7JsE4fzBlRWXf48GGMHj0a06ZNQ9GiRf1yMJhlp/rgypFLIJkxrDPL0cd+UIACFLCuwNO952PVmFcRVSCvdQfBnlOAAhSgAAUoQAEKgGGdG2GdFtzJd/1lr/oQz5ljy+wBjTNjMOI1zoZ1RuzbX22a/VhgZZ2/jgzulwIUoIDzAp3GrUTfto+jRsUSzm/EV1KAAhSgAAUoQAEKmE6AYZ1JVoPVV4ldunQJI0eORP369TFjxgzce++9GDBgAObNm4c1a9agf2hVsBoAACAASURBVP/+eOeddxAWFoZNmzZh1KhR2LZtGx5//HGMGzcOderUUQdabGws+vTpo/7dpEkTxMXFYdKkSYiMjMTRo0cxePBgbNy4Ea1bt1b7K168uCkOUNuwTvpWt25dVXVYq1YtjBkzRpnYmg0ZMgQPPPAAFi5ciHLlymHixIl48MEHkZGRYddJ2hDP6OhoXLlyBdWqVcMTTzyBxo0bK4v58+crF+1no4AY1hkly3YpQAEKBI/A0Hkb8eh95fDSo38JnkFzpBSgAAUoQAEKUCAABRjWmTSs69ChA3r27ImWLVuqIG3r1q34+OOPkZ6ersKlmTNnIiIiQoVxw4cPR/Xq1fHZZ59h//79mDBhAuLj49G9e3fVhgRcEvZJuCdhnVQDynZt2rRBgwYNMH36dBVUjRgxAnnz+v/SGduwTixatWqFHj16YMWKFSp4k+DuzJkzmZcOS8DZuXNn9Roxmzx5Mq5evaqeP3funF2nU6dOqe3EWCx++OEHfPvtt+pn6cfYsWPxxhtvoEKFCoa+/RnWGcrLxilAAQoEhcCctbuRmpaOvzV9OCjGy0FSgAIUoAAFKECBQBVgWOfGZbC2q8K6u8iEvcs9JXjq27cvpk6dikqVKmHx4sU4fvy4qoSTAKp3796QKrLKlStnHpdJSUmq6m7z5s0qkNu3bx/mzJmjgrhChQphw4YNWLlypXru4MGD6vdStRcVFYVDhw5h6NCh6nelSpXy+7Fu6yLjFYsqVarg7NmzePfdd1WYJg/tPn+2Ztu3b1duWiWhNihbJ6k21FtfvnxZ2Q4bNgzXr1/Hl19+iYEDBxoeYjKs8/thxw5QgAIUsLzA+tij+OHnExjX7VnLj4UDoAAFKEABClCAAsEswLDOibBODhBtRVhH3+V1rty3zlFYp19sYsmSJSqsGzRokKqA08K6ihUrqss0JXSTfkl4JxVgElCtWrVKXRqrhVX68EqCvKeffjrLcS+Xjy5atChLAOivN4aje9bpx28b1unN9OOVCkR7ThLW6beTS2bHjx+vLiW+cOGCInj11VcNp2BYZzgxd0ABClAg4AUOnryI0V9sxuIhLQN+rBwgBShAAQpQgAIUCGQBhnVOhHVaQJdbaOfrsC4xMVFdAithnYR0+uo5R5V1cqnsggULVJCXP39+0x3ftmGdXLI7ZcoUFSTKZavvvfeeCtTkdfrKOnthnVQS2nOyDesEY9euXVi/fr265PiVV17xSYDJsM50hyE7RAEKUMByAjeSU/B8vy+wdebrlus7O0wBClCAAhSgAAUo8D8BhnVOhnX6IM4Xl8E6U1kn96WTRRRmzZql7kcnl2uGh4er+7UlJCRkuWedXOYq4ZN2zzqpzuvSpQvq1auH5cuXq0topZ0iRYr4/f2R0z3r5N57EpwtXboUO3bsUOPQB21yGay9sE7CSXtOp0+fzrKdDF4uNZZLYwsXLqzuWScLchj9YFhntDDbpwAFKBAcAo36L8Zn/ZvirqIFg2PAHCUFKEABClCAAhQIQAGGdW6GddqxkFPVnTwnv8/t4ellsGXKlMGHH36Ijz76SC2O0KlTJ/zjH/9QQZasYCqXwfbq1Uvds659+/bqPnbaZbFynzq5L9vq1avRtGlTdYltzZo1c+uyT563dZF+PvLII6rvMk4J0MqXL59tNVh7YZ2ElPac5LJa/XYyQLkUVlaclfsF+uISWNknwzqfHFrcCQUoQIGAF3h7ylq83qgW6lQtE/Bj5QApQAEKUIACFKBAoAowrDPJarBGHmC3bt1S1XYhISFqVVj5buaHv4Or8+fPq0UmZEEPo1eB1ebB32PO7XiYO3cuatSooS5DjomJQYkSJdR3WaBEKk2lotPsx1VuY+TzFKAABQJBYOyiLahcrhhaPVU9EIbDMVCAAhSgAAUoQIGgFGBYF6BhnVzeKWHTunXrIAssdOvWTS1MYYbLXHN7p/kzuJJLZqVCUULN1q1b+yyA8ueYc5sPeZ5hnTNKfA0FKEAB/wss+u4XXLh6A33aPOb/zrAHFKAABShAAQpQgAJuCTCsC9Cwzq2jwSQbmT24MoLJ7GNmWGfErLNNClCAAt4X2PzLSfxz80FM+78XvN84W6QABShAAQpQgAIU8IkAwzqGdT450FzZidmDK1fG4uxrzT5mhnXOziRfRwEKUMC/AifOxePdWeuxclRb/3aEe6cABShAAQpQgAIUcFuAYZ0urEtKSlILNHTt2tVtUFc2NHtA48pYvPnaYHQx+5htw7qSJUuqe9bJirm8Z503j362RQEKUMAzgfSMDDzytznYMbsbwkLNfY9az0bKrSlAAQpQgAIUoEDgCjCs+zOsk0UYbt68ybDOBMe62YMrI4jMPmYJ62S14Li4OBXSyZesOCwLTOTNm5cLTBhxULBNClCAAm4KtBy2DB/+7XncUyrazRa4GQUoQAEKUIACFKCAPwUY1mVkQIISLaxbvny5z+ajdu3a2LNnj8/2Z5UdBaOLFcYsffzjjz9QrFgxFdTJd6msk7AuLCzMZ4txWOU4Zj8pQAEK+Evg3VnfoNkTVfFUzQr+6gL3SwEKUIACFKAABSjggQDDuj/Dutu3b+PGjRu4evWq+oqPj0diYiLk9xLm8UGBYBaQMC5PnjwoWLAgoqOj1arC8lWgQAH1e4Z1wXx0cOwUoIDZBKb+YweKR0XitYY1zdY19ocCFKAABShAAQpQwAkBhnUZGUhPT0dKSgqSk5Nx/fr1zC+5h11qairDOicOJL4ksAUkjAsPD0dkZCQKFSqU+SX3q4uIiEBoaCgr6wL7EODoKEABCwms2HwQ/z15EYNfe9JCvWZXKUABClCAAhSgAAU0gaAP6wRCwjqpnpMqOgnotC+tqi4jIwPyxQcFglEgJCREBXFadZ0EdtqXVlUnYR0fFKAABShgDoFdh/7AnLW78el7TczRIfaCAhSgAAUoQAEKUMAlAYZ1gAritMBOKuy0L6mqk9/Lg2GdS8cVXxxAAhLUyUMCOamuk0o67UsCPFbVBdBkcygUoEBACFy4egMdx63ENxM7BMR4OAgKUIACFKAABSgQbAIM6/6ccS2w00I7+a5V1DGoC7a3BcdrK6BV18l3Cee0kI5BHY8VClCAAuYUeLLn51g3oT0KRuYxZwfZKwpQgAIUoAAFKEABuwIM63Q0+nBOC+gY1PHdQ4E7AlqFnT64035HIwpQgAIUMJdAhzH/xKD29VC9Qoy5OsbeUIACFKAABShAAQrkKsCwLgciBnS5Hjd8QZALMKQL8gOAw6cABUwvMGjuBjz5wN14oc69pu8rO0gBClCAAhSgAAUokFWAYR2PCApQgAIUoAAFKBBgAh//6yeEhoTgzSYPBtjIOBwKUIACFKAABSgQ+AIM6wJ/jjlCClCAAhSgAAWCTGDdjiPY9mscxrzRIMhGzuFSgAIUoAAFKEAB6wswrLP+HHIEFKAABShAAQpQIIvAgeMXMGHJVnwxqAVlKEABClCAAhSgAAUsJsCwzmITxu5SgAIUoAAFKECB3AQSbt5C44FfYvP0Lrm9lM9TgAIUoAAFKEABCphMgGGdySaE3aEABShAAQpQgALeEHjx/UVYMKg5SkQX8EZzbIMCFKAABShAAQpQwEcCDOt8BM3dUIACFKAABShAAV8KvDVlLbo2qoWHq5bx5W65LwpQgAIUoAAFKEABDwUY1nkIyM0pQAEKUIACFKCAGQXGLd6Ce8sUQ+v61c3YPfaJAhSgAAUoQAEKUMCOAMM6HhoUoAAFKEABClAgAAW+/M9+/HH5Ovq2rRuAo+OQKEABClCAAhSgQOAKMKwL3LnlyChAAQpQgAIUCGKBbQfisGTDfnzUq1EQK3DoFKAABShAAQpQwHoCDOusN2fsMQUoQAEKUIACFMhV4MylBLw1eS3WjmuX62v5AgpQgAIUoAAFKEAB8wgwrDPPXLAnFKAABShAAQpQwKsCT/T4DN9++Bry543wartsjAIUoAAFKEABClDAOAGGdcbZsmUKUIACFKAABSjgV4HXxvwTA9vXQ/UKMX7tB3dOAQpQgAIUoAAFKOC8AMM65634SgpQgAIUoAAFKGApgaGfbcSj1cvipUcrW6rf7CwFKEABClCAAhQIZgGGdcE8+xw7BShAAQpQgAIBLfDZur24eSsF/9e8TkCPk4OjAAUoQAEKUIACgSTAsC6QZpNjoQAFKEABClCAAjqBjXuP4+vthzG5+/N0oQAFKEABClCAAhSwiADDOotMFLtJAQpQgAIUoAAFXBU4fjYefWavx8pRbV3dlK+nAAUoQAEKUIACFPCTAMM6P8FztxSgAAUoQAEKUMAXAo92n4vNM7ogT3iYL3bHfVCAAhSgAAUoQAEKeCjAsM5DQG5OAQpQgAIUoAAFzCzQbtQKDOv0FKqWL27mbrJvFKAABShAAQpQgAJ/CjCs46FAAQpQgAIUoAAFAlhgyLyNqHtfOTR69C8BPEoOjQIUoAAFKEABCgSOAMO6wJlLjoQCFKAABShAAQpkE5AVYW/cSkEPrgjLo4MCFKAABShAAQpYQoBhnSWmiZ2kAAUoQAEKUIAC7gn8sO8EVm/7L6a+84J7DXArClCAAhSgAAUoQAGfCjCs8yk3d0YBClCAAhSgAAV8K3DqwjX83/R1+NeYV327Y+6NAhSgAAUoQAEKUMAtAYZ1brFxIwpQgAIUoAAFKGAdgXo9P8M3E19DgXwR1uk0e0oBClCAAhSgAAWCVIBhXZBOPIdNAQpQgAIUoEDwCHQevwp9Wj+GByqVDJ5Bc6QUoAAFKEABClDAogIM6yw6cew2BShAAQpQgAIUcFZg1MLNuK9CDFo8Wc3ZTfg6ClCAAhSgAAUoQAE/CTCs8xM8d0sBClCAAhSgAAV8JbBkw37EXUjA+68+7qtdcj8UoAAFKEABClCAAm4KMKxzE46bUYACFKAABShAAasIxP73DOau3YNP+zaxSpfZTwpQgAIUoAAFKBC0AgzrgnbqOXAKUIACFKAABYJF4Mr1JLQathwbp3YKliFznBSgAAUoQAEKUMCyAgzrLDt17DgFKEABClCAAhRwXuClAYsxt9/LKFWskPMb8ZUUoAAFKEABClCAAj4XYFjnc3LukAIUoAAFKEABCvheoPdH36BFvWp4subdvt8590gBClCAAhSgAAUo4LQAwzqnqfhCClCAAhSgAAUoYF2Bj1bGIl+ecHR9qbZ1B8GeU4ACFKAABShAgSAQYFgXBJPMIVKAAhSgAAUoQIH1u45h457fMeGt54hBAQpQgAIUoAAFKGBiAYZ1Jp4cdo0CFKAABShAAQp4S+D42avoM3s9Vo56xVtNsh0KUIACFKAABShAAQMEGNYZgMomKUABClCAAhSggBkF6vX8DN9M6IACkXnM2D32iQIUoAAFKEABClAAAMM6HgYUoAAFKEABClAgSATemPgvvNPsYdSuXCpIRsxhUoACFKAABShAAesJMKyz3pyxxxSgAAUoQAEKUMAtgQlLtqF8iSi8+sz9bm3PjShAAQpQgAIUoAAFjBdgWGe8MfdAAQpQgAIUoAAFTCGwaut/se/oOQzvXN8U/WEnKEABClCAAhSgAAWyCzCs41FBAQpQgAIUoAAFgkTg4MmLGLlwE5YMbRUkI+YwKUABClCAAhSggPUEGNZZb87YYwpQgAIUoAAFKOCWQFp6Buq+MxdbZ76OiPAwt9owcqOMjAwjm2fbFLC8QEhIiOXHwAFQgAIUoEDuAgzrcjfiKyhAAQpQgAIUoEDACHQctxL92tZFjYolTTMmCen0X9IxBnemmR52xM8CWkAn3/Vffu4Wd08BClCAAgYKMKwzEJdNU4ACFKAABShAAbMJjF28BfeWKYo29e8zRdcklEtPT1dfaWlp6rttcGeKjrITFPCDgD6cCw0NRVhYGOS7fLHKzg8Twl1SgAIU8JEAwzofQXM3FKAABShAAQpQwAwC/9xyEAd+v4BhnZ7ye3e0oC4pKSnHwE46yAo7v08TO+AnAX1FnXQhIiIi80sL7RjY+WlyuFsKUIACBgswrDMYmM1TgAIUoAAFKEABMwn8dvIiRplkkQmtmk7Cuvr1uUKtmY4T9sU8AitXrsStW7cQGRmZ+ZUnT57MKjvz9JQ9oQAFKEABbwkwrPOWJNuhAAUoQAEKUIACFhCQSrXH3pmHTdM7I29EuN96rFXVpaSkIDk5GQ0aNMCyZcv81h/umAJmFGjbti0WL16MhIQEFCpUKPMrX758qsqOl8OacdbYJwpQgAKeCzCs89yQLVCAAhSgAAUoQAFLCbw+YTV6tKiDWn8p5bd+S1gn96i7ffs2pLLuueeeY1jnt9ngjs0qIGHd3LlzcfHiRURHR6NIkSLqq0CBAtCq63gprFlnj/2iAAUo4L4Awzr37bglBShAAQpQgAIUsKTApKU/onTxgmj/7AN+678W1snlfTdv3sTzzz/PsM5vs8Edm1VAwrpZs2bhjz/+QLFixVC8eHH1vXDhwsibN6+6FJZhnVlnj/2iAAUo4L4Awzr37bglBShAAQpQgAIUsKTA1zsO48cDcRjT9Rm/9V/CutTUVHUvLgnrXnjhBYZ1fpsN7tisAhLWzZgxA3FxcYiJiVFfEthFRUWpsC48PJxhnVknj/2iAAUo4IEAwzoP8LgpBShAAQpQgAIUsKLA8bNX8e6s9Vg1+hW/dV8L6+R+dXIZrD6sO3PmDMaPH4+6devi1Vdf9VsftR1LoDhnzhycP38e77//vvr1xIkTUbJkSXTr1k2FJnxQwAgBCeumTZuGU6dOqaBOjjn5LpV1ct86hnVGqLNNClCAAv4XYFjn/zlgDyhAAQpQgAIUoIDPBZ7pswD/GN4GRQtH+nzfskN9WCeVdS+++GJmZV0whXXiICHgrl270LBhQwZ/fjkazbtT27CuRIkSKqyTyjqGdeadN/aMAhSggKcCDOs8FeT2FKAABShAAQpQwIICPWf8G63qV8eTD9ztl95bOayTVTm99bh+/Tqr9LyFGYDtMKwLwEnlkChAAQo4IcCwzgkkvoQCFKAABShAAQoEmsAna35CWnoGujd92C9DcyWs0wItCcnuvvtufPfddyhatCjeeOMNVKlSRfX/0KFDmDdvHs6dO4cnn3xSrZ4pFXv6y1bz58+vLhu8cOEC+vfvD2l38eLF+PXXX3HPPffgtddeQ9WqVdU9wPTtvfzyyzh58iTi4+PtXgZ7/PjxHNtKTExUYVxOfa9QoYK6vHbbtm1qDHIvsgEDBqBMmTJ+mRPu1HwCDOvMNyfsEQUoQAFfCDCs84Uy90EBClCAAhSgAAVMJrB1/yl8uWE/Zvd+yS89cyesk7Csb9++iIyMxIcffqgCtq5du0ICMflZ7uclPx85cgQzZ85EqVKlsoRrWthWunRpFeZNnjwZDz74IFq0aIEtW7ZgxYoVKiyTYM2Z9rR71km78vqc2ipSpIgK6+z1Xe7Zx/vf+eUQtMROGdZZYprYSQpQgAJeF2BY53VSNkgBClCAAhSgAAXML3A1MRlNBy3B5hld/NJZd8I6LRyTDusXfDh9+jRGjhyJ7t27o169emrBitmzZ2erhIuOjlavkbBv586d6sb9w4YNQ7Vq1aDdJ69Ro0aQijdpr3fv3njkkUfstqf1Z9++fXbbeuKJJ7KEcbZ9l58Z1vnlELTEThnWWWKa2EkKUIACXhdgWOd1UjZIAQpQgAIUoAAFrCHQduRXGNmlPqqUK+7zDnszrNu9ezc++eSTzODNmdVbf/jhB7WN7UMueZWKPFfa2759u922GjduzLDO50dX4OyQYV3gzCVHQgEKUMAVAYZ1rmjxtRSgAAUoQAEKUCCABMYs2oy/lC2GNvXv8/movBnWOVtZp1XC5c2bV132KtV3WmWdHuDgwYNOVepp7cXGxtpty3YBCdmPvipQfmZlnc8PP8vskGGdZaaKHaUABSjgVQGGdV7lZGMUoAAFKEABClDAOgJrfjyEHb+dwZiuDXzeaW+GdampqS7dY07CuvPnz2feZ65ly5bYunUrvvjiC/Tp00ct8ODuPets25IFMfRhnG1YlydPHlWVJ9WAcomuLIIhC1zwQQERYFjH44ACFKBAcAowrAvOeeeoKUABClCAAhSgAE6ev4bu077G1+Pa+VzDm2GdLAihrd565coVPPfcc2r1Vqlq068Gq6+skwHrV3CVS19btWqFxx57TIVlx44dU6vLysqxzzzzjFplVtq21569trTVYO3db69gwYIqKFywYAHCwsLUAheycAYfFGBYx2OAAhSgQPAKMKwL3rnnyClAAQpQgAIUoAAaD/wSf+/TGOViCvtUw1FY52lHtHvWpaen46233oJU0vFBASsKsLLOirPGPlOAAhTwXIBhneeGbIECFKAABShAAQpYVmDoZxvxcJUyePnxKj4dgzfDurNnz2LChAkoXrw4evbsieTkZHUZa+3atdVlhLys1KdTy515UYBhnRcx2RQFKEABCwkwrLPQZLGrFKAABShAAQpQwNsC/9x8EL/8fh7DO9f3dtMO2/NmWCdt7dy5E8uXL4cEdxEREXj22WfRokULyGWmfFDAqgIM66w6c+w3BShAAc8EGNZ55setKUABClCAAhSggKUFjp+9ip4z/401Y3173zpvhnWWngB2ngIOBBjW8fCgAAUoEJwCDOuCc945agpQgAIUoAAFKJAp8PLgJZjZsxHuLhnlMxWGdT6j5o4sLMCwzsKTx65TgAIU8ECAYZ0HeNyUAhSgAAUoQAEKBILAyAWbUL1CDFo9Vd1nw2FY5zNq7sjCAgzrLDx57DoFKEABDwQY1nmAx00pQAEKUIACFKBAIAis23EEm34+gQlvPeez4TCs8xk1d2RhAYZ1Fp48dp0CFKCABwIM6zzA46YUoAAFKEABClAgEAQuxN9A2+H/wPfTOvtsOAzrfEbNHVlYgGGdhSePXacABSjggQDDOg/wuCkFKEABClCAAhQIFIGO41aiT+vH8Nd77/LJkGzDuq+++son+/VkJ7Vr18aePXs8aSJgt7WqjRX6XaNGDZw6dQoxMTEoUaKE+h4VFYV8+fIhPDwcISEhAXtccWAUoAAFglWAYV2wzjzHTQEKUIACFKAABXQCs1btQmhICP7W9CGfuOQU1nXt2tUn+3Z3J2lpaQgLC3N384Dezqo2Zu/33LlzwbAuoN86HBwFKECBHAUY1vHAoAAFKEABClCAAhTA7kN/YPqKnVg4qLlPNBjW+YTZZzsxe+hlD8Ls/WZY57NDmDuiAAUoYCoBhnWmmg52hgIUoAAFKEABCvhP4Nn3FuLLIS1RokgBwzvhSVi3+OMhaFhhn+rjtyf+ivZvjza8v7IDswc7PkGwsxOr2pi93wzr/HlUc98UoAAF/CfAsM5/9twzBShAAQpQgAIUMJXAsM+/x18r3YUWT1YzvF/uhnVaUFfqhU9VH89+86bPAjuzBzuGT5qDHVjVxuz9Zljnz6Oa+6YABSjgPwGGdf6z554pQAEKUIACFKCAqQTW7zqKb2KPYeo7zxveL3fCusyg7rmJSLu5D6F5KyC8UH2cXt0Q3x67D+3fmWC333Iz/uTkZPW87b/ld/rntEa032k/mz3YMXzSGNb5nJhhnc/JuUMKUIACphBgWGeKaWAnKEABClCAAhSggP8FEpNuo37v+dj20evIGxFuaIdcDev0QV1qwvcIiSiOC1u/UH0s2/Q7nFhYFxtOlkWH9+/8zvYhAZ0WymlhnaMAzzaok20Z1tk/JKxqY/Z+M6wz9GOIjVOAAhQwrQDDOtNODTtGAQpQgAIUoAAFfC/QZ9Z6PF/nXjz/cCVDd+5qWHfxm8aQS19Tr65ERto1hESUAFAVF7ePB1LTUKbZChyf+yy+v1Apx8BOH9DZhnbys73gTo9g9mDH0AnLpXF3beQ4kK/Q0FC/dN/dfvuqswzrfCXN/VCAAhQwlwDDOnPNB3tDAQpQgAIUoAAF/Cqwaut/sfPgaYzr9qyh/XAnrLurwSCkJvxwp18hYQgJL4awfFWRfH4vQsM2Il+ZATj2cS+Uf3tHtr7nFMZ5Ull3+PBhjB49GtOmTUPRokWz7G/79u0YO3YsFixYkO05Q1H92Lg+9HJko+9iYmIixo8fj44dO6Jy5cp+6T3DOr+wc6cUoAAFKJCLAMM6HiIUoAAFKEABClCAApkCV68n48X+i7B15usIDzOu2smdsK7U89ORGr8WGWk3/jdjIeFIubYN6cnXULDK+zg8bjAqDtnrVFgnL9JfHqttpA/x9A05G+wEe1jn7NvpypUr6N27N4YMGcKwzg4aK+ucPZr4OgpQgAKBJcCwLrDmk6OhAAUoQAEKUIACHgvIpbANH66EF+rc63Fb9hpwJaxLT0/Hkk+HoclDKSh0TxHcvrQB4fnvQUh4AaQln0XqzdMoWLE5jkxbhB0pZdFu2BpD+u2oemzv3r0YNGgQLl68iGbNmmHnzp2srJs2DZcuXVJh3AMPPICFCxeiXLlymDhxIqpXr45+/fpBwih5btGiRepS2MGDB2Pjxo1o3bo1Ro4cieLFi6u5jI2NRZ8+fdS/mzRpgri4OEyaNAmRkZE4evRojttJhV///v0RHR2Nq1evqn1p7WkHiLMBrCEHlBONMqxzAokvoQAFKBCAAgzrAnBSOSQKUIACFKAABSjgicDa7Yfx/d4TmNy9oSfNONzWmbBOW1QCoSHIW6wWoqvVQfK5KQiLKIbQyLuQcuEgYn8+j/zlG6DI1q34MaU82g9ZaVif7YV1ISEh6NmzJ1566SU0b94c06dPx5YtWxjW/RnWde7cGT169EDLli0xefJkFZzJJcRyGaxWWRcTE6PCuDZt2qBBgwbKUCrvRowYoV7fvXt3ZVyrVi0MGDAAYWFhKqyThUDsbXfy5EnIviX0kzZlnuRL/2BYZ9jbhQ1TgAIUoIAHAgzrPMDjphSgAAUo0YKW8wAAIABJREFUQAEKUCAQBZJupeKZ9xZg3fj2iC54ZxVVbz+cCetkUYkyjVcg7UYsUq7/gNtXViAiNAohBRvj8s7vUKrR61j6+VIkxx1GSP5qaD9whd1uOrpnXW6rw2qN2gvrzpw5g1GjRmH27Nmqcmv//v0YM2aM+tn2fnbedjRLe/ZspLKub9++mDp1KipVqgS5RHjx4sUqaEtKSsoM6yS4k4BuxowZiIqKwqFDhzB06FD1uxMnTmDOnDnq34UKFcKGDRuwcuVK1cbBgwftbnf9+vUs+87JimGdWY4g9oMCFKAABfQCDOt4PFCAAhSgAAUoQAEKZBMYPv8HVC1fHK80uN8QHUdhXWZFHYASdd/C7StfIPXaMYQXKorwAk2w4fMV2Hk8GQUSL6D36CZAynXM/rocajz0HB566CF1aaTtQ39vOttwztOwToIl/YISzi6wYAisnxp1FNbpF+KwF9ZdvnwZTz/9dJbea5fH7t69G9u2bcu87FXfxr59++xuJ43ZWwQkpwDWT3QOd8vLYM04K+wTBShAAeMFGNYZb8w9UIACFKAABShAAcsJbP81Dh//6ycsGNjckL47CuvuVNR9pVZ+vX1hJm7Hn0GeqFIIK/ACNi9YjeW/3sbs4XWQERqJ0Dx3ISMtCenX9iLtxkl8vKE2/m/ARzmGdXLJpDOhnWyc0yITzlbWSXgnlXZSJcbKuktZAjN7YV18fLy6bFiq5fLnz59l/mQbe5V1UsVobztnQlNW1hny9majFKAABSjgoQDDOg8BuTkFKEABClCAAhQIVIGWw5ZjRJf6uP+eEl4foqOw7vA/m6Lqi32RdOoDpCVeQb6SlRGS5xFs/mItDmY8hG7vjse8Gd3xZsuYzLAu7frPmLMyDV3fX6TuZ2b7MPIy2Lx586r7ptWvX18tLjFz5kzes270aEz78551jirr5F50sqhE2bJl1SWxXbp0Qb169bB8+XKsWbMGs2bNwq1bt7Lcs04uj5VFR7R71tnbThb7YGWd19+6bJACFKAABXwgwLDOB8jcBQUoQAEKUIACFLCiwGfr9uL81RsY2P4Jr3c/t8q6u54diZunhiI8IgLIUxfbFn6Ng+GP4q13J6i+HDhwAPeFD0do4UeAlCSknFuD/xb4HPffn/Nlu/bCOm1gOVXdyXPye+3haDVYbUVSWRVWwiPpnwRFrKyzX1knq79OmTJFhXLz58+HHBPDhg3D6tWr0bRpU7W6bs2aNRW/XAbbq1cvdc+69u3bQy5/1VaDlUrGnLZjZZ3X37ZskAIUoAAFfCTAsM5H0NwNBShAAXcF5OSFDwpQwL6A7eqOtPKegAR1zYYsxfdTOyFfnnDvNQyoYCY1NVWFYTdv3sRXX32Frl27qn2s/+Q1NGzXCxk3v0NIRAVsmfsJDuV9At16jc7sw3fffYtny87BmbhjSE9LQenihfF9/Ad47jnjVrA1+yWTXp0gFxvzlY1U2cmKsvK+l1VhPX3/+6rfLnJmvpz3rHNXjttRgAIUsLYAwzprzx97TwEKBLCAnMjqv2SoDO4CeMI5NJcEtBN0+a7/cqkRvtgpgWGffY+qdxdHu2dqOPV6Z1/kKKxbNO9DlE78D0LSkxGaGorfCz6DLn8bnKXp5Uu/xKXzh/Bqx97q90s+n4ripauizSvtnO2Cy68ze7Dj8oC8uIGRNqdPn1aXyq5btw4RERHo1q2bql4sUqSIxyMwst8edw4AwzpvKLINClCAAtYTYFhnvTljjylAgSAQkJNYuR+PfMmJhHy3De6CgIFDpECOAvpwTi6jk/uTyXf58rTKhuTZBXYfPotxi7fgqxFtvMrjKKzz6o682JjZgx0vDtXlpqxqY/Z+M6xz+VDkBhSgAAUCQoBhXUBMIwdBAQoEkoAW1CUlJeUY2MlYWWEXSDPOsbgioK+ok+2kykb70kI7BnauiDr32renrEXLJ6vhuYcqObeBE69iWOcEkoVeYvbQyx6l2fvNsM5CbwJ2lQIUoIAXBRjWeRGTTVGAAhTwhoBWTSdhnawsyAcFKJBdYOXKlWqFyMjIyMyvPHnyZFbZ0cy7Av/Z/TuWbNiPee839VrDDOu8RmmKhsweejGsM8Vhwk5QgAIUoICTAgzrnITiyyhAAQr4QkCrqktJSVE3XW/QoAGWLVvmi11zHxSwjEDbtm2xePFiJCQkqJUhtS9Z7VOq7Hg5rDFT2XHcSnRtVBtP1rzbKztgWOcVRtM0wrDOmKlgZZ0xrmyVAhSggNkFGNaZfYbYPwpQIKgE5ORVTnhu374Nqax77rnnGNYF1RHAwTojIGGdnMBevHgR0dHR6ibz8lWgQAFo1XW8FNYZSddes37XMSzbeACf9fdOdV1OYZ1rPfL9q2vXro09e/b4fscW2KNVbazQ7xo1auDUqVOIiYlBiRIl1PeoqCjIHyjCw8N5r04LvD/YRQpQgAKuCjCsc1WMr6cABShgoIAW1snlfTdv3sTzzz/PsM5AbzZtTQEJ62bNmoU//vgDxYoVQ/HixdX3woULI2/evOpSWIZ1xsyt3LvupUcro0ndyh7vgJV1HhOaqgFW1hkzHaysM8aVrVKAAhQwuwDDOrPPEPtHAQoElYB28qqFdS+88ALDuqA6AjhYZwQkrJsxYwbi4uJUhYl8SWAnlSYS1rHSxBlF916z679nMHz+D1g95lWEh4W618ifWzGs84jPdBszrDNmShjWGePKVilAAQqYXYBhndlniP2jAAWCSkB/8iqXwerDuuvXr2PixIk4evRoponcn+uRRx5Bu3bt1GWA3nhIUDhnzhycP38e77//vrofGB8UMJOAhHXTpk3LvCysZMmSKrCTyjpeFmb8TI3/cqsK6vq2revRzhjWecRnuo0Z1hkzJQzrjHFlqxSgAAXMLsCwzuwzxP5RgAJBJWB78vriiy9mVtZpYZ0EE926dVP35jp58qSqMKpYsaL6nVQVefrwZlgn45HQb9euXWjYsKFX+ufp+Li99QVswzrew8m3c5qYdBvtR69AnzZ18ZQHi004Cutmrr+E1LT0P7/SkJaagbuiI9D12ZLZBvvr6RQcu5CGxFtpUKtppwOd6hnzRwarBlK+OEKsamP2fjOs88XRy31QgAIUMJ8AwzrzzQl7RAEKBLGAK2GdBHNykvHFF1/gwIEDqgpOQgtPH94M62wDRm+EiZ6Oj9tbX4Bhnf/ncMv+Uxi1YBO+GNwcJYsUdKtDjsK61IywbG0OX3oUo1+9J9vvv4pNQrOHs/YhPCQt2+uk6lJW2ZaH7b/ld/rntI2132k/mz3YcWsivLSRVW3M3m+GdV46QNkMBShAAYsJMKyz2ISxuxSgQGALeBrWRUZGqktl8+fPr+7bdeHCBfTv31/dcP+f//wntm/frlaaffbZZ9G0aVN1jy95HDp0CPPmzcO5c+fw8ssvq4q9+Ph4FQDKQ9rUKvrkZ9vLZC9duqRCw927d6uT4AYNGqBx48ZYuHAhtm3bptqQe4oNGDAAZcqUCexJ5OgMF2BYZzixUzuY/80+bN1/CnP6NnFrQQ9HYd203ROQkpaK1PRUpKalYmDdsRj0xSFM7Hhvtr4t/jERbR+Lwqrf52e+vkPVbjmGdVoop4V1jgI826BOtjV7sOPUxBn0IqvamL3fDOsMOmDZLAUoQAGTCzCsM/kEsXsUoEBwCbgS1sllsCdOnMCUKVNQs2ZNdOrUSVWGSLCmBW2lS5dWq8p+9NFHCA0NxZtvvqlAP/30U3W5WI8ePZCSkoIPP/xQhXFdu3bFkSNHMHPmTJQqVcqpsE76LJfiyj3zXn/9dbVC5+TJk9VKtk8//TQmTZqUGfSxsi64jmejRsuwzihZ19v9cNmPiLtwDdP+70WEhLi2vaOwzvaz4kZyKvp9/humvl4l204Wbr2Odo9Ho0C+8MznpELY9qEP6GxDO/nZXnCnb8fswY5rM+DdV7trI8eBfMn/Uf54uNtvX/WVYZ2vpLkfClCAAuYSYFhnrvlgbyhAgSAXcCas0y8wUaBAATz55JNo0aIFChYsCO2y0+joaHTv3h1Sabd3714V4EmVXK1atZSw/ndygjpy5Ej07t1bLVYhC1vMnj3b6co6CedGjRqlgj/ZXv/gZbBBfkAbNHyGdQbButnspGU/4tCpSxjZ5WmULu78veIchXUrYq9l6U3Th4ui15z9mPVm9czf/3RmJ6ZtmYTbybcRGZIfL1f7JPO5lnXuVA3rHzmFcd6srJPK5bFjx2LBggWQauPRo0erhVCKFi2ao+zhw4dzfU1OGzraTt8He/t1c5pz3Uwfejk7tsTERIwfPx4dO3ZE5cqVc92HES9gWGeEKtukAAUoQAFPBRjWeSrI7SlAAQp4UcCZsE67HDWnKrWcwrEffvgBn3zyCYYNG4Zq1aqp3h48eFAFdG+99Zb6Wf+87T3r5HlHl8HKpa+27WskDOu8eHCwqUwBhnXmOxgWrv8Z89btRe9Wj6B5vTufM7k9HIV1a/bGo9Wj/1tM4lJCMt6bdwCfdq+hmt11egembZqEGnfXRJ6IPNi5ZyfaPDgf7eqVwLKt59Hs4ehsu3f2nnWyof61+oYcBTuuBmXOBlq5Oeqfd7UPrrSd22vdCb2uXLmi/lA0ZMgQhnV2gFlZl9uRx+cpQAEKBKYAw7rAnFeOigIUsKiAEWGdvco6uVS1X79+alVZCe6kEq9evXq5VtbJ5bP6yjutsk6CP9le/2BYZ9ED0eTdZlhnzgn65dh5fLLmJ1y6loRGj/4Fj1Qrgwp3RSNfnv9dnqrveW5hXXhoCJCRgYhwoHqZ/Bi08DfM7/VXxMZtx9TvJ6Jqueo4FncUZ8+dRWRYQbxRfwnUhZShIWhSq7AhSLaBlHy+Dho0CBcvXkSzZs2wc+fObJV1UuEstyKQe31KCNizZ0907twZv//+u/rsrVu3rqrAq1SpkvrDSI0adwJJew/bkM9eH8xSWSdVhhLGPfDAA+o+puXKlVPjrF69uvo/SMIoeW7RokXqUtjBgwdj48aNaN26tfKR+53KIzY2Fn369FH/btKkCeLi4tRtFsRXKs5z2k6s5L6tUm1+9epVtS+tPc3XnZDRkIOLYZ0vWbkvClCAAqYXYFhn+iliBylAgWASMCKsS0hIUPeUi4iIcOuedbJQhYRzErz16tULUgkhQV+xYsXUpbUhISHqHndySW63bt0glzXJffTuu+8+dXmunBxJtZ6EgbLwhbyeDwp4IsCwzhM947f96dAf2LDnOPYeOavuZ7ftozdy3GluYZ2+su7oHwkYOP8Aure8iek/fIjKZatg9/7dGNF0LHYcrog3G5bEf/bHo0WdGKyKvYgXaxof1kn4I8HbSy+9hObNm2P69OnYsmVLtrBOgqRly5apS17ls1BCpbfffhtSHS2hndxCoGXLlupzVdqU18kfUZwJ6+Tz1F4fzBTW2Run/H+hVdbFxMSoMK5NmzZqkSLxlP9vRowYoVzk/xAZq9zOQRYrkoWTJKyTe7Xa204WS5J9S+gnbYqX7f9BDOuM/0zgHihAAQpQwHUBhnWum3ELClCAAoYJGBHWSWflREdbDVZ+1t/nTn4+duyYWg1WVo995pln1KqwcpIkYVyhQoXUarEff/yxCuwaNWqkVovVP2+7GqzWvgR4W7duVSevcmIlJ1j33HOPYX5sODgEGNYFxjznFtbJKMNDgHQA6+P641LCRURHFkHhAlHYd2AvRjefgIcq1sGUr8+j+/OlsOlgfOYiFw3vzx7WObpnXW6rw2ri+mBn//796n6d8scMqdaSn8eMGaN+1t+zThYCklsFyOff3XffnbmQglR9SVWe/HGjfPnyarXuxYsXZ1aLORPWnTlzxm4fzBTW9e3bF1OnTlXVg/pxyj1StbBOgjsJ6OSPS7JSufy/M3ToUPU7MZTKRPm3/J+0YcMGrFy5UlnJbR3sbSf/Z+n3nZMpw7rA+DzhKChAAQoEmgDDukCbUY6HAhSwtICjsM7SA2PnKeBFAYZ1XsT0Y1OOwrpNBxPwWJUiKBR55xLaTgvb4Z5yFXD52mX8sv9njGk5EQ9XurOgzYTVZ9GzUWlsP3INL9aKwXc/X8KTVbMvdCGBnDykEss2nHMnrLO9P5z+8lR9WFe4cGGsXbtWBXZyuaz8EUSqjuUyWP0iFO6EdRJoaYtaSDhnxH3wnD1E7C0wYbvYhr2w7vLly2oFcf1DuzxW7o26bdu2zCBT38a+ffvsbidt5bbQB8M6Z2eYr6MABShAAV8KMKzzpTb3RQEKUCAXAYZ1PEQokLsAw7rcjazwCkdh3X9+TcgyhC92vY0LV8+plV/HtZmMOn8GdfKiMSvPoE/jsog9lgDtInt7YZ0W1OUW2snzOS0y4aiyToIzqbSTyjB7q8FKJZzcv00ufZUVvD0N62wr6/R9MFNlnb1x6ivr4uPjVRW2VMvJLRP0Dwnn7FXWSUWjve2cCS8Z1lnh04J9pAAFKBB8Agzrgm/OOWIKUMDEAgzrTDw57JppBBjWmWYqPOqIo7Bu7d4EtHw0JrP9Q3HXMHbZr/i0x4PZ9jniHyfRr1kF7D2egAY1iuP7A5dQ9y85V9ZJWKcP4uxV2DkT1t24cUPdK61+/fpqcQm5d2dO96xbv349jh8/jvfee0/dkkBW5pZLP+V+oJ6GdXLfO3t9sEpYJ/eik/v4lS1bVrl06dJFLVa0fPlyrFmzBrNmzcq876l2zzq5PFYWO9LuWWdvO6lkZGWdR29TbkwBClCAAn4SYFjnJ3julgIUoEBOAgzreFxQIHcBhnW5G1nhFY7CuhMX7oRq+seYpQcwp+dD2X4/ZOlxDGxxD9LSM5CaJl/pKFE4+wq09u5ZpzWYU9WdPKcFfPJv2yosbRVSWZFVAqMDBw6ocEhfWSeBmtyvTe5lV7p0aRXWyWqmR44c8Tisk0DOXh+sENbJ6q9yzz4J5ebPnw85JsRn9erVaNq0qbqnX82aNdUUyWWwssiR3LOuffv2kMtftdVgpaIwp+1YWWeFTwL2kQIUoAAFchJgWMfjggIUoICJBBjWmWgy2BXTCjCsM+3UuNQxR2Hdq5Nis7VVrUwBDGt3X7bff/ztGcRdSEbirVSkpKaprznv1HCpL86+2OyXTDo7DiNe5ysbWVFXVs6VVV1l0Q5PVxj3Vb/dNZcV1WvUqIFTp05BVswtUaKE+i6LcEgALRWanhq42zduRwEKUIACxgkwrDPOli1TgAIUcFmAYZ3LZNwgCAUY1gXGpDsK68w6Ql8EO1IN1qFDB/zyyy/ZGLp27ZrrarH+sjPS5vTp0+pS2XXr1iEiIgLdunVTlYxFihTxeLhG9tvjzgFgWOcNRbZBAQpQwHoCDOusN2fsMQUoEMACDOsCeHI5NK8JMKzzGqVfG2JY51d+r+/c7KGXvQGbvd8M67x+qLJBClCAApYQYFhniWliJylAgWARYFgXLDPNcXoiwLDOEz3zbMuwzjxz4Y2emD30YljnjVlmGxSgAAUo4CsBhnW+kuZ+KEABCjghkNPJqxOb+eQltWvXxp49e3yyL1/vJJDH5o6lFTx4Dyd3ZtZc2zCsM9d8eNobhnWeCua8PSvrjHFlqxSgAAXMLsCwzuwzxP5RgAJBJWDmk1ernog5cwAF8ticGb/ta8zuwZNXd2bVfNuY+fPOnpbZ3xv+nGWr2pi93/y88+dRzX1TgAIU8J8Awzr/2XPPFKAABbIJmPnk1ewnNJ4cToE8NndczO7Bk1d3ZtV825i5ktielhWqTv0101a1sUK/WUnsr6Oa+6UABSjgPwGGdf6z554pQAEKeDWsW/zxEDSssE+1+e2Jv6L926O9Kmz2AMeTwQby2NxxMbsHwzp3ZtV825j5jxP2tMz+3vDnLFvVxuz95uedP49q7psCFKCA/wQY1vnPnnumAAUo4LWwTgvqSr3wqWrz7Ddvej2wM/sJjSeHUyCPzR0Xs3vw5NWdWTXfNgzrzDcnnvTI7J8bVg1g+XnnyVHJbSlAAQpYV4BhnXXnjj2nAAUCUMCdk9fMoO65iUi7uQ+heSsgvFB9nF7dEN8euw/t35lgVypfvnxITk5Wz9v+W36nf27IkCGQr0B8WPUk06i5MLsHT16NmnnftuvO551ve5h9b2Z/b/jTx6o2Zu83P+/8eVRz3xSgAAX8J8Cwzn/23DMFKECBbAKunrzqg7rUhO8RElEcF7Z+odot2/Q7nFhYFxtOlkWH9+/8zvYhAZ0Wymlhnb0Ab/To0QzrguSYDdST1x2/ncZ9FUqgUP48QTKT5h6mo8+7mesvITUt/c+vNKSlZuCu6Ah0fbZktkH9ejoFxy6kIfFWGtLT05GWDnSqV8iQwZv9vWHIoJ1s1Ko2Zu83wzonD0C+jAIUoECACTCsC7AJ5XAoQAFrC7ga1l38pjHk0tfUqyuRkXYNIRElAFTFxe3jgdQ0lGm2AsfnPovvL1TKMbDTB3S2oZ38rA/uGNZlP7ZkvuQrNDTU2geeTe8D7eRVQrpF3/0C+f7TJ28G1FxZeTCOPu9SM8KyDW340qMY/eo92X7/VWwSmj1cMMvvw0PScvzjhLOVxNrG2uu1n83+3vDn8WBVG7P3m2GdP49q7psCFKCA/wQY1vnPnnumAAUokE3AnbDurgaDkJrww522QsIQEl4MYfmqIvn8XoSGbUS+MgNw7ONeKP/2DqdOXp2prDt8+DAkvJs2bRqKFi2apd3t27dj7NixWLBgQbbnzDrl+pM1R2PT9z8xMRHjx49Hx44dUblyZbMOza1+BcrJqz6k0yAY1rl1SBiykaPPu2m7JyAlLRWp6alITUvFwLpjMeiLQ5jY8d5sfVn8YyLaPhaFVb/Pz3x9h6rdcvy8k19KAJdbJbH+c1DfkNnfG4ZMlJONWtXG7P1mWOfkAciXUYACFAgwAYZ1ATahHA4FKGBtAXfCulLPT0dq/FpkpN343+BDwpFybRvSk6+hYJX3cXjcYFQcstepsE5epL88VtvI2co6q4d1zh5BV65cQe/evdWlwQzrnFXzzutyO3ndffgcFv1nv6qks30wrPPOHHijFUefd3nz5s2yixvJqej3+W+Y+nqVbLteuPU62j0ejQL5wjOfu3Xrlt3Pu5wu/9c+93KqvLNiWOePql93Qy9/9NVKc5rb5114eDhCQkK88ZZkGxSgAAUoYCIBhnUmmgx2hQIUoIArYZ3cm2nJp8PQ5KEUFLqnCG5f2oDw/PcgJLwA0pLPIvXmaRSs2BxHpi3CjpSyaDdsjUfAjqrP9u7di0GDBuHixYto1qwZdu7cGRCVdZcuXVJh3AMPPICFCxeiXLlymDhxIqpXr45+/fpBTqLkuUWLFqlLYQcPHoyNGzeidevWGDlyJIoXL67MY2Nj0adPH/XvJk2aIC4uDpMmTUJkZCSOHj2a43ZS4de/f39ER0fj6tWral9aex5NpBMbu3vS7UTTXnmJvZPXYxdu4qsth7Hjtz+QYWdPDOu8MgVeacTR592K2GtZ9tH04aLoNWc/Zr1ZPfP3P53ZiWlbJuF28m1EhuTHy9U+yXyuZZ0ou2GdPphztMiO7SWwsp0v3hue/sHD2apfb1dIW7VC2Rdz6skbhmGdJ3rclgIUoIB1BRjWWXfu2HMKUCAABZwJ67RFJRAagrzFaiG6Wh0kn5uCsIhiCI28CykXDiL25/PIX74Bimzdih9TyqP9kJUea9k7EZO/6Pfs2RMvvfQSmjdvjunTp2PLli0BE9Z17twZPXr0QMuWLTF58mQVnEmVoZwQa5V1MTExKoxr06YNGjRooAyk8m7EiBHq9d27d1dGtWrVwoABAxAWFqbCOgkD7G138uRJyL4l9JM2xdlX1RNWO3ktHF0UX/14ErFHL+F2WgjSM0LshnV3ClDuVKFkqUXR/ZC1RiUEYaEhiIgIQ57wUESEy/ewP79n/zkpJRXFCufP/bURofjtxCU8dl9ZROaNQGTecETm+fO79nPeCESEBdb9EPUfRI4+79bsjUerR/+3mMSlhGS8N+8APu1eQzWx6/QOTNs0CTXurok8EXmwc89OtHlwPtrVK4FlW8+j2cPRToV1WnAn3/XhnD8vg/U0rPNG1a87fXDnc8MbffX0Pzd3+u3pPl3ZnmGdK1p8LQUoQIHAEWBYFzhzyZFQgAIBIOBMWCeLSpRpvAJpN2KRcv0H3L6yAhGhUQgp2BiXd36HUo1ex9LPlyI57jBC8ldD+4Er7MrkVFViey8n7Wd7Yd2ZM2cwatQozJ49W1V+7d+/H2PGjFE/297PzqxTZG9sUlnXt29fTJ06FZUqVYKcwC5evFgFbUlJSZlhnQR3EtDNmDEDUVFROHToEIYOHap+d+LECcyZM0f9u1ChQtiwYQNWrlyp2jh48KDd7a5fv55l3760s+rJqzOVdbs+/t+9zLJU3+l+yFqVl4G09AykpKbhdmo6UlLke5r6OSU1PfPf6rnUNJy5dB3RBfPidsqdn7XXas9ntpOahmN/XFHBXtKtFCTdSkXS7T+/az/fSlHTnhnm5RDqXb52E5XKFFXhYUR4qP0gMSIU8Ym3UKZ4oSxB453wURc66kJJCSn1kaaz4aaWhOZ2YV5uYV247D8jAxHhQPUy+TFo4W+Y3+uviI3bjqnfT0TVctVxLO4ozp47i8iwgnij/hKoaDM0BE1qFTbkLWP7WSFhet26ddX9OyWMl8++e++9FzlVxsbHx9utvrVXnSyfQfr7g+o/g6Qy9/Tp0yrQ//e//62qdqXCWe6lqa/6tXeZvm1lnacV0o4+R81coWzVzzv5v0b+f+ZlsIa81dkoBShAAb8LMKzz+xSwAxSgAAX+J+Do5DWzog5Aibpv4faVL5B67RjCCxVFeIEm2PD5Cuw8nowCiRfQe3QTIOU6Zn9dDjUeeg4PPfSQuuTS9pHTvZtcDeskmNIvKOHsAg1mmndHJ5n2TpT1Yd3ly5fx9NNPZxmSdnns7t0BuRqxAAAgAElEQVS7sW3btszLXvUn2/v27bO7nTRmbxEPo+2sfvIaSPesS0lL/1+Yl0Oot/3XOFSvEGM3HNQHi5eu3URknvA7oWMOQWKWYDElTYWU0NUo5h5u/vmKDP1WsLsCb25hnb6y7ugfCRg4/wC6t7yJ6T98iMplq2D3/t0Y0XQsdhyuiDcblsR/9sejRZ0YrIq9iBdr+ias69ChA1q1aqWqb1esWIFNmzap4E7+iKGvjL127Zqqrm3UqJG6VcDMmTMzq29v3rxptzrZUVgnt0KQylxps3HjxliyZIm6xP7NN9/Eu+++m+v9NPWf1d6okHb0OWrmCmWrf94xrDP6f0S2TwEKUMA/Agzr/OPOvVKAAhTIUcDRyeudirqv1Mqvty/MxO34M8gTVQphBV7A5gWrsfzX25g9vA4yQiMRmucuZKQlIf3aXqTdOImPN9TG/w34KMewTlsZUZ7MaZVEVyvrJLyTSjupMguEyjpnwjqpmJHVb6VaLn/+/FmcJZyzV1knVYj2tvNn6BkoJ69cDdbcH7S5hXXS+/AQIB3A+rj+uJRwEdGRRVC4QBT2HdiL0c0n4KGKdTDl6/Po/nwpbDoYD+0++w3vzx7WuVJJLPvO6VJY20BKLoWXytsqVarg1KlTKjyTP17IQ1+VK+91fQWyfE7KJfFScStBnr3qZEdhndzvUr+dNtvOXlqq/4zxRoW0VSuUA+XzztzvdvaOAhSgAAVcFWBY56oYX08BClDAQAFHJ6+H/9kUVV/si6RTHyAt8QrylayMkDyPYPMXa3Ew4yF0e3c85s3ojjdbxmSGdWnXf8aclWno+v4idZ8024crJ6/2TsRk1UY5Qa1fv35mxUgg3bPOUVgn96KTRSXKli2rLont0qUL6tWrh+XLl2PNmjWYNWsWZFVK/T3r5PJYqYjR7llnbztZrIOVdTm/2Vy9h5M+tOMCEwZ+gLnYtKPPu00HE/BYlSIoFHlnhddOC9vhnnIVcPnaZfyy/2eMaTkRD1d6RD03YfVZ9GxUGtuPXMOLtWLw3c+X8GTVQjl+3uX2Rwl7C05ojTlaREEfksnrbT879BXI+tdKZa696mRHYZ1U5uq38ySs80aFtFUrlBnWufjG5cspQAEKUMAnAgzrfMLMnVCAAhRwTiC3yrq7nh2Jm6eGIjwiAshTF9sWfo2D4Y/irXcnqB0cOHAA94UPR2jhR4CUJKScW4P/Fvgc999/f44dsBfWaS/WV93duHEjM/CzrfrSVjSVex5J+CT9kBPVQK6sk9Vfp0yZokK5+fPnQ+Zu2LBhWL16NZo2baruHVWzZk1FKZfB9urVS92zrn379pCTbG01WDlJzmk7VtbZf8+4GtZpLUlo92j1ss69GfkqwwUcfd7959eELPv/YtfbuHD1nFr5dVybyajzZ1AnLxqz8gz6NC6L2GMJmYuG2AvrnK0klnadqayTP1TI54DcF04q69577z11zzgJgPRhnSuVdfrqZAnr5PNBqvdKlSqFtWvX4ptvvlGfH/K5m9P9Qb1RWedOhbSnYZ2/KpQZ1hn+VucOKEABClDADQGGdW6gcRMKUIACRgk4Onld/8lraNiuFzJufoeQiArYMvcTHMr7BLr1Gp3Zne+++xbPlp2DM3HHkJ6WgtLFC+P7+A/w3HMNPe6y2U9oPBmgr8YmVXayoqzcH0ougfPV6q6u2vjKw9V+aa93N6xzd3/czhgBR593a/cmoOWjMZk7PhR3DWOX/YpPezyYrTMj/nES/ZpVwN7jCWhQozi+P3AJdf+Sc2WdtuKrvXtzulpZJ/esk3vRvfLKK1i6dCl27NihgjS5d5w+rJNVoe3dsy41NdVudbIsXtOtWzcMHDgQDz74oKrk1VfmSlj42muv4amnnlL3rJM/mMjlt3LPOnltjRp3Vs/N6aH/g4A3KqTdDev8XaHMzztj3t9slQIUoAAFPBNgWOeZH7emAAUo4FUBRyevi+Z9iNKJ/0FIejJCU0Pxe8Fn0OVvg7Psf/nSL3Hp/CG82rG3+v2Sz6eieOmqaPNKO4/7afYTGk8GaOTYZLVGOWlet24dIiIi1Im3VB8WKVLEky4buq2RHt7oOMM6byj6vw1Hn3cnLiRn6+CYpQcwp+dD2X4/ZOlxDGxxj1oQIzVNvtJRovCdy2f1D1cqiW0r8LR2bAMpWeVUArG///3vePHFFzFixAh1WXxOlbFaBfLGjRvRunVrfPDBByhZsqRq2l51snxOyMIVUqkrFdIvv/wyfvrpp8zKXH2bzZs3V1V4MTExWap+nV0N1tMKaXfCOjNUKPPzzv+fBewBBShAAQpkF2BYx6OCAhSggIkEHJ28+rubZj+h8cQnkMfmjovZPRjWuTOr5tvG0efdq5Nis3W4WpkCGNbuvmy///jbM4i7kIzEW6lqlVv5mvOO/YoyTyQc3bPOk3YDYVtffW54u0LZV/12d475eeeuHLejAAUoYG0BhnXWnj/2ngIUCDABhnX+mVCzn6z5WsXsHjx59fURYcz+zPx5Z2/EVgrrpLpPLtP95Zdfsg2na9eumdV53ppdIz83jKxQNrLf3rDl5503FNkGBShAAesJMKyz3pyxxxSgQAALmPnk1ewnNJ4cFoE8NndczO7Bk1d3ZtV825j5886ZsM58ov7tkdk/N6w6p/y88+9xzb1TgAIU8JcAwzp/yXO/FKAABXIQMPPJq1VPxJw50AJ5bM6M3/Y1Zvfgyas7s2q+bcz8eWfVYMefs2z2zw2rzik/7/x5VHPfFKAABfwnwLDOf/bcMwUoQIFsAjmdvJqFqXbt2tizZ49ZuuPVfgTy2NyBsoKH3NT/1KlT6mb6JUqUUN+joqIgiwiEh4ebdqVdd+YjULdhWBdYM8uwzpj5ZFhnjCtbpQAFKGB2AYZ1Zp8h9o8CFAgqATOfvFr1RMyZAyiQx+bM+G1fY3YPnry6M6vm28bMn3f2tMz+3vDnLFvVxuz95uedP49q7psCFKCA/wQY1vnPnnumAAUokE3AzCevZj+h8eRwCuSxueNidg+evLozq+bbxsyVxPa0rFB16q+ZtqqNFfrNSmJ/HdXcLwUoQAH/CTCs858990wBClCAYZ1JjgGzh1O+ZjK7B8M6Xx8RxuzPzH+csDdis783jJkp51q1qo3Z+83PO+eOP76KAhSgQKAJMKwLtBnleChAAUsLmPnk1ewnNJ5MfCCPzR0Xs3vw5NWdWTXfNmb+vGNY5/rxYvbPDavOKT/vXD8WuQUFKECBQBBgWBcIs8gxUIACASOQ28mr3Dw/OTlZjdf23/I7/XMaivY7T5GseiLmzLgDeWzOjN/2NWb34MmrO7Nqvm1y+7wzX48Bs783/GlmVRuz95ufd/48qrlvClCAAv4TYFjnP3vumQIUoEA2gdxOXiWg00I5LaxzFOB5K6iTfZr9hMaTwymQx+aOi9k9ePLqzqyabxtHn3cz119Calr6n19pSEvNwF3REej6bMlsA/n1dAqOXUhD4q00pKenIy0d6FSvkCEDNvt7w5BBO9moVW3M3m9+3jl5APJlFKAABQJMgGFdgE0oh0MBClhbwJmwTgK4nEI7Gbm94M4bKmY/ofFkjM6OTeZHvkJDQz3Znem3ddbDXwPhyau/5L27X0efd6kZYdl2NnzpUYx+9Z5sv/8qNgnNHi6Y5ffhIWnZXueNymSzvze8O0OutWZVG7P3m593rh2HfDUFKECBQBFgWBcoM8lxUIACASHgbFinD+ZYWef51DtzspaYmIjx48ejY8eOqFy5cpadHj58GKNHj8a0adNQtGhRzzvk5xac8fBnF3ny6k997+3b0efdtN0TkJKWitT0VKSmpWJg3bEY9MUhTOx4b7YOLP4xEW0fi8Kq3+dnvr5D1W45hnXyS+0PHvrv+s9U23/rGzL7e8N7s+N6S1a1MXu/+Xnn+rHILShAAQoEggDDukCYRY6BAhQIGAF3wjrtxFI7CdUw9CGeN4DMfkLjyRidGduVK1fQu3dvDBkyJFtY58m+zbitMx7+7DdPXv2p7719O/q8y5s3b5Yd3UhORb/Pf8PU16tk68DCrdfR7vFoFMgXnvncrVu3cgzrPK1MNvt7w3uz43pL7tr4u2LZ3X67LuTeFvy8c8+NW1GAAhSwugDDOqvPIPtPAQoElEBuYZ0/B6s/oZFKMgmtHnjgASxcuBDlypXDxIkT8eCDD6rLRDdt2oRRo0Zh27ZtePzxxzFu3DjUqVMHst3IkSNRv359zJgxA/feey8GDBiAefPmYc2aNejfvz/eeecdhIeH4+jRoxg8eDA2btyI1q1bq+2KFy9uCIF+bElJSfjoo48wZ84cdVlxz5490bZtWwwcOBBy0iRjliq6v//974iOjsbVq1fVc7NmzVKVdZcuXbJrI52PjY1Fnz591DiaNGmCuLg4TJo0CZGRkYaMzZ1GefLqjhq3cVXA0efdithrWZpr+nBR9JqzH7PerJ75+5/O7MS0LZNwO/k2IkPy4+Vqn2Q+17JOlN2wTp5w956fvnpv+Lta19H+t2/fjrFjx2LBggVZKolt/49wptrYUcWyq8eTu6/31Zy62z+Gde7KcTsKUIAC1hZgWGft+WPvKUCBABOwUljXuXNn9OjRAy1btsTkyZNVaCUnZ+fOnVNh1PDhw1G9enV89tln2L9/PyZMmIBTp06hQ4cOKgCT7SSA27p1Kz7++GN1Y3gJ62bOnKlOAKWNNm3aoEGDBpg+fTqksm3EiBGwrbjxxiGgP1mTMG3ZsmVqLFKdI4Hh22+/jTJlymRW1sk+ZfzSf+nfkSNHMGbMmMywzp6NjKF79+5q/LVq1VJBZVhYGMM6FyeRJ68ugpn05Y4+79bsjUerR/+3mMSlhGS8N+8APu1eQ41m1+kdmLZpEmrcXRN5IvJg556daPPgfLSrVwLLtp5Hs4ejnQrrtOBOvusX5LFXmeyrYMffYZ2jQ8aZsM7ZQ84MFcu+mlNnTWxfx887d+W4HQUoQAFrCzCss/b8sfcUoECACeQW1uV0fzrbChGjFpmwrZro27cvpk6dikqVKkFO3hYvXpwtdJIqNamY27x5s3pOqsj028k2x48fV4GYhH3aZaZSbSEBnVTfRUVF4dChQxg6dKj6XalSpbw+6/qx7dmzB5988okK0u6+++7MxST0J5XSAf049CfWUllnz2bfvn2qYk/GUahQIWzYsAErV65kWOfijPLk1UUwk748t7AuPDQEyMhARDhQvUx+DFr4G+b3+iti47Zj6vcTUbVcdRyLO4qz584iMqwg3qi/BGrpl9AQNKlV2JBR234OelopnFMlr4T9v//+u/pjQN26ddUfAeRzVqqXa9SooSqU9VVr+s9f+YyVP3poVb/yXomPj3e5Stl2H3v37sWgQYNw8eJFNGvWDDt37nS6ss5etbH8Madfv36ZFcuLFi1Sn7f2KqodVSXbq8SWcdh62FZoM6wz5K3CRilAAQpQwEMBhnUeAnJzClCAAt4UcCask/3ldIP03C7r8rSfji5x0p8sRkREYP78+Spok37KYgwVKlTIDOv0J5lLlixRYZ2cBOrDsMuXL+Ppp5/O0mW5/FRO5mwXd/B0XLK9fmypqalYu3atCuzkxPT9999HixYtkJCQkKWyTj8O27DO3on0qlWr1KXB2mWv9kJOb4zJkzZ48uqJHrd1ViC3sE5fWXf0jwQMnH8A3VvexPQfPkTlslWwe/9ujGg6FjsOV8SbDUviP/vj0aJODFbFXsSLNX0T1nlaKfzzzz/nWMkrFcT2KnRPnDjhMKzTV/1eu3bNrSpl/WdaSEiIqgZ+6aWX0Lx5c/XHhi1btrgU1tkbi/xhRvsjTUxMjN2+yh9z7FUly/8z9iqxT548maUKWsYiX/oHP++cfcfydRSgAAUo4EsBhnW+1Oa+KEABCuQi4ExYZ+8G6WYJ6w4ePKgugZWwTkI6ffWYVH04E9ZJJYjcD0lCrfz58xt+3Ng7WTtz5oy6/5xc7itj0U4qpUPuhHWsrPPOVLKyzjuO/m4lt7BO+hceAqQDWB/XH5cSLiI6sggKF4jCvgN7Mbr5BDxUsQ6mfH0e3Z8vhU0H46HlMA3vzx7WeaMy2VGFsTuVwmfPns2xklfCMvkjxpQpU1C+fPks1cu2n6O2lXX6yl6pFHanSlkf1snnoNyDdPbs2eq+oXJbA7nsX37Wr35t7w86jqqNpbLQmYpqCSjtVSXL/zn2xvj/7d19qJzVnQfwozHamBcTE2PVCLaiu3ZNg2bXXbe4qP8pVZeVCmppFBSWLmrRWl9qg9aq9a2+oLCsRdSt2E0QCZUgu2uXLRTB1bRVW/GNqrHuUrWJJtGYxOzye7pPGG/uzJ07987Mc+Z8Boarc2fmOefze+7AfPM7z9m0adOnOp3HO+eFdcP+JHB8AgQIEBhPQFjnvCBAgECDBLoN62LI7Za/DmoZbLvusfgiF8u1YsOFuB5bbL4QG0bEde3eeuutrsK66LCIL3Dnn39+OuGEE9KqVauq5bTxngsWLJj2irV+Wau7/S677LJqae7KlSursXz2s5+tOjtiiVZ0vfQS1kWXS2t3SCztjWv12WBiciUV1k3Oq6nP7vR5958vfpCO/5MFae6sP+7wuuKhc9LnDj0svff+e+m553+VbjjzlvQXh/9l9bub1/x3uvjUg9NTr7yfTjnmgPRvv3o3/c2fzt1t2vHZGLepdCZ36jDupVP485///LidvLEMttNS18n8rpcu5dawLi5D0LqhRLvr6XUK69qNtzWs69RR/eyzz7btSo5/BGk3x7H/sCKsa+qngXERIECAwFgBYZ1zggABAg0S6DWsq6cwXtdd/eV0qtPsdhlshE+33XZbtaNqbL6wYsWKtHr16iqQiqWu3XTWxVLX+IIYQdmaNWvSGWecUXWZLFu2bKrTGPf1rXPbsmVLdS2+6Bo5+OCDqzHErq3btm2rulwiNIzOwViSG9eSis6SbpfBxo6vsQz2kksuqa5Zd+6556b4oimsm1xZhXWT82rqszt93v37rz/41LD/+b/+Pv1+w/9UO7/edNbt6bj/D+riSTc89rt06ZeXpKdf+yDVCxzbhXVT7UzuJazrtlO4tZN3zpw5HcO6+FyKz6m4hmcs23/iiSfGvdRAXOetly7lTp118dkcnXbRPd1tZ103YV0np+gebNdZF/9A1G6O3WzUobOuqZ8QxkWAAIGyBYR1Zdff7AkQaJjARGHdMIfb9C80U7EZxtxip9noNozrJ8VmFmOvozSV+Uz1tcPwmMyYhXWT0Wruczt93j3+iw/SmX91wK7Bv7T+/XTjv/w6/dNFy3eb0HWr30iX/+1h6Re//SCdvHRR+o8X3k1/fcT4nXX1jq+9dib3EtZ16hSOkC2u2zm2kze6kdsFXHEtzQsvvLDqWl6+fHnV7Vt36I5dIltv3DPZLuXWkCs6ieOacCeeeGK1uUTs2D3Za9Z1CuvqjuUlS5a07aiOz8t2XclR03ad2GHVeuzx/hp83jX3M8LICBAgULKAsK7k6ps7AQKNExDWDackg/qyFsuA44v12rVrU2zEEV+440tmP5b2TkVyUB69jlFY16tcs17X6fPu9d9v3W2wN/z4hXTfxX++2+PX/Pi36aq/+1z6ZOf/ph2fxH1nWjzvj8tnW2/trllXP6ebzuRewrpOncLtOnlfeeWVtmFdzOPRRx+tuo2PPvrodPrpp6dnnnlm3M66mFsvXcpjO9Lq3VZjV9j4zHrhhReq8U21sy52f607lmNjojgn2nVUd+pKbjdHnXXN+ps3GgIECBDoXkBY172VZxIgQKDvAsK6vhOPe4Cmh1ODVmm6h7Bu0GdEf47X6fPu7Fuf3u2gRx0yO6085892e/wf//V3af3vt6bNH+9I23d8Ut3v+4elfRl00/82+jLpLt90UDbT3ZU8qHF3ybjb03ze9SrndQQIEMhbQFiXd/2MngCBERMQ1g2noE3/sjZolaZ7+PI66DOiP8dr8udduxk3/W+j20pFx9lXv/rV9Nxzz+32kgsuuKCn62j206afXcn9HHe39ej0PJ9306HoPQgQIJCfgLAuv5oZMQECIyzQ+uU1dsmLjRnii1MTbk3/QjMVo1GeWy8uTfcY++X1wAMPTHFdsHnz5lW7JMf1vpp0DcBealDCa4R1o1Xlpn9u5BrACutG6+/EbAgQINCtgLCuWynPI0CAwAAE6i+vscznww8/FNYNwDwOkeuXzH7xNN0jvrzGzsBxMf0I6eK+aNGitN9++6W4GL6wrl9nxvS+r7Buej2H/W5N/9wQ1g37DHF8AgQIEJiMgLBuMlqeS4AAgT4LxJfX+MJTh3WrVq3q8xG7f/tjjz02rVu3rvsXZPTMUZ5bL2XIwSPG+Pbbb6eFCxdWQV38jM66COtmzJihs66Xwg/4NcK6AYP3+XDCuv4A66zrj6t3JUCAQNMFhHVNr5DxESBQlEAd1m3bti3FLoEbNmyo7hs3bkybN29O8Xh8IXIjULJAhHF77713mjNnTpo/f361m27cZ8+eXT0urMvj7BDW5VGnbkcprOtWanLPE9ZNzsuzCRAgMCoCwrpRqaR5ECAwEgLx5XXnzp1p+/btaevWrWnTpk277nENux07dgjrRqLSJjEVgQjjYqnrrFmz0ty5c3fd43p1M2fOTHvuuafOuqkAD+i144V1Azp0z4fJoeu058lN8YW52uQw7qVLl6Y333yzWvK/ePHi6mcs+3eNzimetF5OgACBBgsI6xpcHEMjQKBMgQjrokMhuugioKvvdVddfMGNuxuBEgVi44i41911EdjV97qrLsI6t+YL6Kxrfo0mM0KddZPR6v65Ouu6t/JMAgQIjJKAsG6UqmkuBAiMhEDdXRdffKLDrr5HV10EeXET1o1EqU2iB4F6l9cI5KK7Ljrp6nsEeLrqekAd0kuEdUOC79NhhXX9gRXW9cfVuxIgQKDpAsK6plfI+AgQKFKgDuzqLrv4WXfUCeqKPCVMukWg7q6LnxHO1SGdoC6v00RYl1e9JhqtsG4iod5+L6zrzc2rCBAgkLuAsC73Cho/AQIjK9AaztUBnaBuZMttYpMUqDvsWoO7+rFJvpWnD0lAWDck+D4dVljXH1hhXX9cvSsBAgSaLiCsa3qFjI8AgeIFBHTFnwIAJhAQ0uV5ikwU1sXF82OjnbiN/e94rPV3tUD9WL9Ecg2k+uXR+r652jR93MK6QZy9jkGAAIHmCQjrmlcTIyJAgAABAgQIjLxAN2FdHcrVYV2nAK/fQV2MpenBzjBPmlxtmj5uYd0wz2rHJkCAwPAEhHXDs3dkAgQIECBAgECxAt2EdRHARUA3NrSL/28X3PUTtOnBTj/nPtF792pTX/JhWLs49zruiTym6/fCuumS9D4ECBDIS0BYl1e9jJYAAQIECBAgMBIC3YZ1rcFc7p11L7/8cvre976X7rzzzrT//vuPRB3rSbSGXt3Oc/Pmzen73/9++trXvpaOPPLIoXgI64bC7qAECBAgMIGAsM4pQoAAAQIECBAgMHCBXsK6OriLn63LXltDvH5OZKrBTrchVj/n0K/37sXmD3/4Q/rGN76RrrnmGmFdm8LorOvXGet9CRAg0GwBYV2z62N0BAgQIECAAIGRFJgorGvipOtAKn5ed9116aijjkpnn312NdQIVbZs2ZIuuuii9LOf/Sxdf/316ec//3n60pe+lG666aZ03HHHpdaw7t133/1Ul91TTz2VHn744XTrrbemWbNmpVdffTV9+9vfTj/96U/TV77ylfTd7343LVq0qIks1ZjaddbFPCOM++IXv5geeuihdOihh6ZbbrklfeELX0iXX3555Ra/+9GPfpRiKWy7OT/99NPp0ksvrY512mmnpfXr109oFd5XXHFFmj9/ftqwYUN1rLGGvYSMgyyCsG6Q2o5FgACB5ggI65pTCyMhQIAAAQIECBQjkHNYF0V68skn09q1a9ONN96Ydu7cmb71rW+lc845Jx1yyCFVqHTttddWgdT999+fnn/++XTzzTenN998c1dA1ymsi67BeI+zzjornXzyyemuu+5K0YUWAeE+++zTyHOkU1h33nnnVSHmmWeemW6//fYqOIvlwLEMtu6sO+CAA9rOOZ7/9a9/PV188cXpmGOOSVdeeWWaMWNGFdZ1snrjjTdSHDuCznCMnaPH7h4trGvk6WRQBAgQKF5AWFf8KQCAAAECBAgQIDB4gYnCuvGuTzd2V9hBbzLRGuxE8BahUVxzLQKjG264If3gBz9ICxcu3IX50UcfpZ/85CdVp10ES9ENVl+zrlNY9+KLL1YB3d13353222+/9NJLL6XvfOc71WMHHXTQ4IvVxRE7hXXf/OY30x133JEOP/zw1NpBGD51WBfBXbs5v/766+m+++6rfj937twqKH3ssccq005WmzZtSq3HHm8awrouiuspBAgQIDBwAWHdwMkdkAABAgQIECBAoJuwLpTqHWE7/YznDeK6da3Bzscff5yuvvrqdOqpp6YInaJ7LsK7eM4DDzxQBW0x5tg44bDDDptUWPfLX/4ynXTSSZ86SeqlosPaiGGiM7ZTWNe6qUa7sO69995rO+dnn322WlJcLxFufY9OVjHmiTb0ENZNVFm/J0CAAIFhCAjrhqHumAQIECBAgACBwgW6CevqgG6i0G4YYV0c85FHHkmvvfZa2rZtWzrllFPS8ccfn9atW1ctgY2wLkK61i6wsZ11K1eurDrOolvu8ccfT0888UQVSEXw9+CDD1b/ve+++2Zxpkw1rNu4cWPbOUc4166zrpNVNxt6COuyOL0MkgABAsUJCOuKK7kJEyBAgAABAgSGL9BtWNcaxDVpGWyM6ze/+U265JJLqqWv9957b/UzNkKIDRTi/+O6aldddVXaa6+9qmu1vfXWW7s6vWLZ54UXXlj9fvny5dXGCnHtu/o6bLE89Pzzz08nnHBCWiP0o5oAAAsrSURBVLVqVbWcNt5zwYIFwy/eOCPoNayLa9HF3JcsWVItiR1vztHF2HrNulgS3I3VO++8o7OukWeLQREgQIDARALCuomE/J4AAQIECBAgQGDaBXoN6+qBjNd1F7+Lx/t1G9uFFddEi7DuiCOOqJbAxuYFsSPsbbfdlu65555qU4MVK1ak1atXVyFcbBJRL8uM0O3RRx+tltIeffTR6fTTT0/PPPPMrqWecZ266Lxbs2ZNOuOMM6rnLVu2rF9Tm/L79hLWxe6vcZ2/CCJj6XCcE+3mHMtgwzquWXfuueemWP5aL4ttZ6Wzbspl9QYECBAgMCQBYd2Q4B2WAAECBAgQIFCywERhXRNtmr5kcphmg7KJLrvoUoxgtA5IpzLvQY271zH+8Ic/TEuXLq12Eo4dcxcvXlz9jI1HotM0ujbH7nDb67G8jgABAgSaIyCsa04tjIQAAQIECBAgUIyAsG60St3P0CuWD8dS2bVr16aZM2dWy4djyex0LAnu57ino8LCuulQ9B4ECBDIT0BYl1/NjJgAAQIECBAgkL2AsC77En5qAk0PvdppN33cwrrR+jsxGwIECHQrIKzrVsrzCBAgQIAAAQIEpk1AWDdtlI14o6aHXsK6RpwmBkGAAAECXQoI67qE8jQCBAgQIECAAIHpE2gN6z766KNqE4YLLrhg+g7Qh3fKNZDqA8Vub5mrTdPHPbaz7sADD6yuWTdv3jzXrBvEie0YBAgQGJKAsG5I8A5LgAABAgQIEChZoA7rYsOADz/8UFiX+cnQ9NCrHW/Txx1hXewCvH79+iqki/uiRYuqDSb22WcfG0xk/ndj+AQIEGgnIKxzbhAgQIAAAQIECAxcIMK6CErqsG7VqlUDH8NkD3jsscemdevWTfZlRTw/V5scxh1jfPvtt9PChQuroC5+RmddhHUzZsywG2wRf2EmSYBAaQLCutIqbr4ECBAgQIAAgQYI1GHdtm3b0pYtW9KGDRuq+8aNG9PmzZtTPB5hnhuBkgUijNt7773TnDlz0vz586sdcOM+e/bs6nFhXclnh7kTIDDKAsK6Ua6uuREgQIAAAQIEGioQYd3OnTvT9u3b09atW9OmTZt23eMadjt27BDWNbR2hjU4gQjj9tprrzRr1qw0d+7cXffPfOYzaebMmWnPPffUWTe4cjgSAQIEBiYgrBsYtQMRIECAAAECBAi0CkRYF91z0UUXAV19r7vqItCLuxuBEgX22GOPKoiru+sisKvvdVddhHVuBAgQIDB6AsK60aupGREgQIAAAQIEshCou+sisIsOu/oeXXUR5MVNWJdFKQ2yDwIR1MUtArnorotOuvoeAZ6uuj6ge0sCBAg0REBY15BCGAYBAgQIECBAoESBOrCru+ziZ91RJ6gr8Yww51aBursufkY4V4d0gjrnCQECBEZbQFg32vU1OwIECBAgQIBA4wVaw7k6oBPUNb5sBjgggbrDrjW4qx8b0BAchgABAgQGLCCsGzC4wxEgQIAAAQIECIwvIKBzZhDoLCCkc4Y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P4PdgYWgG+hDj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97" y="1124744"/>
            <a:ext cx="5933333" cy="5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820472" cy="1152127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Взаимодействие классов приложения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90" y="1484784"/>
            <a:ext cx="4986436" cy="51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820472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Главное окно 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89" y="1484784"/>
            <a:ext cx="6381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8820472" cy="792089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Быстрый поиск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89" y="1340768"/>
            <a:ext cx="6381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404664"/>
            <a:ext cx="8820472" cy="720081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Детальный поиск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89" y="1484784"/>
            <a:ext cx="6381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07394" y="404664"/>
            <a:ext cx="8836606" cy="720081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Просмотр Блюда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22" y="1628800"/>
            <a:ext cx="6381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404664"/>
            <a:ext cx="8820472" cy="720081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Редактирование Блюда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89" y="1484784"/>
            <a:ext cx="6381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332655"/>
            <a:ext cx="8820472" cy="864097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Редактирование Блюда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461448" cy="404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820472" cy="720079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Типы пользователей</a:t>
            </a: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323528" y="1399365"/>
            <a:ext cx="8640960" cy="1368152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400" dirty="0"/>
              <a:t>Гость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400" dirty="0"/>
              <a:t>Обычный пользователь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400" dirty="0"/>
              <a:t>Доверенный пользователь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31" y="2974817"/>
            <a:ext cx="5858753" cy="36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289020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Инструктирование пользователя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960" y="1598081"/>
            <a:ext cx="3880094" cy="28376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185" y="4596250"/>
            <a:ext cx="6175645" cy="15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748464" cy="720080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Цели и задачи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352928" cy="5256584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tx1"/>
                </a:solidFill>
              </a:rPr>
              <a:t>Цель: Целью курсовой работы является разработка приложения «Кулинарный справочник». </a:t>
            </a:r>
          </a:p>
          <a:p>
            <a:pPr algn="l"/>
            <a:endParaRPr lang="ru-RU" sz="2000" dirty="0">
              <a:solidFill>
                <a:schemeClr val="tx1"/>
              </a:solidFill>
            </a:endParaRPr>
          </a:p>
          <a:p>
            <a:pPr lvl="0" algn="l"/>
            <a:r>
              <a:rPr lang="ru-RU" sz="2000" dirty="0">
                <a:solidFill>
                  <a:schemeClr val="tx1"/>
                </a:solidFill>
              </a:rPr>
              <a:t>Задачи: 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1. Проанализировать, что важно для пользователей при поиске рецептов.</a:t>
            </a:r>
          </a:p>
          <a:p>
            <a:pPr lvl="0" algn="l"/>
            <a:r>
              <a:rPr lang="ru-RU" sz="2000" dirty="0">
                <a:solidFill>
                  <a:schemeClr val="tx1"/>
                </a:solidFill>
              </a:rPr>
              <a:t>2. Изучить технологии</a:t>
            </a:r>
            <a:r>
              <a:rPr lang="en-US" sz="2000" dirty="0">
                <a:solidFill>
                  <a:schemeClr val="tx1"/>
                </a:solidFill>
              </a:rPr>
              <a:t>: .NET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C#, Visual Studio 2015, MS SQL.</a:t>
            </a:r>
            <a:endParaRPr lang="ru-RU" sz="2000" dirty="0">
              <a:solidFill>
                <a:schemeClr val="tx1"/>
              </a:solidFill>
            </a:endParaRPr>
          </a:p>
          <a:p>
            <a:pPr lvl="0" algn="l"/>
            <a:r>
              <a:rPr lang="ru-RU" sz="2000" dirty="0">
                <a:solidFill>
                  <a:schemeClr val="tx1"/>
                </a:solidFill>
              </a:rPr>
              <a:t>3.Разработать структуру программы и базы данных, разработать функционал программы, соответствующий техническому заданию.</a:t>
            </a:r>
          </a:p>
          <a:p>
            <a:pPr lvl="0" algn="l"/>
            <a:r>
              <a:rPr lang="ru-RU" sz="2000" dirty="0">
                <a:solidFill>
                  <a:schemeClr val="tx1"/>
                </a:solidFill>
              </a:rPr>
              <a:t>4. Разработать интерфейс, логику и базу данных для приложения</a:t>
            </a:r>
            <a:r>
              <a:rPr lang="ru-RU" sz="2000" dirty="0">
                <a:solidFill>
                  <a:schemeClr val="bg1"/>
                </a:solidFill>
              </a:rPr>
              <a:t>. </a:t>
            </a:r>
          </a:p>
          <a:p>
            <a:pPr algn="l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98812" y="312785"/>
            <a:ext cx="8645188" cy="722639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 и регистрация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2" y="1412776"/>
            <a:ext cx="3979172" cy="32493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515761"/>
            <a:ext cx="4744356" cy="30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640960" cy="1944216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Внедрение разрабатываемого программного продукта позволит:</a:t>
            </a:r>
            <a:r>
              <a:rPr lang="ru-RU" dirty="0"/>
              <a:t> 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665566" y="2420888"/>
            <a:ext cx="7956884" cy="3600400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ru-RU" sz="4000" dirty="0"/>
              <a:t>Сократить время на поиск рецептов </a:t>
            </a:r>
          </a:p>
          <a:p>
            <a:endParaRPr lang="ru-RU" sz="4000" dirty="0"/>
          </a:p>
          <a:p>
            <a:r>
              <a:rPr lang="ru-RU" sz="4000" dirty="0"/>
              <a:t>2. Создавать и редактировать рецепты блюд 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820472" cy="720080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323528" y="1052736"/>
            <a:ext cx="8640960" cy="5544616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 smtClean="0"/>
              <a:t>Был </a:t>
            </a:r>
            <a:r>
              <a:rPr lang="ru-RU" dirty="0"/>
              <a:t>изучен ряд технологий для создания проекта: .</a:t>
            </a:r>
            <a:r>
              <a:rPr lang="en-US" dirty="0"/>
              <a:t>NET</a:t>
            </a:r>
            <a:r>
              <a:rPr lang="ru-RU" dirty="0"/>
              <a:t>, </a:t>
            </a:r>
            <a:r>
              <a:rPr lang="en-US" dirty="0"/>
              <a:t>Windows Forms</a:t>
            </a:r>
            <a:r>
              <a:rPr lang="ru-RU" dirty="0"/>
              <a:t>, </a:t>
            </a:r>
            <a:r>
              <a:rPr lang="en-US" dirty="0"/>
              <a:t>C</a:t>
            </a:r>
            <a:r>
              <a:rPr lang="ru-RU" dirty="0"/>
              <a:t>#, </a:t>
            </a:r>
            <a:r>
              <a:rPr lang="en-US" dirty="0"/>
              <a:t>Visual Studio</a:t>
            </a:r>
            <a:r>
              <a:rPr lang="ru-RU" dirty="0"/>
              <a:t> 2015, </a:t>
            </a:r>
            <a:r>
              <a:rPr lang="en-US" dirty="0"/>
              <a:t>MS </a:t>
            </a:r>
            <a:r>
              <a:rPr lang="en-US" dirty="0" smtClean="0"/>
              <a:t>SQL</a:t>
            </a:r>
            <a:endParaRPr lang="ru-RU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/>
              <a:t>На основе разработанной функциональной схемы </a:t>
            </a:r>
            <a:r>
              <a:rPr lang="ru-RU" dirty="0" smtClean="0"/>
              <a:t>проекта разработано оконное приложение  «Повар».  Оно обладает </a:t>
            </a:r>
            <a:r>
              <a:rPr lang="ru-RU" dirty="0"/>
              <a:t>интерфейсной частью и базой данных для хранения данных о пользователях, блюдах, </a:t>
            </a:r>
            <a:r>
              <a:rPr lang="ru-RU" dirty="0" smtClean="0"/>
              <a:t>категорий </a:t>
            </a:r>
            <a:r>
              <a:rPr lang="ru-RU" dirty="0"/>
              <a:t>блюд, закладках и </a:t>
            </a:r>
            <a:r>
              <a:rPr lang="ru-RU" dirty="0" smtClean="0"/>
              <a:t>продуктах.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3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748464" cy="720080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Использованные технологии</a:t>
            </a:r>
          </a:p>
        </p:txBody>
      </p:sp>
      <p:pic>
        <p:nvPicPr>
          <p:cNvPr id="2050" name="Picture 2" descr="http://blogs.unity3d.com/wp-content/uploads/2015/09/VS_rgb_Purple_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17" y="5589742"/>
            <a:ext cx="4382902" cy="12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ssets.easypost.com/img/blog/2f716ff9.ne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84" y="2852936"/>
            <a:ext cx="38576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fs158.www.ex.ua/show/181342822/181342822.png?16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17238"/>
            <a:ext cx="2088233" cy="200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66" y="1064857"/>
            <a:ext cx="4887528" cy="12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820472" cy="1224135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Функциональная схема программы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27" y="1700807"/>
            <a:ext cx="8649961" cy="46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94148" y="260648"/>
            <a:ext cx="8849852" cy="864095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Основные критерии поиска</a:t>
            </a: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395536" y="1611359"/>
            <a:ext cx="8467960" cy="4536504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ru-RU" dirty="0"/>
              <a:t>Классификации блюд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/>
              <a:t>Состав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/>
              <a:t>Полнота и доступность рецепта приготовления</a:t>
            </a:r>
          </a:p>
          <a:p>
            <a:pPr marL="742950" indent="-742950" algn="l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94148" y="260648"/>
            <a:ext cx="8849852" cy="864095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Основные </a:t>
            </a:r>
            <a:r>
              <a:rPr lang="ru-RU" dirty="0" smtClean="0">
                <a:solidFill>
                  <a:schemeClr val="bg1"/>
                </a:solidFill>
              </a:rPr>
              <a:t>объекты приложения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395536" y="1611359"/>
            <a:ext cx="8467960" cy="4536504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ru-RU" dirty="0" smtClean="0"/>
              <a:t>Блюдо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 smtClean="0"/>
              <a:t>Пользователь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 smtClean="0"/>
              <a:t>Критерий поиска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 smtClean="0"/>
              <a:t>Ингредиент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820472" cy="864096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Концептуальная схема БД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7" y="1340768"/>
            <a:ext cx="7706542" cy="51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820472" cy="720080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Логическая схема БД</a:t>
            </a:r>
          </a:p>
        </p:txBody>
      </p:sp>
      <p:sp>
        <p:nvSpPr>
          <p:cNvPr id="2" name="AutoShape 2" descr="data:image/png;base64,iVBORw0KGgoAAAANSUhEUgAABOsAAAJTCAYAAABZ1ZJmAAAgAElEQVR4XuydB3QV1dqGv1RIIYTekd4UlY4Iiqgo0kFREMWG14s/ehUFrNeGUkQQxKtiQQQFAZGrXgUBaUoTkCaC9FBDTyCknCT/ejdOnJycXmcm76x1VuDMzC7P3rPPzDtficjPz88XbiRAAiRAAiRAAiRAAiRAAiRAAiRAAiRAAiRAAmEnEEGxLuxjwAaQAAmQAAmQAAmQAAmQAAmQAAmQAAmQAAmQgCJAsY4TgQRIgARIgARIgARIgARIgARIgARIgARIgAQMQoBinUEGgs0gARIgARIgARIgARIgARIgARIgARIgARIgAYp1nAMkQAIkQAIkQAIkQAIkQAIkQAIkQAIkQAIkYBACFOsMMhBsBgmQAAmQAAmQAAmQAAmQAAmQAAmQAAmQAAlQrOMcIAESIAESIAESIAESIAESIAESIAESIAESIAGDEKBYZ5CBYDNIgARIgARIgARIgARIgARIgARIgARIgARIgGId5wAJkAAJkAAJkAAJkAAJkAAJkAAJkAAJkAAJGIQAxTqDDASbQQIkQAIkQAIkQAIkQAIkQAIkQAIkQAIkQAIei3Vdu3aV+Ph4iYyMlIiIiJCQy8/Pl7y8PMnIyJDvvvsuJHWyEhIgARIgARIgARIgARIgARIgARIgARIgARIIFwGPxbo77rhDRo4cKbVq1ZILFy5IVFRUUNucm5srCQkJsn//fhk9erTMmTMnqPWxcBIgARIgARIgARIgARIgARIgARIgARIgARIINwGPxbq77rpLpkyZIuXKlQtpm0+dOiVDhgyR2bNnh7ReVkYCJEACJEACJEACJEACJEACJEACJEACJEACoSbgsVh35513yrhx46RmzZqSk5Oj3GGDucH9NSYmRg4ePCjDhw+XWbNmBbM6lk0CJEACJEACJEACJEACJEACJEACJEACJEACYSfglVg3fvx4qV69usBF1VM3WMSd02+exrvT6jh8+LAMGzaMYl3YpwobQAIkQAIkQAIkQAIkQAIkQAIkQAIkQAIkEGwCXol1b731llSrVs2lWAeLOAh0EOWcWd9BiMPm7hgIghTrgj0FWD4JkAAJkAAJkAAJkAAJkAAJkAAJkAAJkIBRCARMrINAh4+37rEQ9xydQ8s6o0wRtoMESIAESIAESIAESIAESIAESIAESIAESCBUBAIi1mmWdGh0VlaWrFixQvbvPyAlSsQWWM9p7rAQ4c6ePStt2rSRtm3bqn7qz9c6TrEuVFOA9ZAACZAACZAACZAACZAACZAACZAACZAACRiFgN9inV5o++677+TQoUNSq1YtqVOnjpQuXVpiY2MLLOdsNpsS806fPi179+6VlJQUJdg1b968iGBHsc4oU4TtIAESIAESIAESIAESIAESIAESIAESIAESCBUBv8U6TVT78ccf5ejRo3L77bdLyZIlVfs111h9Z7QEE/iblpYmX375pXTq1Enq1asnepfYQIh1KPvChQvSv39/yczMlBkzZkjjxo3lxhtv9Jgvzvviiy8kISFB+vXr5/F5rg7cvHmzrFy5UgYOHCjJyckBKdNohWRnZ6s+VqlSRZo0aWK05rE9JEACJEACJEACJEACJEACJEACJEACJGBIAn6JdXpx7dNPP5UuXbpIxYoVJSMjw21nIdbFxcXJtm3bZNWqVfLII48Usq6zsljnFo4FDti3b5/Mnz9fCaNXXXWVBXrELpAACZAACZAACZAACZAACZAACZAACZBA8AkETKyDFdtNN90kZcqUkfT0dImOjnbZeohxpUqVkj927pRlP/1EsS74Yx3SGijWhRQ3KyMBEiABEiABEiABEiABEiABEiABErAIAb/EOi1pBKzkxo8fL1dffbXccMMNKqlETk6OQzdYZH7F/piYGOWaChfTqlWryi233OKXGyzKWrRokezcuVPVW6NGDVU+Nr0bLCz/4H6LuHmIpwerrw4dOhSIi0h+8f3336t4emhn7dq11bFwV9XcYOHi+dNPP8n27dsFcfiSkpJUvxs2bKjq09ry559/qv3x8fGqnnbt2ql6HLnB/vrrr/Lzzz+rmH4oD+1HX3r37q1cScGpfPnyymrx4MGDqp6aNWtK9+7dVfnYYOm4evVqQVloA76/5pprpGXLlmo/+jZ79mypXr26Khv969mzp4ovqG04Bu7CV1xxhUBwO3HihERFRSn34c6dOxdwcsUA/fvhhx8KygTDQLkQW+S6YzdIgARIgARIgARIgARIgARIgARIgARIwCEBv8U6LQbdggUL5NixY1KlalWpW6eOcodF7DqIUxDoIKBBTIJ4BcEJ8e0gZh05ckRatGihBDNfY9bBSg/1Q1jq06ePSmyxdOlS2bJli1SoUKGQWHfx4kW59tprVWKL3bt3y//+9z8lpEFsg8AFMQviVK9evVS7v/nmG9m/f78S7SA4of1aX3v06CHVqlWTNWvWqM+tt96q4rP997//Vf1DW1D/b7/9psS9m2++WYlg9mKdJtTBMhGi2IYNG2TZsmWqHXqx7uTJkwVtR4KOb7/9Vho1aqTqxbZkyRLZunWrqgfl7NixQxBLEGJd+/btlVgHIQ796tu3rxIrEYsPf+3FOvRTK2fjxo2qPddff720atXKIwa0rOOKQwIkQAIkQAIkQAIkQAIkQAIkQAIkQALeE/BLrNOLa3PnzlWJIs6dO6fEJog9EIVgQYe/2CCqaRZ3sPqCYAYrt19++UXuvfden2PWIQPtvHnzVHw0iGHYkFji888/V2Kh3rIOVmUQ4rRtxYoVykLu7rvvVhZrELwgZOE4bKmpqTJr1iypXLmyEuv27NmjxDhNeNPK+frrr5X7LyzV0Bb0784773Q4InqxDoImrOYg6nXr1q3geJQHQU4v1pUoUUKVCREPG4RFiI/oHziinRAer7vuOof9w3hBrIMl3W233eawbZqgpz8GdaCNsPhDAhF3DNDGw4cPM2ad99cjzyABEiABEiABEiABEiABEiABEiABEijmBPwS62Atp1nWffLJJ9K6dWu5/PLLFdLz588rwQzWahDpsEG4gzgFay7NdRMup3CphMilL8+bBBMQv5YvXy533XWXsujTNkfZYGFV16xZs4Jjdu3apdxeYSUHcQyfAQMGqDZis88GCws5JMWAuFe2bNmCctatWyf4IMPrpk2blCsqrO5giQarPH0MP71YB0Zz5sxRln36RAwoA3XpxbpKlSoVEtn0/YOV4uLFi4u4ter7h3iCEOswTvg42jSxTn+MLwzOnDlDsa6YLy7sPgmQAAmQAAmQAAmQAAmQAAmQAAmQgPcE/BbrUCUEO1jWHThwQMVIq1u3rnJFhSWYJuZpTYN1F8QfxIH7448/lCCFLLJw0/TVDRbWcHD5hFCG2HLahu9hLae3rIO7rV4Ug7sm3Elh1bZ+/XolMOJ4iIp60Q//hmUdyoQQ52hDdlsIhogtB9dXHAfxS4t9BzdXtE8v1jkTtXAM6tKLdYhRB+tBfbu09iIGnT5OnL59sMSDGAkhE2KdPQP9sZpYpz/GXqzzhAHaxWyw3l+QPIMESIAESIAESIAESIAESIAESIAESKB4E/BLrNOLa3D9RIKJ48ePq8QEiYmJSvBCPDS9GywSKMCtEgIQ4qphH6zC4F4ZaMs6CIhwTdWLdfaWdb///rtKTAHLPkeWdWgvXEBhCaiJdRAZIQxCkHS3oZ+I+bZ27VqVKOKOO+5QlnkrV65UZXhjWedOrEOcPrjw4jhHmyMhzv44T8U6dwwYs87dzOB+EiABEiABEiABEiABEiABEiABEiABEihKwC+xTi+uTZ8+XWV0hasmrOYg+sAVFi6umhssXEEh4EHIK1eunPoL6zMkeoBFmq9iHeKjQSxEzDwtZh2SWCBmHazK9GJdrVq1CsWGgzUahCW4tSL2HRIy6GPWIWkFYsGhXxDrIO4tXLhQunbtKg0aNCggCldatAMutJqLrx43zkEyDbQFVnCaWAcxE+1ERlx9HDlHMetciXWnTp1S1o2IA9imTZuCqiESwj0XfOGGHAjLOk8YQLSlZR2XHBIgARIgARIgARIgARIgARIgARIgARLwjoDfYh2qg5snYtYhuQQs1C677LICazpnzYGIB9dVWK3BPRQfX91gUQeSPqSkpCh3TwhrzrLBol64kjZt2rRItlTsQxw4LYYe3Frts8FiH2LMwSIOgh3i0iFBBUQ+uAAjHh7EPQhjcK0tVaqUEukgviFpAzK32meDheXdqlWrVLv0WVxhdQiRDYkdwMmVWAcRFG2FK7JWDniAC+qFq3GgLOvcMYBYCPdjCKgdO3aU+vXrK2GWGwmQAAmQAAmQAAmQAAmQAAmQAAmQAAmQgGsCfol1enFtwYIFys0T1mWwaoOIBTdRiEiwqIPVHDLEYh/itOE4ZFjFfk348tWyDl2EgIT4dxDOUA8EQ3yHf+st6yCGwZIO1n+IqQe32JYtWxZQgjUgrODgEoutXr16Aqs1CGawrMMG11bEbYOFHLLbwpIOQp1WDo6HeIc+on7Ug3qRRAKWdPZiHcqEheHPP/8scLtF4gokpdDi8GkZY92JdagLmXWRnAJtRL2Iz4f4cxgDR2KdPmYf6vTEDdYTBmgLYgEiwQXmBTLEou/cSIAESIAESIAESIAESIAESIAESIAESIAEnBMImFgHy7o+ffoogQ5C17Fjx1S8OIhP+Xn5IhGirO0gPCHJAsQ8uH4i9tmKFSvk4Ycf9tkN1ooDDEs7iHX6zLRW7Cf7RAIkQAIkQAIkQAIkQAIkQAIkQAIkQAIk8DcBv8Q6FKNZ1y1evFhZksGCSp9J1RVsWLfB7RSuoYgl548brFkHNS0tTWbOnKkETM1tFq6ssEpr0qSJssbjRgIkQAIkQAIkQAIkQAIkQAIkQAIkQAIkUDwI+C3W6V1Xv/vuOzl69KiymINLJQQoCHdI8oANrpHIBAs3UVjfpaamqmQIcNXUl4NjkZQC50EAHDZsmIoDZ9UN4hzEToiXECzhVgsm7dq1U+6r3EiABEiABEiABEiABEiABEiABEiABEiABIoHAb/FOmDSC20Q4xA3DYIcvrcX4ZCMAqJd3bp1C7KW6i3qNOzFSawrHlONvSQBEiABEiABEiABEiABEiABEiABEiABEnBHICBinSbYQZhDXDpvNk2Usz+HYp03FHksCZAACZAACZAACZAACZAACZAACZAACZCAFQgETKzTYMBqDoKdO9EOYhw2zUWWYp0VphP7QAIkQAIkQAIkQAIkQAIkQAIkQAIkQAIk4A8Br8S68ePHS/Xq1QviybmqGFZ22LS/2rFwg8XH3UbLOneEuJ8ESIAESIAESIAESIAESIAESIAESIAESMBqBLwS68aNGyc1a9aUnJwct5Zz/oJCHLuYmBg5ePCgDB8+3NIJJvxlxfNJgARIgARIgARIgARIgARIgARIgARIgASsQcBjsW7AgAEyefJkKVeuXEh7jkQVQ4YMkdmzZ4e0XlZGAiRAAiRAAiRAAiRAAiRAAiRAAiRAAiRAAqEm4LFYd8cdd8jIkSOlVq1acuHCBWVZ54k7qy8dgussLOsSEhJk//79Mnr0aJkzZ44vRfEcEiABEiABEiABEiABEiABEiABEiABEiABEjANAY/Fuq5du0p8fLxKCGEfhy5YvYUYiNh1GRkZ8t133wWrGpZLAiRAAiRAAiRAAiRAAiRAAiRAAiRAAiRAAoYg4LFYZ4jWshEkQAIkQAIkQAIkQAIkQAIkQAIkQAIkQAIkYGECFOssPLjsGgmQAAmQAAmQAAmQAAmQAAmQAAmQAAmQgLkIUKwz13ixtSRAAiRAAiRAAiRAAiRAAiRAAiRAAiRAAhYmQLHOwoPLrpEACZAACZAACZAACZAACZAACZAACZAACZiLAMU6c40XW0sCJEACJEACJEACJEACJEACJEACJEACJGBhAhTrLDy47BoJkAAJkAAJkAAJkAAJkAAJkAAJkAAJkIC5CFCsM9d4sbUkQAIkQAIkQAIkQAIkQAIkQAIkQAIkQAIWJkCxzsKDy66RAAmQAAmQAAmQAAmQAAmQAAmQAAmQAAmYiwDFOnONF1tLAiRAAiRAAiRAAiRAAiRAAiRAAiRAAiRgYQIU6yw8uOwaCZAACZAACZAACZAACZAACZAACZAACZCAuQhQrDPXeLG1JEACJEACJEACJEACJEACJEACJEACJEACFiZAsc7Cg8uukQAJkAAJkAAJkAAJkAAJkAAJkAAJkAAJmIsAxTpzjRdbSwIkQAIkQAIkQAIkQAIkQAIkQAIkQAIkYGECFOssPLjsGgmQAAmQAAmQAAmQAAmQAAmQAAmQAAmQgLkIUKwz13ixtSRAAiRAAiRAAiRAAiRAAiRAAiRAAiRAAhYmQLHOwoPLrpEACZAACZAACZAACZAACZAACZAACZAACZiLAMU6c40XW0sCJEACJEACJEACJEACJEACJEACJEACJGBhAhTrLDy47BoJkAAJkAAJkAAJkAAJkAAJkAAJkAAJkIC5CFCsM9d4sbUkQAIkQAIkQAIkQAIkQAIkQAIkQAIkQAIWJkCxzsKDy66RAAmQAAmQAAmQAAmQAAmQAAmQAAmQAAmYiwDFOg/GKz8/34OjeAgJFF8CERERxbfz7DkJkAAJkAAJkAAJkAAJkAAJkAAJBJAAxToXMCHS6T84lMJdAGcfizI1AU2gw1/9x9SdYuNJgARIgARIgARIgARIgARIgARIIMwEKNY5GQCIcnl5eeqTm5ur/toLd2EeO1ZPAmEjoBfnIiMjJSoqSvAXH1rZhW1YWDEJkAAJkAAJkAAJkAAJkAAJkIAFCFCsczCImlB38eJFh4IdTqGFnQVmP7vgEwG9RR0KiImJKfhooh0FO5/Q8iQSIAESIAESIAESIAESIAESIAESEIp1DiaBZk0Hsa5jx46cJiRAAg4IzJ8/X7KysiQuLq7gExsbW2BlR2gkQAIkQAIkQAIkQAIkQAIkQAIkQALeE6BYZ8dMs6rLycmRzMxM6dSpk8yePdt7sjyDBCxM4M4775SZM2dKWlqalCpVquBTsmRJZWVHd1gLDz67RgIkQAIkQAIkQAIkQAIkQAIkEFQCFOsciHWIUZednS2wrLv55psp1gV1CrJwMxKAWPfhhx/KiRMnJDk5WcqUKaM+CQkJolnX0RXWjCPLNpMACZAACZAACZAACZAACZAACYSbAMU6J2Id3PsyMjLklltuoVgX7lnK+g1HAGLdlClT5MiRI1KuXDkpX768+puUlCQlSpRQrrAU6ww3bGwQCZAACZAACZAACZAACZAACZCACQhQrHMg1tlsNhWLC2LdrbfeSrHOBBOZTQwtAYh1kyZNkpSUFKlQoYL6QLArXbq0Euuio6Mp1oV2SFgbCZAACZAACZAACZAACZAACZCARQhQrHMi1iFeHdxg9WJdenq6jB07VipVqiSDBw9WokQgt2CX76qt4aw7kAxZVmgIQKybOHGiHDx4UAl1uCbwF5Z1iFtHsS4048BaSIAESIAESIAESIAESIAESIAErEeAYp0LsQ6WdV26dCmwrAu2oBXs8inWWe8CDleP7MW6ihUrKrEOlnUU68I1KqyXBEiABEiABEiABEiABEiABEjACgQo1lGsUwTCKRRa4UIqbn2gWFfcRpz9JQESIAESIAESIAESIAESIAESCBUBinU+iHWlSpVSbn9LliyRypUry4MPPigNGzZUJZ05c0a++uorWb16tcooe9NNN0nPnj2VxZG7/faCGcqYNm2a3HfffQLLpVdffVX69u0rR48elbVr10qjRo2kY8eOsmzZMtm+fbu0bdtW7r//fuWKmJ+fL1u2bJGZM2equGLI0olzO3furGLxwZ03Pj5euSumpqbKo48+Kh999FGBi6++7uuvv57xx0J1RZqkHop1JhkoNpMESIAESIAESIAESIAESIAESMB0BCjW+SDWnTp1SoYNGyZVq1aVqVOnyvHjx+Wpp56SmJgYmTx5skRGRsrDDz+sSv7ggw8kLy9Phg4dqv7vaj8ENi0mHoS39957T8XM6927t+zatUteeeUVufrqq+Wf//yn7NmzR8aPHy/16tVTZUNwGzdunPTo0UN69eql2jRmzBjp3r27EvS+//57mTt3rjz77LNKkEM9Z8+eleHDh6t+XLhwQZ2PffZ1I7MnNxLQE6BYx/lAAiRAAiRAAiRAAiRAAiRAAiRAAsEhQLHOB7FOn2Bi5cqV8u6778qLL74oSEoBEQwCWLNmzVTJmzZtKvgO/3e1H8Ib9p8+fVqQkbZJkyZK9IuLi5MdO3YosQ7CXb9+/eTw4cMyevRoadeunfTv37/I/1EXLOhgcbd161ZZv369EufQzurVq6t6kpOTZciQIap8zarPUd3BmXos1cwEKNaZefTYdhIgARIgARIgARIgARIgARIgASMToFjnp1iniWj/+Mc/VEnvv/++EsQaN26s/u/N/hYtWigRbffu3erc8uXLy8iRI6VatWqFyoGlnDux7siRI/Lmm2+qoP9ww8XxH3/8cSGxTi86amKdo7qNPIHZtvAQoFgXHu6slQRIgARIgARIgARIgARIgARIwPoEKNb5INZBAIM4V6JECfHEsg7uqk8//bRyh3VkWaftr1OnjtoPt1PEl4MLbatWreTuu+8ucINFvZ6IdYhjpxcOly5dqlx29ZZ1jsQ6R3XTDdb6C4G3PaRY5y0xHk8CJEACJEACJEACJEACJEACJEACnhGgWOeDWIcED4gTV79+ffnwww8LYtZB1Jo0aZKKXecoZh3EOlf79THrBg8erBJHzJkzR0aMGKHcYuEG66lYhwQUEydOVIkjLr/8chUrD1Z+7sQ6TcDT141+ciMBPQGKdZwPJEACJEACJEACJEACJEACJEACJBAcAhTrfBDrkEUV1nUrVqxQ8d+QDbZu3bqqJH02WPz/uuuukz59+khiYqLb/fbZYC9evKjEvbJly0qHDh1UjDpPxTrEz4PQt3DhQpVJtnnz5vLLL79It27dpH379gXJJCAKwkLQVd3aMcGZgizVjAQo1plx1NhmEiABEiABEiABEiABqxGAwQc3EiAB5wQiIiJMiYdinRdinSlHmI0mgSAQoFgXBKgskgRIgARIgARIgARIgAQ8JACRTv/BaRTuPITHwyxPQBPo8Ff/MVPHKdZRrDPTfGVbDUKAYp1BBoLNIAESIAESIAESIAESKHYEIMohxBI+ubm56q+9cFfsoLDDJPAXAb04FxkZqXIC4C8+ZrKyo1hHsY4XNQl4TYBindfIeAIJkAAJkAAJkAAJkAAJ+E1AE+oQMsmRYIcKaGHnN2YWYFICeos6dAH5BLSPJtqZRbCjWEexzqSXIZsdTgIU68JJn3WTAAmQAAmQAAmQAAkUVwKaNR3Euo4dOxZXDOw3CbgkMH/+fMnKypK4uLiCT2xsbIGVnRnwUayjWGeGeco2GowAxTqDDQibQwIkQAIkQAIkQAIkYHkCmlVdTk6OIKFgp06dZPbs2ZbvNztIAt4QwLPqzJkzJS0tTUqVKlXwKVmypLKyM4s7LMU6inXezHseSwKKAMU6TgQSIAESIIFAEKCrViAosoziRsAsLlzFbVxC0V+smYhRl52dLbCsu/nmmynWhQI86zAVATyrfvjhh3LixAlJTk6WMmXKqE9CQoJo1nVmWEcp1lGsM9WFx8YagwDFOmOMA1tBAiRAAmYlwCyGZh05tjtcBKyQ2TBc7KxUrybWwb0vIyNDbrnlFop1Vhpg9iUgBPCsOmXKFDly5IiUK1dOypcvr/4mJSVJiRIllCssxbqAoA5tIVgAbTabMivGAtilSxcugKEdAtZmAgIU60wwSGwiCZAACRiUALMYGnRg2CzDErBKZkPDAjZRw7RnVU2su/XWW/msaqLxY1NDQwDPqpMmTZKUlBSpUKGC+kCwK126tBLroqOjKdaFZigCW4u9WDd37tzAVhDG0po3by4bN24MYwuCX7VV+miGfjRt2lQOHjyoFr+KFSuqv1gAEQvALAtg8GckayABEiABEtATYBZDzgcS8I6AlTIbetdzHu2IgP5ZFW6wjsQ6WBN9+umnsn37dnVfft1110mfPn0kMTHRLdT09HQZO3asVKpUSQYPHqyEDU83f871tA4eRwKeELA3LMF8xrMqLOvM9KxKN1i70XYk1j300EOezAnDH4P4BjD5tPJmlT4avR+IAUCxzspXEvtGAiRAAsEhwCyGweHKUq1PwAqZDa0/SsHvoTsvMHiGwaIIsbkgtu3bt0/GjRsnPXr0kF69erltoD+Cmz/num0YDyABLwhYxQuMYh3FOi+mvfEPNbrI5SlBo/eDYp2nIxnY4xiIPbA8WRoJmCFeiZVGiVkMrTSa7EsoCVgls2EomVm1Lndi3eHDh2X06NHStm1bGTBggNeufv4Ibv6ca9XxYr/CQ4BiXXi4B71WWtYFHXFQKzC6yOVp543eD4p1no5kYI5jIPbAcGQpJAACDNIevnnALIbhY8+azU3AKpkNzT0Kxmi9O7EuNTVVubHib79+/aRz584q+6W22Qtq+H7q1Kly/PhxGT58uDoM55cqVUq5wi5ZskQqV64sDz74oDRs2FDtP3nypHz22WeyYcMG5VLYqVMn5Wabk5NTyIUW9W7ZskVmzpypYofB2q9v376qTZGRkbJ27Vr58ssv5ejRo1KlShXV3jZt2qg6nO3jSzZjzEOjt4JindFHyMf2uRLrJi88KbbcvL8+uZJry5fKyTHy0E2VitS2/VCO7EnNlfNZuaJcPvJEBnUo5WOrAnOa0QWgQPTSKn00ej8o1gVitnpWBgOxe8aJR5GAJwQYpN0TSsE7hlkMg8eWJVubgFUyG1p7lELTO3diHZ4hvv76a9HirkNoGzRokFx11VXqZZWnYt2pU6dk2LBhUrVq1QIx76mnnlIhleBmW6ZMGXnggSzGzGIAACAASURBVAdUts3x48errLQ33HCDcrnV4t2dPXtWxowZI927d5eOHTvK999/r9r17LPPKuEO+2688Ubp2rWrwM0bwuDIkSMlJibG6b6aNWuGBjRrMTUBinWmHj7njXcl1tnyi8Z7e2nWbnmtf+0iBc5dd1F6tSocxDM6IrfIcXgbgcyz2Oz/je/0+7STte+8HQKjC0De9sfR8Vbpo9H7QbEuELPVfRkMxO6eEY8gAU8JMEi7p6SCdxyzGAaPLUu2NgGrZDa09iiFpnfuxDq0As8Rq1atklmzZgkEMwhsiMF+/fXXy/nz5wtZv+F4R5Z1+gQTK1eulHfffVdefPFFZRH36quvytChQwus4LSeO3KDRQw9JLrYunWrrF+/XrUH5SDQP9x1kSQDgh0+SACA32rNldfRvtBQZi1mJ0Cxzuwj6KT9rsS6iRvGSE6uTWx5NrHl2uSZdq/Ls5/tlLH31itS2sxfzsud15SWr/dOKzh+YKPBDsU6TZTTxDpXAp6vQp22cDPBhDkmLsU6c4xTsFvJQOzBJszyiyMBBmkP36i7ymKoPeTt3r27oIGwvNBnMfQmHpI3xzojApeujz/+WJYtW6bcvO6//36V7dyXLSsrq9ADMVzM3G3FNaOjo7kAVrVr11audi1atHAZh8ufsffnXHfj6c9+q2Q29IcBz71EwBOxTmMFoeyHH36Qr776SurVqyewjMP5+myvONadWLdjxw555ZVX5B//+Icq+v3331eCW+PGjQsNi/31A+u8N998U4lwPXv2VCIc1lSc26BBA1m4cKESFLHWYkOcPayzWPud7YPIx40E3BGgWOeOkEn3uxLr7FNXX8i0ydOf/C4THrjkv6/fpq9KlwHXJktCyb9v6nCjZr/pBTrsgxhHsc73yWN0kcvTnhm9H7Ss83QkfT+Ogdh9Z8czScAZAQZpD+/ccPWQ6UgkOXHihPznP/9RD27//Oc/lbWI/iHT/r5M37tAiC6I4QQ3LcRTqlatmornVLFiRZ8geivWFeeMjo7GDg/z8+bNkxUrVig3OVeucN6MPeYkxhkWP4ijlZ2d7fEc82ki+HiSVR48few+T9MR8Easw2n2aw++06+jeDEMqzlYvOlj1kFggziHddaRZR32dejQodDY2F97q1evLiTsLV26VAmDeqEP19yePXsE+2ANiLmuZa11tY+TggRcEbDKmslssHaj7Eqsm7fuXKGje7YqK49P3SpTHm5S8P2vh9fKxJXjJDszW+Ii4qVH4/cL9vVtXdqpWIcdxcWybteuXfLaa6/JxIkTpWzZsoWYYFF//fXX5dNPPy2yz5MlSS9yuarH1T5P6gn2MRTrgk3Y+OUzELvxx4gtNB8BBmkP75h5K9ahtfi9hqsUHgy1wOOe9MIbwcZZeb/88ovg5RTiMMHKw5HblydtcfTA7M6yrjhndHQ2dpp1z5AhQ4qIBPpx8GbsvTnW07EOxnFWefAMBpviVqY7sQ7C89tvv60s1GARfPr0aZk8ebJUr15dxa6z2WxKnMPcf/zxx9V+xJwrV65cIbEOLymw5tWvX1+tgxC1YZmHeHIoDy9RBg8erNxq33rrLbn88sulW7duqizNhfa3335Tz3uPPvqo2o/zcB1DrIOVMl6G9O/fX7UTVtWwwsP/8XLE2T7EvuNGAu4IWGXNpFjnhVj3zaazcnvbv5NJnEzLlGEfbZMPhjRVpaw/tEYmLh8nTS+7SmJjYmXtxrXSr8U0GdChosxedVx6tUr2SKzThDv81bu96i3u3E1QR/uNLgChzaES63zhF8pzjD5WtKwL/mxgIPbgM2YNxY8Ag7SHd8x9EevwIAkrEARHx4Og3iIEmQadZQzU4jKhx3io3LZtm7LGwsMl3CndbZoLLEQzPPTC7atu3boFrrCayAPR7bLLLpMff/xRvWTUZ0zcuXOnfPTRR3Ls2DHp0aOHHDhwoMB6xZ1YV5wzOjoT0DCGo0aNEk2s27dvn8oyiXhYGNN77rlHGjVqVCQml7OMlHjox/j8/PPPajqUL19eiRPIcqmP13XmzBnlRoh7VFj63HTTTcqlr3Tp0gXB+l3NA3dzzZP9Vnnw9KSvPMY1AXdiHZ4hMKeRZAKCm304AZSOtem9995T8/e2225TaxPWWr1lXXx8vHJfhTUrhD6sbVgDsdlng9XCFdi72OL/c+bMUS87YJXcvHlzwUsQrOW33nqrbNy4UV1buJaTk5OlS5cu6nsIgsg062ifPrMt5woJOCNglTWTYp2XYl10ZASCBUhMtEiTavHy7PTfZdrjV8u6lNUy4aex0qhGE9mTsluOHjsqcVGJ8mDHLyQSdURGSPdm4fWxd2V1hhsQ3PAggw+2d955R5kpQyB87LHH5L777lNvQPDW47nnnlOmynfccYeKX4CbG7z5HjFihFpocVMDMQffO9rsrdo2bdqksgLB3QVmz7jxDpRlHdrXrl079VanWbNm6iYPMRv0bcAPzvPPPy9XXnmlTJ8+XWrUqKEeBhATBT8yy5cvV4FU8cN37bXXyhtvvCGtW7cu1Gf8wCFuQ/v27dUPELZp06YpBtr/vVlOKdZ5Q8uaxzIQuzXHlb0KLwEGaQ8vf1/EOr1wc9dddymLEU1IwW+vs2yCyFSI33K4dsEaJDExUR0LUQeB1vEw6GrTLNvwu4/7HQg4EIs0V1itXVr5cXFxyipEKx9iIf6PtqK+P//8U1mVVKlSRZXhTqwrzhkdHYl1EMmQRRL3jBhPbOCLezXEsYObHtxk4SKrjb0nGSlxjF4AtneDhWiLcUNQ/YcffljV+8EHHwhcByHsaeKEs3ngbp55ekVa5cHT0/7yOOcE3Il1ZEcCJCDKnRrP/wcPHlSiM8Ri/MVLFugb0DW0xGNG5mV5sS4jK0dWbj4gG/48KrtSTsmRk+ly7kKWrP3PQw7HxZUbrL1l3e4jafLMtG0ypG+GvL3sTWlQvaFs2LpBXu75uqzZVUce7lxJFm89K31aV5Cv152QLleZQ6xDtp7Zs2crV1XEOYA498gjj6i3Kk8++aT069dPmSvjhhk3yi+//LJ6IwNBD+IY9mHyO7sA9EIZjoEYiJTdvXv3VmXihitQYt3AgQPl9ttvVzdUuImD8IYLFzfhmisuxDq0Hcf07dtXmW9DcMR+vA1Hn1966SVp0qSJCooKPrjhx8Wv7zMCUC9atEgxwE023HnxFqpWrVperwEU67xGZrkTzBaI3XIDwA5ZkgCDtId3WAMt1uH321k2QU3w0eIuoed4CYlzNPHOFQ38puPF49NPP62s+iASQdT517/+pdxx7QUlrXy4ikGMO3TokLof0I5HVkN9XCh3Yh3KK64ZHR0lmECCNLx0xT0dLBnxYhf3c1rsK01chZUQXpzaxzZ0lpES97auxLrff/9d7ceYon5s2lzAd3gB7CpYvyfj7MlVaZUHT0/6ymNcE6BYxxlCAu4JWGXNtKxY9+eh0zLrp23y7S87pX3Ty6RVo6rS+LIKUqNCkpROLClRsJBzsLkT63BKdIRInogsTBkhJ9NOSHJcGUlKKC2/bdskr/UeIy3rtJa3vjsuQ26pIst3nJWIv6rqfEVRsc5RMgn72HXOEk64n6aFj/DUsg6xBODugbeTuCHC20RsMFWGmDZp0iSlSsOE+oUXXlDf4cYKN78TJkwoMJF21j69WIebK1it4QYWVmgQwmD9hv/bx7PzpL/2fcRNMtrUsGFDZQr+xBNPqJtnbHqxTt92vZUh3pRrG260v/nmG2UODgvElJSUQn1GxiNY6OHGETw+//xzeeaZZ1RgVm83inXeErPe8d4+1IY7ELv1RoA9siIBq9y8mXVsvF3X0E/NDbZp06bSvXt39furWUzhzbizjIF4GeiriKIFZIfgBkEG9yOaWyruJ+AWi3sCV+XDhUufMdHbBBP6MS5uGR3thdA//vhDWbfBgwFuzMgGCTEVfO03uBvbu0u7ykjpTqyzD5CP+vSZMWHZ5+s88+Y65trlDS1rH0uxztrjy94FhoBV1kzLiXW23Dx5e94a+Xb1n3JP5yulT4fGkpxY0uNRdyXWLd+RJtc0LCOl4i5leB00fYDUrlFLTp07JVu2bpZRfcdKq7pt1L4xC47KY7dVldV/npMuzSrIj5tPynWNShVpB4Q4bPossOEW62Cy/+2336qbIAgAuFGFiwECliLIsn6D6+iMGTPUV86SRth3Wi/WQfDTJ5TwN/GDK0ESN/wQ7yCo6duLt+z6tuvFOrCAOysESowR0ozDUk4T6/TnYe7gDT9cZHFTjw1BUn3ZKNb5Qs1a5/jyUBvOQOzWos/eWJWAVW7ezDo+/q5rsHB3lA3WUcbAG2+80WcRRbPSwv2B/aZlhcXLPFcijWZZp8VX88WyTl93ccroaC/WQZRF/C24wSJWHNySEfcKL3b1WSU1Xt5kpHQn1jmzrIMXBqwu69Sp4/M88+Y65trlDS1rH0uxztrjy94FhoBV1kxLiXWb9xyXUZ+tkGb1q8j/9W4tpeJjvR5tV2Ld4u1phcr7bP0jknrmmMr8+ka/8dL6L6EOB42af1ie7FZd1u1JE82Gz5lYpwl17kQ77PcnyYS9kIUbHFidIX4KxLkffvhBiVB6azLcsELcgososgfBPRXHIOiofvNGZHNlWQfxDpZ2EMcCYVkHF1ZkKILIBrfVYcOGKUENLPSWdc7EOrw9hQss2gORbsmSJTJ//nyHYh14QNDEW37EMkFsHdTry0axzhdq1jrHl4facAVitxZ59sbKBKxy82bWMfJ2XTt37pyKJYv4b/r4YJplHX7XnWUM9MfiSbPa0lxYNd767+2FQxwDN1vNDRb3TP7ErCvOGR0dxaxDTDjci+3fv1+FJ4F7sxazDiFMVq1apeIKYh+8QvRCqquMlBDb8HIaYiiEVdx/6a038T3qxctbVzHrtDlpPw/oBmvW1cq47aZYZ9yxYcuMQ8Aq93uWEesWb9grIz9YLC/ff4N0bVvf55niSqz7dlOa9G1boaDsnSnn5PXZ2+WDoS2K1PfynAPydK9asmlfmnRqWl5+2nZS2tV3bFmnZXx1ZlEXDDdY3ODClQBumrihRVw6CEy4QcHbS2TlgbCF2G0Q9XDDClEPf+H+0aFDB/nyyy+VW+iUKVOUBZ4vlnVwEcWNFTJyIbkE3BwCHbMOMfEgnM2aNUvWrFlTRGhzZVkHt1zc8KGPiJcCXnjDizeqeGtu32fwgkstXDRgMagXPr2ZlBTrvKFlzWO9fagFhXAFYrfmCLBXViRglZs3s46NJ+saEllpm30WQ3sRB1kBnWUMhMjii3uiZsG2d+9elTgLIoy2QShCkqmWLVuq2Gl4GehKpNmzZ4/KNgpre1j6IQ6ulnHRnYhTnDM6usoGizh1yEgJ8Rb3nlo2WNyjYkyuueaaItlg3WWkRAIxvIzGfR7KRdxmZ9lgMRe0zJdIWuIudqG7cfb0Wuba5Skp6x9Hsc76Y8we+k/AKmumJcS6H9btltGfr5LxQzpLiwZV/RpdV2Ld/tTMImWPmrVNpj7Wssj3z8/aJ8/0qS25efliy8UnTyomXXKf1W/OYtZpxziyusM+TeDzprN6AQj9RMIFZGG94oorBDE+fv31VyVkQbSDxR3cC6pWrarEOsSJQfwXWL7h/wsWLFCuCDgfgZd9tayD9ZyWYRYBeyEGItsaRLBAWNahrQgEjX4h8QUEtJo1axbJBuvMsg4s8OYW2XFx/qBBg1QKcpSHG257sQ5cEXMPN5K+usBiTCnWeTOzrXmsJw+1+ocJd2JdMAOxW3ME2CsrErDKzZtZx4YPmWYdObY73AS4doV7BIxTP9dR44wFW2JcAlZZM00v1q3aelBZ1L3z+G1ydb3Kfs8YV2Jd/3HripTfuFqCvDjg8iLfv7fosKSkZsr5LJvk2HLVZ+qjTf1unz8FGF0A8qdv2rnh7iPcX+A2DEtFX7LAGqUf7sYCGfIQ7Nvs6bDd9TOc+30R68IRiD2cjFg3CXhLwCo3b9722yjH8yHTKCPBdpiNANcus41Y8NrLdTR4bFmydQhYZc00tVi358hpeWDsf2XUg52kfdOaAZldrsS6gFQQxkJCJWTBym7gwIGyZcuWIr196KGHisTFCySSUPXRUZvhMgvLO2TRRfBjWCL6uoWzH560mWKdJ5T8O8YXsU6fYCJUgdj96yXPJoHQErDKzVtoqQWuNqM8ZLpKIIHeOkpaEDgKIuGuP5B98aWs4t5/X5hx7fKFmjXPcfSsaqWeNm/eXDZu3GilLqm+WK1fZuiPFQxLTC3W3Tf6a7mtTX3pd0NRyzZfr3CKdb6SM8Z5Rhe5PKVk9H5QrPN0JH0/zluxLlyB2H3vIc8kgdAT4ANv6JnrazSKWBdeCqydBLwnwLXLe2ZWPcPKz6oYM6M/A/k6r6zWL6P3xyrPqqYV68Z/uVrOX8yWfw+63tdrxuF5Vl4AjX5RBWIgrdJHo/fDKgtgIOZcsMrwRKwLdyD2YPWd5ZJAsAjwgTdYZD0rl2KdZ5x4FAnYE+DaxTmhEbDysyrFOvPMcz6rhmasTCnW/bItRd74fJV8+e87JK5E0aQN/qCz8gJo9IvKn3HTzrVKH43eD4p1gZitrsvgQ23wGbOG4keAD7zhHXOua+Hlz9rNS4Brl3nHLtAtt/KzKsW6QM+W4JXHZ9XgsdWXbEqxbsBr8+SBLs3kphZ1Ak7Jygug0S+qQAymVfpo9H5QrAvEbKVYF3yKrIEEChPgA294ZwTFuvDyZ+3mJcC1y7xjF+iWW/lZlWJdoGdL8Mrjs2rw2JparJvx4xbZvOe4jHvk5qAQsnLQTjMEgvR3UK3SRzP0wwpBO/2db8E8nw+1waTLsosrAT7whnfkua6Flz9rNy8Brl3mHbtAt9ydWFeyZEnJzMxU1dr/G9/p92lt074LdFt9Kc/oIpAvfbKiCGn0cbKKYYmpLOsysnKk+zOfy3+e6CYNapTz9VpxeZ67BTAolYaoUKNfVIHAYJU+Gr0fVlkAAzHnglUGH2qDRZblFmcCfOAN7+ib/YWoGV6khXeE/67dbKzM0F6+JDXK7A5sO9IzsmX7/lRp26S6RwW7e1aFQKeJcppY50rAM5JQZ0VRSxtUoz/beTT5dAcZvT9WeVY1lVg39dsNcuzMBXnhnuu8nU8eH+9uAfS4IAMeaPSLKhDIrNJHo/fDKgtgIOZcsMqgWBcssiy3OBOgWBfe0Tf7PZbRf5vDO7qFazcbK6O3l/ddRprdgW9Ly398oMS6gTdf6Va0c7eO6gU6e9EO/3cm3AW+V76VaPRr0bdeWS/LrdHHySprpmnEumxbrnQZPkOmPt1D6lQp4+t14vY8dwug2wIMfIDRL6pAoLNKH43eD6ssgIGYc8Eqg2JdsMiy3OJMgGJdeEff7PdYRv9tDu/oUqwLJn/edwWTbvjLhlinbe5EO3frqCMxzqyWdbt27ZLXXntNJk6cKGXLli00UKtXr5bXX39dPv300yL7wj+iRVug//1w1S9X+4zUL6P/HlplzTSNWDdr6TbZsve4vP7QjUGdp64WwMkLT4otN++vT67k2vKlcnKMPHRTpSJt2n4oR/ak5sr5rFzJy8uT3DyRQR1KBbXt7go3+kXlrv2e7LdKH43eD6ssgJ7MqXAdQ7EuXORZr5UJUKwL7+i6e8gMb+vc127032b3PQjdEWZjZfT28r4rdHM3HDXpxTp3op27ddTTmHWoR39sOPrtqE5Pr0WrinVGGQd37fB0nNyVE6z9VlkzTSPW9X9lrgy7s520bFg1WGOqynW1ANryo4rU/dKs3fJa/9pFvp+77qL0apVY6PvoiNwix3m6oGrxB1CAr7EFjH5RBWJgrdJHo/fDKgtgIOZcsMqgWBcssiy3OBOgWBfe0Tf7C1Gj/zaHd3QL1242VkZvL++7jDS7A98WR2KdM9HOnVgX+NaFtkRXFmibNm2SZ599Vk6cOCG9evWStWvXmtay7pVXXpF27dopq8FmzZrJqFGjpF69eqK3rDt58qQ8//zzcuWVV8r06dOlRo0aMnbsWGnRooXSLJYvXy6vvvqq/Pzzz3LttdfKG2+8Ia1bt1ZljBgxQpKTk+X06dPSuHFjad++vXTr1k0N5rRp06R8+fIF//dlhLlm+kLN+3NMIdat3XFI3vlqnXz2XB/ve+jlGa4WwIkbxkhOrk1seTax5drkmXavy7Of7ZSx99YrUsvMX87LndeUlq/3Tis4fmCjwQ7FOk2AC3YQUKNfVF4OlcPDrdJHo/eDN42BmK2uyzB7IHZ/CJkh0Lc//fPmXLOxMEN7GaTdmxkY2GPN/kLU6L/NgR0t/0ozGyujt5f3Xf7Nx1CeffZ8pqSeuSAnzmXI6bQMOZ2eKfgu7UKmpGVky/mL2ZKRmS0Xs2xyMdsm2Tk2OZV20W0T4R476qFOkhRfQmw2mzLeyMjIkLlz58pDDz3k9nyzHOBMrIuIiJDHHntMunbtKr1795a3335bVq5caVqxbuDAgXL77bfL0KFDZd68eUp4g3B3+PDhAtdfiHX33XefOqZv374yfvx4OXPmjNp/7NgxefLJJ+Wll16SJk2ayMcffyxbt26VMWPGyMGDB9V5EAQ7deoky5Ytk0WLFqn/gy/chx988EGpVauWz9OCa6bP6Lw60RRi3UvTlknDGuWk/41NveqcLwe7upEsUaJEoSIvZNrk6U9+lwkPNCxS1fRV6TLg2mRJKBldsC8rK8uhWIfF1lHmHhwcyCCgRr+ofBkv+3Os0kej94M3jYGYrd6LdVa6GXPVe6PP/+CP/t81mI2F0dvLtSuUs7doXWZ/IWr0+R3e0S1cu9lYGb29XLuMNLtFLmRmy94jZ2X/sTNy4Pg5OZh6Tg6dSJMjJ9MlIkKkYplEqVg6XsqVjpeySXFSJrGkJCWUVEJbYlysJMTFSHyJGCkZGy0lYqLl5qemO+2gfQw7d5Z1rmLWuTMMMQJlZ2IdRCxYkb377rvKKgzCFKzR8H/7eHZG6IerZ1RYvv3rX/+SCRMmSMOGDeXo0aPyxBNPKDENmxanD2LdU089pY6rW7euwPV35syZMm7cOImLiyuo4uLFi/LNN9/IihUr1L6UlJRC5506dUpZ6L344ouSnp4un3/+uTzzzDNir214w41rpje0fD/W8GJdZrZNbnhimvxv9EApU+pSKupgbq4WwHnrzhWqumersvL41K0y5eEmBd//enitTFw5TrIzsyUuIl56NH6/YF/f1qWLND2UQUBdXVR6v38sDM6CeWod8DX4ZbADhboyndbD97X9wZx7+rK5AIaKtHHrcXczZtyW+98yo89//3voeQlmY2H09vKB1/O5F4wjzf5C1OjzOxhj5muZZmNl9PZy7fJ1Jvp/XlpGlvy+/4TsOHBC/kg5JX+mnJJjZ85L3aplpXaVZKlVKVlqViotNSuWlmrlS0lCXKzXlQY6Zh0aoBmDuPqL44wWt87Zs9zOnTsLJZQw+rOc/SRw9YwKV1WIdxDUsOnFOv0zuV6si4mJUe6skyZNUmPdoEEDZSmniXX68/DbO3r0aOUim5qaquro37+/1/OUz6p+IfPpZMOLdd+t+VOWbton4//Z2acOenuSqxvJbzadldvb/p1M4mRapgz7aJt8MOSSxd/6Q2tk4vJx0vSyqyQ2JlbWblwr/VpMkwEdKsrsVcelV6vkIs3xNGZdIBZTT8U6T95OBGOBDESgUE/FOm/nRaiP501jqIkbrz5/xLqZ7z0vnWv9pjq1aP/Vcvcjrxmvgy5aZPT5H0qYZmNh9PbygTeUs7doXWZ/IerpfZSZX3oGaoZ4ej8WjPtJX/rAtcsXatY8By6pG3YdkU1/HpPNe47JgWPn5IraFaVJrfLSqGYF5e1Vq3LRZzp/aAQjG6wjry0rWdZBvIOlHcQqT55d/RmfQJxrvybChfWtt95SIhvcVocNG6YENRzniVi3Y8cO5QKL/kOkW7JkicyfP9+hWKd0ivXrZeHChSrx5V133aXq9WfjmukPPc/PNbxY9/R/FknHZrWla9v6nvfKjyPdiXXRkRHIQiEx0SJNqsXLs9N/l2mPXy3rUlbLhJ/GSqMaTWRPym45euyoxEUlyoMdv5BItCcyQro3S/KjZf6fan9ROQvSqb/JhIntO++8I1OnTlVvXhArAD7we/fuVaa6WmBMmOYi4CViAbna7G/KAh0o1H4hNGvwTi6A/s93s5fgq1inCXVVbv1AITj6w8OmE+yMPv9DObfMxsLo7aVYF8rZ651YZ4YXop6KdZ48OAZDpArES89AzRBPxbpA1edvOVy7/CVo7vO37j0uP29LkTW/H5K9R89Iq4ZVpXmDKnJ1vSpyea0KQe8cxDp7d1dnlbq7P7SqGyxcNiFwdezYUSWXmDx5sulj1uG5GsLZrFmzZM2aNUWENvsXP3rLOrgB49l7ypQpEhUVpdxao6OjVVy7Q4cOFfGSQ6w7uNQmJSUpC0W9G60vE5xrpi/UvD/H0GIdXGCve/wT+WnCIEko6b1Jsfc4XGeDtb+R3H0kTZ6Ztk2G9M2Qt5e9KQ2qN5QNWzfIyz1flzW76sjDnSvJ4q1npU/rCvL1uhPS5SrjiHW4YJ0F6dQvDLt375bZs2erCx4x95577jl55JFHlI+7s4CXsbHOx0p/cxqMQKH2N4dmDd5plQUQNx8YZ2jckZH4GyFRkZESFXXpb3RUpMRER0pMVJTEREdJbEyUlFCfaBXHI64EPojrEa3WALgWlMInPlbF/iidUEKSE0tK+dLxvlzuhj7H3c2Yo8YXCHU3j5XcjN8kskQtiS7VUQ4t6CyL9lwudz86xmmfPbXyDURmanfgjT7/3bU/kPvNxsLo7aVYF8jZ6X1ZZn8hWhxeeno/qo7PMNvLU65dgRp585Tz684jsuy3/bJi8wGJKxkj7ZvWlHaX15AWDaqEvBMQCSHWebK5uz90JtZpZTuKlmOvdQAAIABJREFUlY59+N4ImyuhH8+leBaFsQfcRrdt26aeUT15QRLuvtn3C/Hj2rRpowQ6JIGAgFazZs0i2WCducHCQu7NN99URjU4f9CgQTJnzhxVHtxq7UNaYd4gxh8MbPx1gQVLrpmhmVGGFuuWbNwnC1b9IZMe6xIaGuJerENDoiNE8kRkYcoIOZl2QpLjykhSQmn5bdsmea33GGlZp7W89d1xGXJLFVm+46wKNIqt8xVFxbpQvv3QX1RQ450F6dSLdfv375f3339fRo4cKZdddplERio7QbWQIHU2zHexsDgLeGk/cHqxLhiBQu0XQrMG77T6Apibly+23Dyx5eZKji1Pcmy5kpWTK9k5uZKZYxMI9SpLVlaOXMjEJ1vOZ2RL+sUsSbuQJWfxSb+oMmwh0xbEvQrJCVKxTLxUTE6USmUSpFLZBKlUJlEql02UKmUTpUTs38leQrag6CpKz8iW7ftTA3YzZt8HvVBnS/tJImLKS+qqz9Rh1Xv+KPunt5MlB6rLwOGXvrPfXLlL4NhAJrtxx9/o899d+wO532wsjN5eX8W6T77/TW5tXU+qlEsM5PCGvCxkJDyTnimrth6QiskJkn7xUmbCS9kJcyQjK0dlJ8zMsklWjk2ysm2SZcuVHKzPtr/W7Nw8ycX6nZev/ubl50teXr76m59/6T7q1/cfdtg3d2KdPtSIEV+I6ue3VV96BmpSmu3lqVXXrkCNp1XKQey5HzfskcUb9klyYgm54eracv3VtaRu1TKm6aI7sc40HXHSUKNfi77yDXe/jh8/rmLiQez0Jwus1v9w98fdOPh6v+eu3FDvN7RYN2rGCqlTtaz073RFyLi4WgCX70iTaxqWkVJxlx76B00fILVr1JJT507Jlq2bZVTfsdKqbhu1b8yCo/LYbVVl9Z/npEuzCvLj5pNyXaNSXj0gBzqugP6isneV0ItoerEOprLffvutEuxOnDghw4cPlz59+ig3WGdKvyuzWn09wQgU6uptjJmCd3IB9P6SRzauY6fP//VJl6OnzsuRU+kqM1fq2QtSrXySVK9w6VOjYpIKBFyjYmm5rFLRxC/e1+7ZGYF0c7Cv8cQP3QSur7Yz8yU/95xExFQUkUZyYvVoEVuuVOs1T/Z9eJP8lFrXoWCnX29Qtj4gMcU6z8Y3GEf5uhbgtwwf7QVLMNrmqExf2xuq9nl78waRbsbiLXLufKZTASpUbXdVD9Y+ZCI8fCJNfttzXFkoa8Lc2fMXlUB35nymykSIZF14EXJ5rYpSGhkK40soa2WVobBkrMSXvGTNXBKZCmOipUTsJYvn2OhLFtCwiNY+3vbdnViH8oz8QrQ4vPT0dkydHW+2l6dWW7sCNY5WKAcJIhAD/fu1fwpenHZuWVdubllH6lUra8ruUawz5bCF1RINRjqwvIPxzR133KG8nvzduGb6S9Cz8w0t1vV47gt5+/9uldpVQve2w9UCuHh7WiGqn61/RFLPHFOZX9/oN15a/yXU4aBR8w/Lk92qy7o9aaJdDs7EOkfmyI4y99g/MHs2xH8f5eomUx+k01lgZFjCQZEfOnSoJCYm+i3W2VvWBSJQqP3NoVmDd3IB9HZ2uz8e4t3B1LMCUW//sbPqs+/oGWXFV6dKWalfvay6cdM+eHAN9BbIAMKOxLrKnZ4VW9qyS7sioiQiupxElWwkmcc3SWTUUilZbaTsee9xqfnImiJdC2VmandcXYnu+nONFJ/JXZ983e8pC33558+fV0GK7733Xr8DCHvbbqusXXqRTmPgzFrMW0a+HA/LYwhxh06mybZ9JyQjM1uJc0qgO5kmZUvFFbyQOHoqXTo1ry3JiXFKmEOogDKl4qRMYkkVjiCcm9lfiBaHl56Bmh9me3lqlbUrUONnhXI27zku//35D/nvL7ukS5t60rVNfWnjoaupkftPsc7Io+O8bUZfY7ylavT+ePty1tv+h+p4w4p1+46dlccnfS//fd2/tMLegnS1AH67KU36tv07yOjOlHPy+uzt8sHQFkWqeXnOAXm6Vy3ZtC9NOjUtLz9tOynt6ju2rNNiBNhb0gXTsu7ChQtOg3TqxTpkjdm3b5/KUAOXD/jXw7UUASz9tawLRqBQR24XZgzeyQXQ2yvX9+PxELwr5ZT8vj9Vdh85LbsPX/qULRWvhLtzFzKlc6u6yqVWudeWSVAPvr5serFOO99ZQGFvb8aUZd0tb4vt7LeSn3vh7+ZFREvOuZ8lL/OcJDYcLrveeE7qPL/JI7EOB+ndY7WT9MKeLxzcnePp/C9uYp07btp+vRWxv9m+PK1TO87TsfO23EAd7+7mbcbibTJj8VZlSWe/BUOsg/soLN7OpF8sZAmHMCBVy5VS4hxEutPpFwvEuGoVkiSxZIxcXruiVC+fJPg/LN/MsJn9hWhxeOkZqHlktpenZl+7cF8eCGuZQI1/OMtZvGGvzF3+u6SeuSC92jeSHtc2VC8trLJ5e39otn4b/Vr0lafV+mX0/ri73zPLmmlYse6rlTtky57j8tJ9HX29Jnw6z9UCuD+16M37qFnbZOpjLYvU9fysffJMn9pyKTbXpfhcFZOKxswKZRBQ+4vKWZBOvVgHQW3ChAny7rvvStWqVZVY1717d/nzzz/9FusQDDTQgULtbw7NGryTC6BPl29ATzp4/JwS7fBmFrGbjp+5IKlnzqu/iKenxcSrkBwv5ZPiCyxYkhJKSGJcCUmAK1nJGImLjVYx9ZA8o/3Qj5220V608+ZmDEFmv/jgReneMkdK1S4j2SeXSHR8bYmITpDczKNiyzgkiXV6y58TZ8ianOoy4MVvAsoq0IW5ssgIdAbpQLc90OU5Y4F1GpbOV155pUyfPl1q1KihsoI1adJEnn76acFNCvbNmDFDucIiRsnSpUuV+wOyZJcvX141dd26derFDTas7SkpKSo4McIZaOuz/XkIZzBixAhJTk5WL3FQl1aeWdeuhRsPyewVO+VMepbkOxlETay7FG/z0gfxNrP/irmZlf1XzM0sxH6zqRhwKt7mxWzlegVXLIiAiF2JxDlwTcV3sHi7ZAH3tyUcXiJcXbeSEuLguo/Ym1bYzP5CVD+/rfrSM1DzzGwvT826dpUuXVq9VDPLg2eg5pd9OVhbINDhUzqhpDSoWU6e6tcuWNWFtVxv7g/D2lAfKzf6tehjt8LqButrm12dZ/RxolgXjFHXlfnvT5ZJs/qV1RuRUG6uFsD+49YVaUrjagny4oDLi3z/3qLDkpKaKeezbOpmHp+pjzYNZVeK1GX0iyoQcMLdx0AF7wx3P9yNhVUWQHf9dLYfrrMQ7Q6dOCen0hAPClYxl5JfIAnGhYt/BWrPylFutkicgQd6xJByt0G0G/VQJxVHymazqdhxGRkZMnfuXHnooYcKna4llUC63RLlmkly49aSeewtiYopJ5FxlSUndYes23xc4mt2kjKrVskvOTXl7ufnu2tC2Pc7E6iCkUE67J110wBXYp2zjNxwg4UFNMS8ChUqKDGuX79+KlvY22+/rbKEvfzyy0poGzJkiMoM3qxZMxXLJCoqSol1mHfOzjtw4IDKBg7RD2ViXDSLDrOtXTFxSTLlf9slNd0m2bkRkpcf4VSsQ4bqKMRri4xQf2NU7DbEcouUGGSxjo5SiWxUNmtkso6Nlnhksy4Zo+LB4YNs1oih2b7pZQUCv9HnYCDbZ/YXosXhpWegxttsL0/NtnZVrFhRre/FXazDPZgm0jWvX1luv/5yadWoaqCmsSHLoVhnyGFx2yijrzFuO2B3gNH7Y5VnVcNa1vV5cbaMe6RzyLPzWHkBDMVFBYuLgQMHypYtW4pc8xAaNIsNbxcET48PRR+dtSWQwTvD2Q9PWFtlAfSkr4E8xpEbrFa+L5Z1cH2t1m2e5F5YJznpyyT79DyJiSwtEYnd5NTaH6XKbQ/IrE9mSWbKLomIbyx3PzPPaXdCmZnaHVNnAlUwMki7a0u497sS65566ill+Vy3bt1CGbkvXrxYINZBuINAN2nSJPVQh9igL7zwgvoO2b6nTp2q/l2qVClZsmSJzJ8/X63TO3bscHpeenq66OvWMzLr2uWJZd3Hw3vKlXUrhXtKmLp+s78QNfr8NtLkCDcrb1+ehru97saO912FCeGlx2eLNssXS7bJ7dc3kTuubyJ1TZowwt3Y2+93tI56W4aRj2/evLls3LjRyE30qW1W65cZ+tO0aVM5ePCgerFh1hcchhTrEJul74uz5acJ9/l0MfhzEsU6f+iF/1yj32x5Ssjo/eBNo6cjWfi4QMWsK7CoE5GK7f4h2ac/E9u5PRJdqqxEJ3SXJZ/Mk7X7MiXhfKr867XuIjnp8u53NaRpy5ulZcuWysXRftPHpgt2/Ex39JwJVMHIIO2uLeHe70qscxY3VC/WnTp1Sm644YZC3dDcYzds2CA///xzwUsUxACcOXOm+v9vv/3m9DwUpq/bCmKdZp3iKmYdXNsfvK253HvLVeGeFqat3+z3WKH4bQ73S89ATa5QsHLWVl9enoazvZ4w533XJUrwUIBIN33RFrn7pqbSo11DqVM1dIkIPRmrYB9j9nXUHR+jX4vu2u9sv9X6ZfT+WGXNNKRY98v2FJmxaIu8+0RXX68Hn8+z8gJo9IvK50HTnWiVPhq9H1ZZAAMx57wpI1DZYC9Z1M1VmV+zUydL9tnDElu6ikQl3CorPl0gX27Plndfai35kXESGVtZ8nMvSt65TZJ74YC8t6S5/N/IdxyKdaHKTO2OmaeWdYHIIO2uLeHe769Yd/bsWfn000+VABcfH1+oOxDnnFnW4WHX2XkQE6wq1mlxnxxlg10wqr/8+5OfpFHN8vLUndaMhRTs+W72eyyj/zYHe/y8Kd9srIze3uJ+34UYoNMXbVZCXc/2jeTezldZJpanN9cVjjX7Ouquv0a/Ft21n2Kdr4QCe55V1kxDinXTfvhNvTn51+1tAztqHpSmXwBhnTBnzpwicaI8KMaQh1h18dPDtkofjd4P+wWwUqVKysQ4KSmJgY5dXP0Q65xlf7U/zdXN2K6vekqjLk/JxYP/ltzzp6VkpQYSEdtGVnz2rezIbymDnxgtH00aIg/3rVAg1uWmb5ap83PloeEzVFwy+80MbrDByCBtyMXayQsIvUimTwSEZD16qzj8diEWHZJKVK9eXbnE3n///dKhQwf58ssv5ZtvvpEpU6ZIVlZWoZh1cI9FshItZp2z806cOGF5sU4bAr1ohwQTuC7/9c4PUqNiaQp2Plw8Zn/INPpvsw9DErRTzMbK6O21yoOnLxMOIt1/FqyXbtc0kHs6XyU1K5b2pRjLnGP2ddTdQBj9WnTXfop1vhIK7HlWWTMNKdY9/9FSuebyGtK1bf3AjpoHpWkLIB5iENSdYp0H0Ax0iFUWeKP3AwvgVVddpTJHQqTDB9kg4UoGQaW4ZyVzdkms+f2QEus82VzdjMGyrvJNr0jGwRckOiZGJLad/Dz9O9kR3Vb+8cQYVfy2bdvk8uiXJDKpjUjORck59o38kfCJXHHFFQ6rD2Vmanf9d2ZNFowM0u7aEu79vljWIfvrW2+9pUS5adOmKYEJmbEXLFggPXv2lGeffVZdv9jgBvv444+rmHV33323cn/VYovCctHRecXBss5+3CHa3d/lavV1Xn6+DB73jXS4sqbcd+ul77h5RsDsD5lG/232bBRCc5TZWBm9vVZ58PRm9n25bLuypGtau5JaaxvUKOfN6ZY91uzrqLuBMfq16K79zvZbrV9G749V1kxDinX9X50n/x50vXI1CfWGBRCTTxPrYIVglc0MgSD9ZW2VPpqhH2jjkSNHpFy5ckqow19Y1kGsg+WWlh3S3zEtrue7uhlb+P490nnA45Kf8aNExNSSlR++LztLtJfBj79WgOvHHxfJTdWnyuGUPZKXmyNVyyfJT2f/LTff3NnwSI1+AxBKgKFigd+88ePHq+sWWWF9vX5D1V5fxyBQN2/HT5+Xe16fLy8Oul7aN63pa3OK3Xlmf8g0+vw20oQyGyujtzdQa5eR5oiztkCk+3zxVpUw4p6br5Sr61U2Q7ND1kZ366ijl69onD42sf7/+DfCoBhlM/q16Csnq/XL6P2xypppSLGu7ZAPZfnb90uJmKKuWr5eIJ6ep4l12dnZcuHCBTlz5oz6IO4Psurhe0xObiRQnAlAjIuNjZXExERJTk6WMmXKqE9CQoL6nmKd/7PD1c3YjI/elKrnF0tEXqZE2iJlb+KNcv8/nytU6ZezPpeTx3dK/3v/pb7/4pMJUr5qI+l31wD/GxfkEox+AxDk7hcqPpgsDh06pFxl//e//0lMTIwMHjxYucziWvZ1C2Z7fW2T/rxA3rwt33xA3vpytcx8vo8kxsUGonmWL8PsWQzN8CLNKJPIbKzM0F4rZDZ0Nj8vZttkzk/bZfZP26RJrYoy4MYrpFn9KkaZzoZqhydinSbA2ScM00Q6TZzTC3tG6aTR7yN85WS1fhm9P4G83/N1zANxnuHEupTUc/J/b38vC0bdFYj+eV0GFkDE7MnJyVFvGdLT0ws+iANks9ko1nlNlSdYjQDEOLi6Iqso3Oe0D3708dAPNzxfLXOsxsrX/ri7GfO1XDOcZ/QbgFAyNBsLo7c30Ddv42b/Irm5eTJyQPtQTgvT1mX2dc3o89tIE8NsrIze3kCvXUaZK4dOpMm8FTtk3vLf5YbmteXOjpdLk1oVjNI8Q7bD3TqqF+jsRTuKdeEbUqOvMd6SMXp/rLJmGk6s+3lbisxaulUmP3abt3MmYMdDrMMEhBUdBDrto1nVYZHEhxsJFEcCEOHw0azrINhpH82qDmIdN/8IuLsZ8690Y59t9BuAUNIzGwujtzfQN2+23Dzp8dwX8vJ9HaVVo2qhnBqmrMvs65rR57eRJoXZWBm9vYFeu8I9V9buOCRfr9opv2xPkT4dGkvf6xpL9QpJ4W6WKep3t466ShhGsS58Q6xfY1zF/nW1L3ytL1oz18zQjIbhxLovf9ou+46ekRFhfEutWddhEsLCTvvAqg5CHjaKdaGZoKzFeAQ0izkIcrCugyWd9oGAR6u6wIyZu5uxwNRizFKMfgMQSmpmY2H09gbjgfebX3bJd2t2yXtPdgvl1DBlXWZf14w+v400KczGyujtDcbaFer5knYhS75ds0u+/WWXREZGSI9rG0qv9o0kNjr0YY9C3fdA1uduHfU0Zp29cBfINvpTltGvRV/75qlY52v5oT7P6ONkhTUTY2o4sW7i3DVSLilOpeYO56YJdpqVHf5qFnUU6sI5MqzbCAQ06zr8hTiniXQU6gI3Ou5uxgJXk/FKMvoNQCiJmY2F0dsbrJu3B8YskDs7XSG3tKobyulhurpcrWuTF54UWCpe+uRKri1fKifHyEM3VSrSz+2HcmRPaq6cz8pVL1Fz80QGdSgVdB5Gn99BB+BFBWZjZfT2Bmvt8mJIfT4UXlM/rPtTfli7W25r20C6XVOflsg+07xkMAIDEoRrysjIkLlz58pDDz3kR4nGOtVe1Hr++eflyiuvlOnTp0uNGjVk7Nix0qJFC8Vh+fLl8uqrr6rM9tdee6288cYb0rp1a4F12iuvvCIdO3aUSZMmSb169VTyrI8++ki++eYbGTFihDz66KPK6GD37t0qfu/SpUvljjvuUOchcV6gN/t+oZ527drJxIkTpVmzZjJq1CjVTr1l3cmTJ8XX/qOPiCt++vRpady4sbRv3166dbv0UnHatGmqj9r/fekr10xfqHl/juHEuhHvL5abW9aRm1rU8b43AT5DL85pAh2FugBDZnGmJaBZ2OmFO8apC9xwmj0Quz8kzBDo25/+eXOu2ViYob3BCNKOZBMf/2+jfPpMb2+Gt9gd6+oh05Zf1LrmpVm75bX+tYtwmrvuovRqlVjo++iIosm/PLUw0bIkokBXWRGN/nBipAllNlZGb6/ZxLodB07K4g17ZNGve6RC6QS5tXU9ubVNPUmKL2GkaWrKthQ3se6+++6ToUOHSt++fVXWeiR+fO211+TYsWPy5JNPyksvvSRNmjSRjz/+WLZu3SpjxoyRgwcPysCBA+Wxxx5T50EYW7Vqlbz33nvqBQ+ErMmTJ0vZsmVVGf369ZNOnTrJ22+/rcStl19+WUqUCOxctRfr0L7bb79d9W3evHlKeIRwd/jwYdU//Btina/9x3noN/q1bNkyWbRokfo/2vH666/Lgw8+KLVq1fL5GuCa6TM6r040nFh33+iv5cl+18iVdYq+SfWqZwE8mAJdAGGyKEsSoEgX+GG1+s2YK2JGvwEI/Gg7L9FsLIze3mA+8D44doH0v7GpIV42hnKOelOXq3Vt4oYxkpNrE1ueTWy5Nnmm3evy7Gc7Zey99YpUMfOX83LnNaXl673TCo4f2GhwkeM0EQ4CXCCyIhp9fnszFsE+1mysjN7eYK5dgZoLew6flqWb9svSTfskK9um1sKbWtaRBtXLBaoKlvNXKCZXlnWuYta5WweNANhe1HrqqadkwoQJUrduXVm9erXMnDlTxo0bp+Jlaxviy8NibsWKFWpfSkqK6M/DOfv27VMWdBD7kPkeFmvnz59XAh2s70qXLi07d+6UF154QX1XpUpgsxHb9wttQL8aNmwoR48elSeeeEKJadj0Yl0g+n/q1CnV3xdffFElzvz888/lmWee8UuQ5JoZmqvFcGJd15Gfy0fDe0jlsoXfmIYGB2shARIgAWMQoFjHGDaYiUa/GbK/Woze3mA+8P746x6V1ZCx65yvoa7WNXsrhguZNnn6k99lwgMNixQ4fVW6DLg2WRJKRhfsy8rKcijWaUIddupFO/zfmeWdsx4YfX4b49frUivMxsro7Q3m2uXrvMmx5cmvOw/L2h2H5ZdtKZKVY5Prr64lNzSrLc3qVfa1WJ7nhoC7+0NXLynMKNZpwhWs4PRiHeJlw50TQhvW9gYNGihLMU2s05/3xRdfKLHu2WefVZZzmlgHEeuGG24oRBwutzNmzFDlBXJzFbNO3yZ7sS4Q/cecGT16tHIRTk1NVd3q37+/X93jmukXPo9PNpxY13bIh7Jy8gMSE8Vskh6PIg8kARKwHAF3N2OW67CuQ0a/AQgle7OxMHp7g/3Ae/u/v5Rn7u4gLRoE9o18KOdcMOtyta7NW3euUNU9W5WVx6dulSkPNyn4/tfDa2XiynGSnZktcRHx0qPx+wX7+rYuXaTpgc6K6O/89iXLny/n+DuGrurEwzJcqD799FPlQuZsc/Vgqj8nHP1z1GZ/x9Zf5u7OD/ba5a5+7D96Kl3g3rptf6ps2XNcftt9TFo0qCqtG1WVtk2qy+W1K3pSDI/xk4C7+0O9IIeqHFkWe/uiws8me3W6q7VDL9bt2LFDucBCrINIt2TJEpk/f75XYt3Zs2fVWgaBLz4+3qt2enuwfb/gfvvWW28pURBuu8OGDVOCGo7TW9Y5E+u86T/aun79elm4cKFyA77rrrv8FiO5Zno7A3w73lBi3bkLWdL7hVmy9K1BvvWGZ5EACZCARQiYPRC7NgyZh8dKzpnFlxL0IJt2Xr7k2y79W31yL/07IrqClGu3QJ1m9BuAUE4xs7EwenuD/cD7+ZKt8seBk/LKA4Xf1Idyzhi5Llfr2jebzsrtbf8OgXIyLVOGfbRNPhjSVHVp/aE1MnH5OGl62VUSGxMrazeulX4tpsmADhVl9qrj0qtVcpGuexqzDifqj3XG0N/57Ysw5cs5wZwDgRbrgtlWb8r2d2y9qcuXY4O9dmltysvLl8Mn0+XQiTQ5mHpO9h87K3uPnpHdh09LyZgoaVSzvDSpVVGa1q4oV9WtJCVi/7Zu9aVfPMd7Ap6Kdfp1zd6izgpiHeLTIdnElClTVKI7uHUiYQTi2h06dKhA8MJLBWeWdRUqVFBWdvfff7906NBBvvzyS+VOizLLlCnj/eC4OMNerNNi6kE4mzVrlqxZs6aI0IiYdc7EOm/6j2bB/RcutUlJSeqFi96N2JeOcs30hZr35xhKrDtw/Jw8MeUH+eqVO73vCc8gARIgAQsRMHsgdm0o0rfdKqVr95f8vHxBysb83Ny/P7ZcyTi5XrLSD0v565YWjJ7RbwBCOc3MxsLo7Q32A29mtk1ueGKafP1af6lUJiGUU8UUdbkT66IjI5DqUGKiRZpUi5dnp/8u0x6/WtalrJYJP42VRjWayJ6U3XL02FGJi0qUBzt+IcoPIzJCujdLCjoD/fxGjKR33nlHpk6dqoQ+BDJHQO+9e/c6fbhCHCVnGQDReDxgYv/3338v3bt3V/+Ge5T2sIaHR2fZD521Jycnx2E78VDrbLMXCDdt2qTcx06cOCG9evWStWvXem1ZZ/TMh1Zau3Lz8lVG5eycPOWainXpYpZNMjKz5XxmtqRlZEvahUw5ez5TTqdlyqm0DDl5LkOOn7kgp9MypEq5UlK9QpLUqJgkl1VKltpVkqVu1bJSvnRwLY+CfgFbpAJfxTqt+45CA2Cfq+Q6oUTnqWUdLMTefPNNtb4hicKgQYNkzpw5SvDSr5uuxDpYtSFOHWK5LViwQHr27KnWuquuuirgXbbvF+ps06aNai/aDwGtZs2aRbLBOhPrvOk/OoN5g4yziP3nrwssyrPSmhnwwQ5ggYYS67buPS5vzVktn4zoFcAusigSIAESMB8BswdiB/Hs1E8l/+I6iSvbWrJPfSX5OTbJy8mR/OwciSnfRzLP/C4ZpzZLhY6/FBogo98AhHI2mY2F0dsbbLEOc+ONmSulUplEeeC2ZqGcKqaoy51Yp7es230kTZ6Ztk2G9M2Qt5e9KQ2qN5QNWzfIyz1flzW76sjDnSvJ4q1npU/rCvL1uhPS5arQinXr1q2T2bNnKyEN8fIQuPyRRx5RAbudPVxBrHOWARADCLeo2267Tbp166YsQXB8nz591AMWMgMiGLqz7Idbtmxx2B6IeI7aiawI/suKAAAgAElEQVTInoh1SCAFIbJr167Su3dvFXh95cqVXot1Rs98aJW1q9UjUwWid3R0pMRER0mJmCgpGRstcbExEl8yRhLjYqVUXKwkJZSQ5MSSUqZUnJRNilNCXMXkBLV2RUSYYjkpto10J9aZHYzRr0Vf+Ya7X8ePH1dJJvBb5U8WWK3/4e6Pu3EIxf2euzYEYr+hxDoEJ5310zaZNLRLIPrGMkiABEjAtATMHogd4NO2dpHSNXtLXuY+saVvlfzsS2JdTLkekn3+iFxI3SBlWk2TqLjqFOuczFRfb4aU23F+vkRGhjb+q6/tDdWFGoqbt237UuXfnyyTea/0C1W3TFOPO7EOHYmOEMkTkYUpI+Rk2glJjisjSQml5bdtm+S13mOkZZ3W8tZ3x2XILVVk+Y6zBcJC5yuKinWBzoqon98bN26U999/X0aOHCmXXXZZwbVmb5Wmj7EE8c1ZBkAIfq+++qq8++67Ur58+YIxdeYGa5/9EPGLHLXHWTtdTRp9nYcPHy7ULrheQTxEO72JWWf0zIdcu0yzjBT7hlKsM+cUCOcag3Ublof4vbrjjjsEL2H83cLZH0/aHor7PU/a4e8xhhLrFv26R5Zt2i+vD77R337xfBIgARIwNQGzB2LPObtCbCenSXzF6yTn5FeSl52jhLqo+GYikWXk/LH1El//KSlR/toi42SUG4BABFn3dxK6cgdxVjasbxCk+N577/U7gLC37TfK2Dlrd6hu3ga9MV8e6dFSrrm8hrcILX28q3Vt+Y40uaZhGSkVd8k9c9D0AVK7Ri05de6UbNm6WUb1HSut6rZR+8YsOCqP3VZVVv95Tro0qyA/bj4p1zUqVYRdoLMi6ue3zWaTb7/9VglkcA8dPny4soJz5wart7qzz0roKHGDfh1CrCFn2Q+RGdFRewDF0feeusHCRUzfLk9j6Llau4yY+ZBrl6WXHkt1jmKdOYfT6GuMt1SN3p9Q3e95y83b4w0l1n296g/Zui9VXrjnOm/7weNJgARIwFIE3FmgGD0Qe9rm2yShcgeJikmSnJPfSR5cYLOzJbZCX7lw/FeJKneTJNS6x+GYGf0GAI32NMi6v5PSFxb6B2HEYwnl5kt7Q9m+UN28zVq6Tf44eFJeuq9jKLtn+LpcrWuLt6cVav9n6x+R1DPHVObXN/qNl9Z/CXU4aNT8w/Jkt+qybk+aaPYBzsQ6R/GZHGVHRLnukkw4m9+wPoN70dChQyUxMVHFP5owYYJUqVJFCWU//PBDQeBwZxkAMzIyHFqs6cWx/fv3O81+qA8Wrm9P8+bNC7g6+95+4riyrIN4BwtAZGD0xrLO6JkPuXYZfvlgA/8iQLHOnFPB6GuMt1SN3p9Q3e95y83b4w0l1uHmFtmHnrqznbf94PEkQAIkYCkC7sQ6Iwdiz834Qy7ue1FKVe8i2Sf/q6zq8nNyJO9ipsRW7i2ndn0ukh9VkAk2TyWeyBOJjJfqPVcVClrryqUMA+4owDssRnbv3q3icixdulSZ/CO4OVzLUN6IESMkOTlZZcbCj7ne5Uw/iQIRZN3fSenMOgUZwiAOXHnllTJ9+nSpUaOGyorWpEkTefrpp1W/sG/GjBnKPc8RC7QNcbfwEI0NAe3hpodgx3jw94Uhb94ujTgCt982cqYseWuQxDFbYsFl4Gpd+3ZTmvRtW6Hg2J0p5+T12dvlg6EtilxGL885IE/3qiWb9qVJp6bl5adtJ6VdfceWdVrQdGfZEL3Jiqif31p2wWHDhqm1BAIdXD0h1g0ePFhlJmzRooW69hAIHNeVFrMOMeDsMwCinbgW77nnHrn++utVzDokdkCWQlzbiFmHa9JZ9kMER9+3b5/Yt2fz5s0Ov8da4WzTr32IwYd2dezYUSWXmDx5ss8x6xz1G0w0a8NwZj7k2uXvrxXPDxUBinWhIh3Yeoy+xnjbW6P3h2KdtyPqwfGfLtysshMN7XPJzYEbCZAACZiZQEZWjmzfd0L+PHRK9h87K4dPpsuJcxfUg/yFzBzJzsmV9e8NdthFd2KdkQOxn9vUW+LKXS6xiTWVCJefa5N8W65Ivki+LU/ybPh/zl9ZYfPkfOpGyUw/JFU6z5foxJoei3WIweEocHr16tXVw2W/fv1Uhi0ERIe12csvvywHDhxQGRsh3mEf4nY4i92hf2D1Nci6v/PXlViHfsCSp2/fvjJ+/HglGOChF26wEA0g5lWoUMEpCxw/ZMgQFTy+WbNmKpZJVFSUEhU04cBbhrx5+3vEh727SG5oVku6XRNa60Z/51wwz3e1ru1PzSxS9ahZ22TqYy2LfP/8rH3yTJ/acinrJT55UjGpaHZTZzHrtAK9zYqon98XLlxQ1nOI3Va1alUl1kHwxjZv3jyVUfCKK66QHj16yK+//log1jnLAIjz9AI5kjngWFjcaWIWhDNn2Q8hsDtqD8539L2rmEX2Lyq0dkE8xNqybds21SZvLOuMnvmQa1cwr3yWHUgCFOsCSTN0ZRl9jfGWhNH7Q7HO2xH14PgPv9uobrgQ54UbCZAACZiRwO7Dp2XZb/tl9e+HZPu+VLmidkVpWKO81K6SLNUrJKlsa8jAlhAXq7K0OdvciXU4z6iB2M9u6Cr5tswCyzkl2OXlSXKt3pK5d7ZExFaT/2fvPOBsuNo//sMi0evq3asGQYIoCRKd6ESJFvJ6eXXRid57jUgE0UsQiYREJ1ivTkQL1mqr12AX/89z8p/N7N1b5s6dmXvm3mc+n/tZ9s6cc57vOXN2zm+e5zkJ05bC48ij+OvuWbyWpQbSlhoZg8JdriN1snZ3CdVJoKMwrZQpU4LCtgYPHixEu4cPH6J3795i8Urb17s7jEiy7usYdifWqe1Qc6HE84pYR8KdKxYUUjdv3jzxffLkybFlyxasXbtWiArEVg9Dfnj7p8d/DjsHysU7uVM1X4dBwFzvbl5rNiEsjp0FsyTFkOaF4/z+i81XcDnyKR49i0ZU9AvxmdfZ9e6mRgGUfXwbZacR5fiblbc7H/q7vZ6YB8rC05Od/L1nAs7mUc9X2ecMCt2njXEC7Qg0u+xgD+16Hh4eLl5ch4aGip+0LqAXeRSFY8RGG2aPU6nCYL/4/n8ISRAf7Wv9k1/DbABcPhNgAkzACALr9/yB7/ecQeS9R6hUPBfKvZEdbxfIjPg6d1yyeyJ2R6Z3wj7Fa0lSIyRRWuFV9/Da//Ds0VVkqr4R8ROnjXW6VrHOVUL1AwcOoFKlSrHKVEJC6ZfqBO9axTq9SdZ9HVvuxDq1Ha7Eutu3b7tkcfDgQezZsycm7FVdxpEjR3Qx5AXvPz0e9eIlKnSZj5/Gt0TqZK/5OhQC4nq7e4TIPr61DhJ6EdGyZUscO3YsziXt27ePmRO0lufsPH+y0rPzoT/bq4Uzi3VaKAXHOXafRz31kuz3oqf2u/o+0OyS3Z5AmTOlEutmrz+A1xKGoF3N4nrvA76OCTABJmApgcW/HMOyLceRP3s61CtfAO8WzWFI/XZPxO4I4drGEkj7r2Z4fOMo/rp9GklyNESqN/s5ZeUoULlK1u4qoTrt0rhw4UKx4EySJEmsOrTuZEgXGZFk3dfB4KtYd+/ePZcsSJxz5VlHi109DPnhLXaP9//yV5QulFXMDXwAdl9kyj6+ZRpjdmMle3sDZeEp0xi1a1vsPo964i77veip/SzW6SVk7HWBMmdKJdbNWncASRKHoG0NFuuMHa5cGhNgAkYTWL/nNCh0v0juULT4oCgK5/wnMboRddk9Ebuawa3dzZDg1Qu8evkCTx/eQMYq6+N406nPVz+okfu6q2Tt69atc5o4nXZgpDBQSsxeoUIFrFy5Ehs2bMCsWbNw8+ZNXZ51epOs+zoW9Ip1lIuOEttT/j5XLJ49exYrZx2FCiuJ8CmXlx6Gsj9kW/3wtunAeWwKO4fJnTkUlu4Fuy8yZR/fvs43Rl5vN1ayt9fqucvIscBlGUvA7vOoJxqy34ue2s9inV5Cxl4XKHOmVGLd7HUH8FriELRjsc7Y0cqlMQEmYBiBsxF3MG3NPjyPfoF/1ymJkvkyG1a2uiC7J2JXbHkZ/QQ3Nr0rNppImqsFUhbp5ZGX+kGNOLhK1k7CkqvE6RS2Sh55tENi3bp1RbL3YsWKxfKWc5ccnRppRJJ1j8Z6OEGPWEe7v06ePFkIlAsWLBACiTMWVDWFwXbr1k3krGvRogUo/FXZDVYPQ9kfsq1+eHsWFY1y/52P7VPbINnriXwdDra/Xj2vUW7FVatWgcIu7XLIPr5l4mg3VrK313HuypAhg8i/lCJFClvlX5JpjNq1Le6eD2dsuiXyv//9eYEX0a+QMVVCtP8gQxxzT0ZE4XzkCzx69kK8qHvxEmhdIe6u2lZzkv1e1Msj0OyS3R6rn/f0jgtP10kl1nHOOk/dxd8zASbgTwLLtpzAlNV70aPxO2hW+Q1Tm2L3ROwKnMjtDRD91x1krLIR8UNih6S6Aij7A4CpHe9QuFUsyMuOdpSlZLu0K6zepLtWtVdvH/jj4a3HrE2oXioPqr2dV2+zA+Y6ZV6j8Ua7lLJYFzBdG8cQ2ecCxwbL3l6au+iF0+XLl4VIR5906dKJZOnk+W2XZOmBO+Kts8zd82H0q7gblw1dfg4jm+WK08DVYX+h3tvJYv0+JN6LOOc521WbTqLf00Ge+Or/q3+nh4rs96Iem+iaQLNLdnv88bynd2y4u04qsY53gzWji7lMJsAEfCXw4uUrDFu4HdduP0K/5uWRJ3NqX4v0eH2ghDk8v3sciVJ7t0ujVQ8AViRZ99jRHk4wk0VERIQIld24cSNosw4KN6bQ19Sp9Y9vM9vrK0u63h8Pb9/tPIUj569jeNvYm54YYY/dyqB5jcaIItZRiLqdDjvsficLT7uxskN7qY1Xr15F2rRphVBHP8mzjsS6BAkS6H7JIsuY4XZoI+Du+XDqwXGIehGN6JfRiH4Rjf5lR2PAt6cxvlXcl0VLfnuEpu+kxLo/F8Sc37JAB6dinSLAKcKdOwFPEe+0WRP3LNmfI9iuvwnI3k/+eN7TOzZsI9Yt3HQUDx4/RZcGpc2wlctkAkyACXhN4Mqthxj41RYUypEefZqV8/p6vRcEilinx37ZHwD02KT3GruxkL29/nh4i7z7GM1HrsGvk1rpHQYBc50i1j1//hyPHz/G3bt3xYc2Qnn06BHo9zSG+GACTCA2ARLjEiVKhGTJkiFVqlTipQp9kiZNKn7PYl3wjBh3z4ck3KqPx0+j8dk3v2NKu/xxAC3a/RDNy6VC0tdCYr6jFymOh1qgo+9IjAsmsY5404dSjPhyyP585K1tstvjj+c9bxlqOV8qz7rlW08g4uYD9G5aVkvb+RwmwASYgKkEfr90E33n/oImFQvj46rFTK3LsXAW6+KGcljaAZJUJvvDkCMm2dvrr4e3VqPXolvD0iiZ35wcl5IMV4/NoHmNciNFRUWJBd/Dhw9jPpTDjnZyZrHOI0Y+IQgJkBhHoa60CzrlGFU+JJqQZzQJCXrTFwQhTlub7O75cE3Y/Vi21X07DbrNO45ZnxaK+f3/ruzH1F0T8Pzpc7weLwk+LDg35ruGpVK6FOvoi2DzrKOXSGPHjkWrVq2QL18+n8aNqxzEjvmTHfMl+1SpiRfz856JcFVFSyXWrdv9B47/GYnBrd61xnquhQkwASbggsChM9fQa84m9Gj0Dj4sF/eNpNngWKxjsY7GmOwPQyzWaZsJ5qz/H16+eoXO9d7WdkEAnyUSmb94IbzoSKBTPopXneLFEMAI2DQm4BUBEuHoo3jXkWCnfBSvOl+9frxqEJ/sVwLung83HL6HRmX+2Uzi1oOn6PX1CXzZ6e90JAci9mHqjgkokqMYEiVMhP2H9qNJyQVoXiEUK3bfQL23U2kS6xThjn6qw17VHnd6Icn03HPnzh2RHmTQoEGWiXV6uVl9nUz95Mx2f72cNbofpBLrNv/vPLYdvogxHd432k4ujwkwASagmcD/Tl9F95k/4/PW76HKW3k0X2fkiSzWsVjHYp2Rd9TfZfnr4e3IueuYvGovFvWvb7xRNitR8a6jB33ysFM+5FVHQh4ddA4fTIAJ/E1A8ZgjQY6868iTTvmQgMdedcE1UjyJdSHx49EkioQhQKEsSTBg0e9Y0O1NhF3eiynbxqNAtkI4f/kcrl2/htcTJMMnFZdBBHjGj4c6xVP4HaajB9rw4cNRtmxZTJ06FcWLF8eoUaOQN29e8Xdix44dGDFihNjZvly5chgzZgxKlSoF8k7r27evCBmnVAv0t5/SLVCe3q1bt6Jx48agcin3I51LYlzRokWxaNEiZMuWDePHj0ehQoXw2WefiWvpu8WLF/sk2Gm1S+1Zd+vWLadtK1mypGb7SXAsWLAgypcvj9q1a4v+XbBggbBd+b+eTmexTg8176+RSqz77eRlLN9yAtO71vDeEr6CCTABJmAAAVpUd5m+EUPbVMT7JXIbUKK+Ipw9jOkryX5X2SHRt1VU7cbCDu0tUqQIwsPDxW6KoaGh4iftqEgeAWbuqFix+wKsHNoYoamSWjV8pK1HEewULzv6qXjUsVAnbbdxw/xIQPGuo58kzikiHQt1fuwUg6qOin6B7Ucu4eCZq/gj/Bau3nqI+4+fYv+cuJs9UJWexDq1Z925qw/Qf8EJdGr4BNO2T0S+rPlx8PhBDKs7GvvO5ManVTPg1+P30KBUeqwLu4kaxeQT61q2bIlGjRqhS5cuWLNmjRDoSLi7ffs2evbsiaFDhwphbf78+Th+/DjGjRsn/sa3adNGCHKVK1fG/fv3xblNmjQR/582bRpIxBo2bBguXbokzqXyGzZsiEmTJgmBb+TIkSKXqlmeda7sunLliqibbCSxzlXbrl+/rtn+7du3Y/PmzYIHiWyjR4/GJ598gpw5c+oexSzW6Ubn1YVSiXUUAjtp5W9Y0K+eV0bwyUyACTABIwicjbiN/0z5EZ81LYtqpeLunGVEHVrLYM869qyjsSL7w5DjeJa9vf7yrCNOfeb+gorFcqJmmX9pnQYC+jy1OKcIdCzUBXSXs3E+ElA87NTCHeep8xGqHy+/evshlv56HJQG6q38mVG6YBYUypke2dKnRMpkryEBecg5OTyJdXRJSDyA/JQ3Xe6LWw9uItXrqZEiaUocOXEYI+uPw1u5S2HyjzfQqVom7Dh1D/H+v6qqb8QV65xtJuGYu87VhhN68Dp6oJFYNmXKFOTPn1+IcCS6kdikziFH6RQ2bNiAnTt3YsKECbh8+TJ69+4trsuTJw8OHTokBLrp06eLl3OnT5/G4MGDxe8od6r63L1792LJkiWiHCrXLLFObde1a9fQo0cPIabRoRbrXLWNQuGVw5P9JGyS9+CQIUOEvUuXLkX//v3FTtJ6D37e00vOu+ukEuvCI++j24yfsXZEU++s4LOZABNgAj4SuHX/CT6dtAEtPyiKBu8W9LE03y9nsY7FOhbrfL+PHEvwp1i3esfv+P3iTQxp/Z7xhtm4RBbobNx53HS/EWCRzm/oDan4m58OY9a6A2hT/U00rlgYGVJr97h293y449QDvJM/NZK//vcOr60XNUeubDlx+/5tHDt+FKMajsfbeUqL78atv4auNTNj79n7qFE8PX45egvvFkgexz4S4uhQ7wJrpVinCFe0EYM6h1zu3LlFOCcJcNQ2Eu/IU0wR69TXkQBXqVKlWLYpoa30S8dzrRDrXNmlbg951rlqG4XCa7WfxgxtlEEhwpGRkYJDs2bNfBrLLNb5hE/zxVKJdQ+ePEPdgcuwbUobzQbwiUyACTABIwj8e9IGvF0gC9rXKmFEcT6XwWIdi3U0iGR/GHIc6LK3159i3aUb99Bl+k/4fpRvD8g+Ty5cABNgAkyACfiFwL1HT/H5N9uRIEE8sYFZtlDvw07dPR/+evJBLLu+PdARkXevi51fxzSZhFL/L9TRSaPWXkHP2lkRdv4BFB8+V2KdItR5Eu3oe183mXD0rCNPusmTJwsxjjzrevXqJYQnCm2lEFgS60ik27JlC9auXetUrAsLC8PChQvFd0mSJInFyHH3Vas861zZRfarPetciXWnTp3SbD8ZfODAAWzatEnkhv3oo498yr9nh+dTfz7vGTm5SCXWkWHvdP4aO6a2QaKEvFAzsqO5LCbABFwTGLZwhwg3GPSxPDtRs1jHfwPs8DDEYp13M2udAUsxvUtN5MoUd8c970ris5kAE2ACTMBOBCiC7LM5v6Dimznxn7pv6W66u+fDHw4/QMMy6WPKPn35PkavOIkvu5SMU9+wVZfwWb2cOHzhASoXSYdtJ26h7L+ce9YpO7668qgzMwyWcrt17dpVCEzLly/Hvn37hOhG+eloI4hZs2aJHI4U1kl5ZynnXERERCyPNMpBR2Gnbdu2RYUKFbBy5UoRNkvX3rx5061nXadOncTGFJTv1pfDUYR0ZReF8GoR67yxn9pNDCikNkWKFCKMWB1Gq8cufjmrh5r310gn1tUZsAxze9ZG5nRxJwvvzdN3BYdk6OPGVwUPgUAKv6DQ+7+eR+HLXnWk6kBPYp2rByN1uAIZpPyf/q08bEllqJPGyP4AYCU/u7GQvb3+ftP6+YLtKJY7gxSh9laOY66LCTABJhDMBK7ceogu0zaiUcVCaP6+b6KPu+fDi5FP42AetfwE5nWNKw4OWn4B/RvkwouXrxD9gj4vEZri7/BZ9eEqZ51yjjOvO1+eOR1FLcq1RkLZnDlzUKNGDbEpRNasWfH48WNMnDgRM2fOFJtGtG7dGqtWrRJCHoXLqj3SqD2Up45ytq1fvx5169bFgAEDUKxYMbEbrCvvNdrAhbz6SNijkFN1njxvx7OjXdSW0qVLi/ZS+0lAy549e6z2uAuDJQ85b+yncUM76VIOP19DYMl2ft7zdgToO186sa7d+PXo2qA03sybUZ9FPlzFyY59gMeXBjyBQExs/NuJyxjyzTYs7FcPWdJ7H4pgZqdrEeuUhyHHN52KSOf4JtTM9hpZtuwPAEba6qksu7GQvb3+Fuu+33MaB05fwYh2lT11PX/PBJgAE2ACAUDg2fNotJ+4AVXfyo2Pqxbz2SJ3z4fNJoTFKb9glqQY0rxwnN9/sfkKLkc+xaNn0aAdaekzr7NvQqLPxjmIQI5CmhHl+6sMfz8f3bhxQ2wyQV6CvuwCq/Dztz2e+tHfz3ue2qf1e+nEugHztuC9N3Og2tvW7sRIEx8p1PShwUc/1eKdVqB8HhMIRALqncfoLRO5m9NP+tjVyy7y7mO0GrMW/VuUx3vF9G9dblZ/axHrXOUQYbHOrF6xvlytD0PK3yu6J/15aG2vv9ro74e3yzcfoNPkH7BhTHN/IeB6mQATYAJMwEICtLZNlzIJejZ5x5BaPT0fGlKJHwtx9EBz9JDzY9N8qtqfz0cUMkueh/369UPjxo0NWbv50x4tHeHv5z0tbdRyjnRi3fTv9iNFksRidxyrDkWoo22PnQl21A4OjbWqN7ge2QioPeqobbT7kPJRRDs7Cnb/nbYRxf+VEZ/UlGNDCcd+9/Qw5ioswZk3na/Jfq0ek7I/AFjJQwuLR48eiWTLrVq1ihOiYfVbaS3ttZKfY10yPLzV6r8Us7vXQo4MKf2JgutmAkyACTABkwks+fU4dh+/hDk9ahtWk6fnQ8Mq8lNBsj9H6MUSaHbJbo8Mz3t6x4r6OunEujU7f8cf4bcxsGUFI+zTVIbiTUdiXcWKFTVdwycxgWAjQDssPXv2TCQkVT6JEiWK8bKzE4+pq/fhxt1HGNPhA2mb7elhTGvOOjKQxTppu9ljw7Q8DFFuFkqcTOENvuRT8dgYDSdoaa+GYkw7RYaHt4FfbUGZQllRp2x+0+zkgpkAE2ACTMC/BP68ehdNh6/Cys8bI1em1IY1xtPzoWEV+akg2Z8j9GIJNLtkt0eG5z29Y0VqsW7/7xFYsOmIoW8g3IFSvOqioqJE8nVK8LhixQoj2HIZTCBgCDRt2hRLlizBgwcPkDx58pgPiUDkZWencNhRi3fh8NlrWNS/PpK8llDaPgr0hzF34J0lFy5atCgWLVqEbNmyid2/SpYsKTyed+zYgREjRmDPnj0oV64cxowZg1KlSokEvcOHDxcvYKZPn468efMK9/+vv/5aJAru27cvOnfuLHYOO3funMjhsXXrVhEeQNelS5dOirGhZkEvlCiR8rx584QAS7uj0b1JO6DRQwkxonARSsKcKlUqsfMXfUe7nU2dOhWUqJgEPWcsydiwsDD07NlT2F2nTh3QjmSU+NibHcP44c3zsFm5/STORtyx9KWk51bxGUyACTABJmAkgd5zNqNongxoZUCeOnW71M+H9FxAmyq0b9/eyKb7tSzZnyP0wgk0u2S3x1Gsy5AhA9KnTy92w6VnaHr+t0NkmHSedVdvP0T7Cd9j49gWeu8Fr66jCY8G2/Pnz0ETXpUqVVis84ognxwMBEgQoEmPtjcnESB16tTikzRpUijedXaY8G7ee4ymw1bjP/XeRuP3CknddSzWJRD9Q6JbmzZt0KVLFzRs2BCTJk0SIhSJUtevXxfi0tChQ1GoUCHMnz8flJdj3LhxCA8PR8uWLYWgRdeRALd792588cUXIt0BiXUzZsxAmjRpRBlNmjQRL2umTZsmdhGj3cYSJ07s9zGifhgiMY1eJpHt5OVKAmPHjh2RJUuWGM86ajDxInvJnrNnz4rdvxSxzhVLsrlTp06CV/HixYWwSWHuLNYZPwROX76Fz7/ZjuVDGhlfOJfIBJgAE2ACfiew4+glfPH9/7BscEPD26I8H9JzwJMnT1isM5ywOQXKLm55a7Xs9tC6lXb7pRfPJNLRh17Ep0yZUjzfs1jnbY+rzn+36zfYOK4Fkr2eyIdStF2qiHXKhFetWjUW67Sh47OCiACJdeSdc/XqVaRNm1ZMdvST3k7QhEeLejuIdX3n/oLcmXKtiCAAACAASURBVNPg33VKSt97nsQ6dznrPO0OK7vxjp51vXv3xpQpU8R283v37hVeno4iEr1sIY+5nTt3iu/oj7P6OrrmwoULQuAisU8JG6V8byTQkfcd/QE/ffo0Bg8eLH6XKVMmv6NSszh06BDmzp0rhLQcOXIIj1Y61GGw9H+13eqcdeRZ54rlkSNHhMce2U3es1u2bAGFvrNYZ84QoOec9aObIXWy18ypgEtlAkyACTABvxEgx5OmlQqjylt5DG+D49p15cqVhtfhzwJLlCgBet4JtCPQ7LKDPdRGu69dpfOsoxuzzdh16NH4HRTLk8H0+9Tx7UT16tVZrDOdOldgNwIk1pGYYee3E6t3/I6fw87hq88+tAV+LWIdGaLsCOvuJ51np7x17nYCU4t1FIK9YMECMTbJfsrXRtvRK2KdegexZcuWCbFuwIABscSt27dvo1KlSrHGBIWJLl682O/536hRahbR0dH44YcfhGBHXq59+vRBgwYNRHi6Ij7SNWq7HcU69XdqluvWrROhxIo450oU9XTz2OFNa5EiRYTnJb1lDQ0NFT9JqLUyLKLT1B/R/P0iKF8kuyek/D0TYAJMgAnYiMCuY5cw78dDIt2KGYc6Kuzx48fiBSR97t27B3oBSdFi9LeYDyYQzATIkYSiv5IlS2brqDApxbpR3+5E/uzp0MiCMDXHuH+1WPfw4UORG4linDt06BATErV9+3axWBoyZAgKFiwYzPcB2x4kBEisozA6ZYFrt7j/Szfu4aNhq/FNv3ookF2OXGSeho4WsU4R6DyJdoEq1p06dUqEwJJYRyKd2huMhGUtYh093C5cuFCIVEmSJPHULZZ/70r8unLlisg/R+HBZLuvYh171lkr1s1efwAJ4sfDv+u8ZfmY4gqZABNgAkzAPALdZvwkPOpqv5PPlEoc863TelX5UJQBvdhjsc4U9FyojQiQWEehrpR32c751qUU61ZtP4kzFiVfdlwQ16hRI8azjsU6G92R3FRTCTiKdf7yRtFrZPvx3+O9N3PgY4OT/Optj5brtIp1aiHOMfzV1Y6xWur35zlaPesoPx29UKEQbfqjTJsp0B9mymsXERGhSawjryoSutq2bYsKFSqAwkkonJbKpLyM/j7ULBTvwF69eom36PTCiNqeMWNGkW+OQnwpLF2PZ939+/dj5ayjUGDK7cdhsOaMgJ3HLmH19t8xvWsNcyrgUpkAE2ACTMByAmcjbqPrjJ/x0zhzc6/T32d1znUS6eijeNXRMyR9+GACwUiAUjPRR/GuI8FO+Si51pVUMrLzkVKsO/5nJMYt243FAxuYzo/FOtMRcwUBQMDOYt23m49i+9FL+Nom4a/KcNEr1inXO/O6o+/o97IfWsU6elidOHGi2CGVNlNo3bq1SLRMAhPlcdPiWUehs5SnjoSv9evXo27duiJUlpLSynCoWVC4C+Xumz17NjJnzizaTLu20sP55MmThchInoYUwkuesLR5htYwWHqIoTDYbt26iTeQLVq0AHnbsVhnzii48+AvNB66ElsmtzanAi6VCTABJsAELCcwdfU+JEqYAJ3qvm1q3Yp3HT0jREVFxXzIq46ejehgsc7ULuDCJSag5FEnQY5e4lPaHOVDAh793g651gmxlGLdy5ev8E7nr7FzehskThhi6lDwVawrUKAA9u/fL7wxrl27JhKS066CpUuXFoOAciRRYvOTJ08iV65c+Pjjj0HXUE4B8gihsCsaRJGRkWJ3QkrczwcTkI2AXcW6P8Jvoe24dWLXxRwZUsmG1W17PIl1tjLGy8bKnvfMS3N8Ot0fLGjDJfJOpL9htJmFNw80/mivN4BpdzAZctZRm+sNWo4pnashVyb/e3B6w5DPZQJMgAkwAecEqvdZjDk9ayNXRvOfORXBTvGyo5+KRx0LdTxCg52A4l1HP0mcU0Q6Owl10op11DDaRefTOiVRqkAWU8ear2JdqlSpMG7cOLz//vuoVauW2D2P8ibRAofCkcjro2TJkiIJ+K5du7BmzRrxHYVXkVhH+ZIoSTh5Sdht8JjaMVy4VATsKtbRPFK9VF5L8l8a3WEs1iUwGqkty7NK/KKwYQqj3bhxo3j7SHlaKcTW21Bgq9qrtzNlEusGfrUFZd/IhlplzMlrpJcRX8cEmAATYALeE9hzIhzf/HTE0o3M1OKcItCxUOd93/EVgUlAedmsFu68eQEtAxUpPesIzMy1YUgUkkAIdmYevop1KVKkwNixY0WeABLs6EM5kGggkMcdhSIpG1FQQnA6t2bNmihfvrwQ60jso1xDFILEBxOQlYAdxbq5Gw7iz6t3Me7fH8iK1W27WKxjsY4GiOzil+Mglr29Mol1S349hqu3HuGzj8raco7iRjMBJsAEmMA/BEYt3oWcGVOhxQdFLMfCAp3lyLlCmxGwm0in4JVWrPvtxGUs3HQUc3vVNnUo+CrWUb6jTZs2Yfny5SJfAB1lypQRycoPHTokdo11PD788EPUrl3b6U6zphrLhTMBnQTsJtat2vE75qw/gBVDGiF9qqQ6rfbvZSzWsVjHYp3x96BMYt3hs9cw47swzO9b13hDuUQmwASYABOwlECNvovxZa86yBaa0tJ6uTImwAQCl4C0Yt3z6Bco32U+dkxti9cTm5e3zp1YR3l75s2bB/qp9n7bvn07Fi1aJJKQ582bV4wOSvB9/vx5bN26Fbt37waJG2nTphWJwBXPOvUwcrXTbOAONbbMzgTsJNY9eRqFVmPWosS/MmFAywq2xc5iHYt1LNYZf/vKJNY9i4rGe90WYO+sT7zKC2g8FS6RCTABJsAEfCFw4kIkRn67U+RI5oMJMAEmYBQBacU6MrDr9J9Qv0IBVCqeyyh745TjTqyjk3fu3Ck2iGjfvj3eeustPHjwAPPnzxc7Knbp0kVsKkE565o1ayZ2Izx37pzIU0f/L1iwYEzOuoYNGwoR79tvv0XPnj2RI0cO9qwzrVe5YKMJ2Ems6z/vV2RInQzdG5UxGoOl5bFYx2Idi3XG33IyiXVkXbMRqzG41XsolCO98cZyiUyACTABJmAJgW9+Ooy7j56iZ+N3LKmPK2ECTCA4CEgt1i3begLnr9zBoI/fNa03PIl1lH9nz549WLdunRDmKPH222+/LcQ42rmVrj948CC+++47sfMr5aCrUaMGqlevjkSJEsXaDZZ2im3UqBHeeeedmN1gM2TIIBJ502YUfDABWQnYRaz7euMhHD57HTO71ZQVpeZ2ORPrNF9s8xNLlCgh0gjwAdiNhR3aK8tusDS+hy/cgTdyh6JBhYI83JkAE2ACTMCmBLpM/0lsZvZesRw2tYCbzQSYgIwEpBbrIm4+QLvx67F5wsemsfMk1plWMRfMBGxEwA5i3Y6jFzF26W4s7FcfoantmadOPSTYs44962g8yL5hg+M0Jnt7ZfOsW7n9JM5duYMBLewbsm+jP2XcVCbABJiAKQTe7fYNNoxujpRJ2fnCFMBcKBMIUgJSi3XUJ+3GrUeHOiXxTqGspnQRi3WmYOVCA4yA7GLdlZsP0GrMOoxoVwll38gWEPRZrGOxjsU6429l2cS643/ewIQVv2FR//rGG8slMgEmwASYgOkEzly+jUFfb8XKoY1Nr4srYAJMILgISC/WLf7lGC5ev2daKCyLdcE14NlafQRkF+v+PWkDXkucENP+W12fgRJexWIdi3Us1hl/Y8om1kX9/2Zav81qjwTx4xlvMJfIBJgAE2ACphL4fs9pHDxzFcPaVjK1Hi6cCTCB4CMgvVh34+4jNPp8JbZPbYME8eMb3kMs1hmOlAsMQAIyi3Wjvt2J6Jev8Hnr9wKKPIt1LNaxWGf8LS2bWEcW0iYTQ1q9h4K8yYTxHc4lMgEmwARMJjBxxW/ImCYZWlYpanJNXDwTYALBRkB6sY465LMvfkG5N7KhXvkChvcPi3WGI+UCA5CArGLdVz8ewoE/rmBurzoBR92TWPfaa6+JXanpcPw3/U79nQJH+Z3ssGTPe2YlP7uxkL29Mop1Qxdsx5t5M5ryjGPlWOW6mAATYALBSOA/U35E62rFUMaklE3ByJRtZgJM4G8CthDrdh67hPkbD2NBv3qG9xuLdYYj5QIDkICMYt13O09h8a/HhFCXPmWSgKOuRaxTRDlFrHMn4NlFqCObZBd8rBxsdmMhe3tlFOuWbTmB8Mj76NusnJVDi+tiAkyACTABAwjU6LtYrFEzpE5mQGlcBBNgAkzgHwK2EOuouS1GrsF/65fGO4WN3WiCxTq+HZiAZwKyiXWbDpzDhOW/YXaPWsiXNa1nA2x4hhaxjgQ4EugcRTv6vyvhzg4oZBd8HBlSX9EnvgmpGrSyMLMN3owZre31pkwjz5VRrDt05hpmrTuAr/t8aKSpXBYTYAJMgAmYTODx0+eo3mcJdk1va3JNXDwTYALBSMA2Yt36PX9gy8ELmN61hqH9xGKdoTi5sAAlIJNYt+XQBXz+zTbM7FZThI4F6qFVrFMLc8HgWbd3716MHj0aCxcuRJo0aUzr/jNnzmDkyJGYOnWq23oePXqEsWPHolWrVqItWq7xptFaxC91G/LlyxereK12eNMmd+dqaa9RdekpR0ax7vFfz1G972Lsmt5Oj0l8DRNgAkyACfiJwOnLtzF0wTYsG9zITy3gapkAEwhkArYR66gTmg5bja4NS4v8dUYdzhbERpXtqZwSJUrg0KFDnk4Luu+DkYsdbC5SpAjCw8ORPn16hIaGip8pU6YUHlwhISGIF8/8nQx/+d+foPxOU/9bHW8XyBzQ94YesU4R7uinOuxVLeLZAZo7wccqsU4rpzt37qB79+4YNGgQHIUyrWX4Kn6Z3QZv7GCxzhta/5xbf/ByTO5UDbkypdZXAF/FBJgAE2AClhPYcfQi1u8+jcmdq1leN1fIBJhA4BOwlVj3c9g5rNh2Et/0rWtYz3haEBtWkZOCZF/UmGm7r4tTf7XNrHplHwsyeKN8/9tpTFm1FxP/Uw0l82UyqyukKdefc5O/ITjeD4cPH8aAAQNw8+ZN1KtXD/v374/xrDt37hwGDhyIrVu3onHjxhg+fDjSpUuHv/76CzNnzsS8efOEoNy1a1e0adNGCMsRERHivJ9++gl16tQR/ybBq2/fvkiVKhXu3r2L/v37Y9asWcKz7tatW+KcsmXLiv8XL14co0aNQpYsWfDZZ5+B7o+iRYsKr7rFixfHeOO5aht5u5G4R9csWrQI2bJlw/jx41GyZMk46NUsnNlEXq/UVnUb5syZ49IOd/WGhYWhZ8+eog3E5fLly5gwYQJef/11zUOC5zLNqGKd2HfuL6hcIjeqvZ1HXwF8FRNgAkyACVhOYNX2kzh/9S76NS9ved1cIRNgAoFPwFZiHXVHtxk/oUyhbGj2/huG9I4/F8SyL2oMAayjkGDkIrvN/hbrvt18FCu3n8S4T6ugUM70OkaV/S7x59zkb1rq+4GEMxLaatWqhfr162PatGnYtWuXEOvIm5PEpSZNmqBy5criOxLdhg0bhqNHj2LFihVCQHv27JkQ9Dp27IjcuXOLa2rWrInatWtj2bJlQpRq0KAB2rZtK0Q5Kuvs2bNCkFPEupYtW6JRo0bo0qUL1qxZgx07dojvqGzFs464KWGw1DZqN9VDAuOMGTNi2nbp0iUhHFJZDRs2xKRJk4RASNcmSpQoFn41CxLTnNlEoqG6DVS2Kztc1UvcOnXqJNpMYmS/fv2QIEECFussuhloZ+unz6Px3/qlLKqRq2ECTIAJMAFfCcxZfwAJQxKgfa0SvhbF1zMBJsAE4hCwnVh3JuI2Ph69FiuHNEKOjKl87lJfFsRLvhiEqjmPiDZsvvgmWnQc6VV7ZBdovDLGwJODkYvsNvtTrBu/bA9+v3QTo9q/jyzpkhs40uQuytPc5Cw/neOusHbdZEJ9Pxw/fhwjRozA7Nmzhccc/Z9ENPr/xYsXhUA3ffp0EZJ9+vRpDB48WPzu2rVrmDt3rhCdcuTIEbP5g2N5yiggb7fevXtjypQpyJMnD9S53sizjsQw+i5//vwiHJwEP8qdR21yJtZduXIlVrupbdQWahuFKKvrotDeJUuWOBXG1CwobYIzm9RhsGSPOztc1XvkyBHhhUjtS548ObZs2YK1a9eyWGfRNLHz6CV8t+uUCPHngwkwASbABOxBYNTiXSiYIx0aVChojwZzK5kAE7AVAduJdUR38S/HsOd4OOb0rO0zbE8LYlcVKEJdpupfilOu/fyp14Kd7AKNz3B1FhCMXGS32R9iHYUVjF26G5nSJsPnrSsiQXzzc+LpHLKmXOZpbnK2C2wginWOOerUIhoJYJUqVYrFn0JLKRSVPOh++OEHIW5R+GyfPn2E99yBAwecblDhuBGDo1in3jhCLY65EuuobeqNMBwFNXV5WsW66OhopzY9ePDAqWBIG3C4s0Nd77p167Bnz54Ycc5dm9wNeJ7L9E0H124/RPsJ3+PHsS30FcBXMQEmwASYgOUE+sz9BdXezov3S+SyvG6ukAkwgcAnYEuxjrpl4FdbkSr5a/isaVmfesnTgthZ4TFCXZXxePHkCOInzomQ5BURsb4qNp8vjBadx7lsk9rThRZrlD+Ij9gEZF/smdFfsttstVi3bOsJkZ+uR6N3DAt5N6PfzCzT09ykFuaoHeStFYhinaMnHIlg5GlH3nSUE47CYSmvWpIkSVx2B3m50VxLYacJEyaM8cxT7ybrSawjT7rJkyeLTSTIs65Xr15iF9jUqVPr8qzTI9apDVTblDNnTp/FOvass3azHGeDtXKPhVg9vAnSJNeeI9DMOYjLZgJMgAkwAfcEOk35EW1qvIlSBbIwKibABJiA4QRsK9ZFRb/Ep5M2oELR7GhXo3gMmIdPnuPkxUiUKZRVEyxPC2LHQtRCXfSDbYiXMB0id38rTsta9xdcXFQWWy5lRcs+f//O8VB7w7BY57yLZBeuNA0sL0+S3Wa9Yt2+3yNQOGcokieJnYfLFZ6DZ65i7oaDSBSSAN0alsG/sqbxkmTgnO5pbgqWMNjHjx+LkNOKFSvG5H5T56yjEFTKNVehQgWsXLkSGzZsEBtD/Pzzz7hw4YIQ1Sgf3JAhQ4SglSlTJlHexx9/jPfee0/krKMNLKgM2uSB8tA580ijnHWUz+2jjz7C8uXLsW/fPiES0qYPlOuNcuIlTpxYc846PWIdtdWZTRkzZnTaBm886+7fvx8rZx2FE798+ZLDYC2cUj6duAHta5fgRZ+FzLkqJsAEmIAvBFqPWYc+H5VF4VyhvhTD1zIBJsAEnBKwrVhH1kTefYyuM35Clbfy4JOa/wh2b/37SyHWtaxS1KNo52lB7Ejt5s+1QaGv0XfX4tWL+4iXkCbnAri5dywQ/QJZ6q3Bha8+wLbIPE4FO7XnC3l6sGdd3HGpV7iivqRP/PjxbXe767XZKkO9FetIpKNwdfr5v7mfemzmyYs3seTXYzj+Z6RI0lu3XH6P1wT6CZ7mJldincJF8bSj/zv+W3Z2jveDsqsqiWokuJ04cUKIYiRGkacdCXHr169H3bp1xa6xxYoVA4l8lGOOcttlzpxZnEM7nNLGD+pdWmnTCvruyZMnMUKbM5GL5uoiRYqAdlqtUaOG2MQia9asYoMJ8rgjkXDo0KFud4P9/PPPkSFDhlihqVSX1jBYVzY9f/7cZRu0hsHSjq8UBtutWzeRs65FixYgbzveDda6u4Xyc2YLTYFm7xexrlKuiQkwASbABHQTaDpsNUZ3qIw8mYP35bJueHwhE2ACHgnYWqwTgt29xxj41RZkD02JPs3KI3HCBCCxTjk8iXaeFsTOxLqMlQcg+sH2v7+KlwDxQtIiwWsF8PTGYcRPsBWvZemH8190Q/aO++J0gKswWMcQLPWFjjmbPPaqzU9QL9TdcVGb+ejRIxGS1qpVKxGmZrcjUMQ6tUin9IE7sW7nsUtYt/sPnA6/JRaoJLDz8TcBb+emQOIm2/2gdR4yow/8wYIESNqhloRN2hSDfmo9/NFerW2j87x98eBN2b6e+93OU6AXF4NbvetrUXw9E2ACTIAJWECgweAVmNqluliH8sEEmAATMJqA7cU6BciE5XtAC//2tUpixKIdcTi5Eu28XRALz7pq0xB97we8evH4n3rihSDq/h68fHofyfL3wZkxA5F70OE47dCTsy6YxTqtA16dvJ3FOq3UtJ/naYF78Mx1LP71uPCkczzUYt3LV69w4I+r2HMiHNsOX0BoqmT4sFw+1C1XQHtjguRMb+emQMIim+ATDGJdRESECOXduHGjyOvXoUMH4cVIOfm8OWTrO8e2e5rLQkJCvBInvWHj6dxj529g8qq9WNCvnqdT+XsmwASYABOQgMCHA5fhix61kTldcglaw01gAkwg0AgEjFhHHUMiwKLNR7H35GWX/eQo2nmzIKb8Pcu+HII6b0Uhea7UeH5rC0KS5EK8kKR48fQaop9EIFnu+jg7dTH2RWVF8yEb3I4Xdx5kFO5F4Vy0i2G9evWwf/9+kUhdnRA90AajYo8rLrdu3RJhw7Tb46JFi5AtWzaRY6pQoUL47LPPhMeEshMkhcLSwnPr1q1o3Lgxhg8fDtq1kY6wsDCRs4oOCou7fPlyTKiXOjxOfR0t1vv27YtUqVKJ/FdUl1KeEf1g1wXu+cgnWL3rDPb9fhWvXIDo17w8Lly7h9OXb+HEhUiR1+OdQllR8c2cyJuFwwZcjR9v5iYjxqBMZch+P1jJym4sZG+vzGLd46dRqN7nW+ya3s7KIcZ1MQEmwASYgE4CdQYsw5e9aiNTWhbrdCLky5gAE3BDIKDEOsVOdRisK9tJtBvVvjJSJEmM6OhokdOJchatXr0a7du3j3WZsqkE4sdD4rTFkapgKTy9PhkJEqZF/NczIiryFMKO3kCS7JWRevdu/BaVHS0GrfU48FyJUhRyRInMa9WqBcqnNG3aNCgJ1YNdrGvTpo3Y0bFhw4YiTIuEM8pdRWGw5AVCYl769OmFGNekSRNUrlxZ8CPPO8oxRedTMnjiW7x4cRHilSBBAiHW0Rhwdd2lS5dAdZPoR2VSH3kTGuZpMNhtgZsiVRqs/u0Sws7dwvMX8fDyVTyXYl2DCgWRM2Mq/CtrWhTOlR5JEif0hIO/5zBYcV/yAcg+Nzj2keztlVmsI5bkpTGzW00OqeKbnwkwASZgAwLsWWeDTuImMgEbEwg6sU6PZx2FvmapvQYvHoch6uF2PL+zBgnjp0S8ZLVxe/8vyFSzHZZ/sxxPL59BvCQF0aL/GpdDQkvOuitXrmDEiBEiMTp5bx0/fhyjRo0S/w92sa53794iaXyePHliJWWnHRkVsY6EOxLopk+fjpQpU4oE9LSzIf3u4sWLmDdvnvg3JVHfsmUL1q5dK8S6U6dOubzu4cOHUNdt9D1v1wWuFs86LRtMGM0zEMpjzzoW62gcyz43sFhn7GzTY9bPIi0AeR7zwQSYABNgAnIT4Jx1cvcPt44J2J1A0Ih1enLWxXjUAQgt+288v/Mtou+fR0jyNAhJWgdbvlmD/ReeIumjSHQfWQeIeojZP2ZDkbeq4K233gLtrud4kFhHB3lxkUeYshusOicSiUujR4+OCXv1Z74kfwxwd2GwxGzq1KlCtFTvoKgW627fvo1KlSrFaroSHnvw4EGx46Gyw6G6DNr50NV1VJi6bqO5yL4g9+SNojVnndHcArk8FutYrGOxzvg73NNc5s+cdWTtjLVhSJo4Idqpdrg3ngKXyASYABNgAkYQ+Gj4aoz8pDKndTECJpfBBJhAHAIBL9b5shvs3x51q8XOr88jZ+D5vStIlDITEiStjp0L12PlyeeYPbQUXsV/HfETZcSrF3/h5f3DePH4Er7YUgL/7TfTqVhHQh2JdiTUORPrHD3rSLwjTzvyFAt2zzotYt29e/eE0EmCXJIkSWL1AYlzrjzryIPR1XVmC6Z2F+uUBa63u8HynOyagDOxLlh4lShRAocOHQoWc93aaTcWdmhvkSJFEB4eLlImhIaGip/khU1/l/0t1m3cdxa/nbwsFn98MAEmwASYgNwE2oxdh95Ny+KNXKFyN5RbxwSYgC0JBKxY50mkU3rLnffKme/qokCN3vgr/HO8eHQHr2XIh3iJSmPntz/g1Ku30KHHWHw9vRM+bZg+Rqx78fAo5q19gfZ9FjvNuaQlDDZx4sQid1rFihXF5hIzZszgnHVTp4I2mHAn1lEuOtpUImvWrCIktm3btqhQoQJWrlyJDRs2YNasWXj27FmsnHUUHksbhyg561xdRxt9sGed9gWuWrTjMFh9fxvYs44962jkyC7kO45u2dsru2fdH+G3MHzhDiwd3FDfxMFXMQEmwASYgGUEOk35EW2qv4lSBbNYVqeriui5kQ8mwARcEzAy37xVnANSrCOhgMQ6LYe7BTF51mX8YDiehA9GSMKEQKKy2LPoR5wKKYN/9xgnij9x4gQKhwxF/BSlgai/EHV9A/5I+g3eeOMNp9VrEevIe07ZlZR2hSUBieohsYg965yHwdLur5MnTxai3IIFC0D9OmTIEKxfvx5169YVO+sWK1ZM9AmFwXbr1k3krGvRogUo/FUJiyUvRmfXsWfdV9DjjeLNvajlfg2mc1isY7GOxTrj73jZxbrn0S/wbtdvsG927I2ujCfBJTIBJsAEmICvBPrO/QVV386D90vk9rUo3dfT86L6QwWxcKcbJ18YYAQUgU7ZHNLoTSLNxhWQYp030NwtiDfN/RhVm3fDqye/IF7CnNj11VycTlweHbqNjKnil18244Os83Dl8nm8fBGFzOlSYNu9z1GlSlWPzZDdA8GjASadYBUX8rKjHWXppqVdYf2ptltls94uk32Bq9cuma9jsY7FOhbrjL9D7TCX1R+8ApM7VUOuTKmMB8AlMgEmwASYgGEERi/ehQLZ06HBuwUNK9ObguhZsLbEYgAAIABJREFUkSKE6ENrCfrpKNx5Ux6fywQCiYBaoCPHngQJEoB+0sef635vGLNY9+oVoqOjxYYPT548werVq9G+/d9vtBd/PRGZH/2KeC+fIn50fPyZ7H20/c/AWHxXLl+KWzdOo1mr7uL3y76ZgnSZC6DJR8099oPsAo1HA0w6wUwuERERIlR248aNSJgwITp06CA8F1OnTm2SNdqKNdNmbS1wf5YdFrhG2ClTGSzWsVjHYp3xd6Qd5rJeszeh1jv5ULl4LuMBcIlMgAkwASZgGIE56/+HhCHx0b5WCcPK1FqQItTRJnvOBDsqhz3stNLk8wKNgNqjjmyjdb/yUUQ7Owh2LNa5EevMHrSyCzRm2++q/GDkIrvNdljg+mu8mlWvJ7FOHVLv+G9qE72AoEPZgVr9O7PabFS5st8PRtmppRy7sZC9vXaYy2auDUMS3hFWy+3B5zABJsAE/Epg1fbfcf7qHfRrXt7ydijedCTWUZ5zPpgAE4hLYO3atSJn/euvvx7zSZQoUYyXnezMWKxjsU66MSr7Ys8MYLLbbIcFrhn94s8ytYh1igCniHXuBDxFvPOnTVrrlv1+0GqHEefZjYXs7bXDXPbjvjOgfJ8j2vGOsEbcQ1wGE2ACTMAsAjuPXsLa3X9gSudqZlXhtFzFqy4qKkq8nK1cuTJWrFhhaRu4MiYgO4GmTZtiyZIlePDggchVr3xovURednYIh2WxjsU66e4z2Rd7ZgCT3WY7LHDN6Bd/lqlFrKMHNMVzTvm32qPO2b/9aZPWumW/H7TaYcR5dmMhe3vtMJf9fvEmxizZhW8HNjBiCHEZTIAJMAEmYBKBMxG3MWT+Niwf0sikGpwXS8+I9Pf2+fPnIM+6KlWqsFhnaQ9wZXYgQGIdPffdvHkTqVKlEmmv6JM0aVIo3nWyh8KyWMdinXT3muyLPTOAyW6zHRa4ZvSLP8vUKtZRGwPZs87snZj92cda6lbPDe5YyMKJ5zItver+nCfPolC197fYPaOd74VxCUyACTABJmAagcdPo1DtM+vna0Wso/A+yrlerVo1FutM62Uu2K4ESKybNWsWrl69irRp0yJdunTiZ4oUKZA4cWIRCstineS962xBbFWTS5QogUOHDllVnW3qCUYudrC5SJEiCA8PR/r06REaGip+pkyZUghFISEh0k92trkB/r+hesQ6Rbijn+qwV3V4rB04yC74WMlQq1hnZZvc1SV739nlxUPt/ksxt1dtZEmXQpau5XYwASbABJiAEwI1+i7BN33rImOaZJbxUZ4RFbGuevXqLNZZRp8rsgsBEuumT5+Oy5cvi3UrfUiwo/UriXV2WL+yZx171kl3v8m+2DMDmOw222WBa0bf+KtMT2Kdv9plRb2uBKpbt25h+PDhIpEy/fHNmzcv+vXrh6+//hobNmxA37590blzZ/GmbMeOHRgxYgT27NmDcuXKYcyYMShVqpRoflhYGHr27Cn+XadOHfFHfMKECSLx7Llz58SO0Vu3bkXjxo1FffSH3V+HIwtqT9myZTF16lQUL14co0aNEhzUnnXEadCgQShatCgWLVqEbNmyYfz48ShZsqTYGc4VGyqDGFKowJ07d1CwYEGUL18etWvXFuYvWLBAsFD+74wJz2XGjJT/TtuIZu8XQbk3shlTIJfCBJgAE2ACphDoNOVHfFy1GN4pnNWU8p0Vqn5GpDBYR7GOvv/zzz+xZs0anDhxQuwWW6BAAXz44Yegl++PHj0SzwUZMmRAhw4dhHDBBxMINAIk1tHzsuJsQuOdBDvyrLOLswmLdSzWSXdfyr7YMwOY7DazWGdGr7svk8W6BAKQowjVsmVLdO3aFQ0bNhRC2u7du/HFF1+IB1ESmmbMmCGSxpIYN3ToUBQqVAjz58/H8ePHMW7cONy7dw+dOnUSZZDYRWIfiXsk1pE3Il3XpEkTkax52rRpQrQaNmyY3x5kHcU6sr9Ro0bo0qWLeAgn4Y0eRK5cuYKRI0eKf5NY16ZNG3EOcZo0aRLu3r0rvr9+/bpLNvQwQ9cRV7J/+/bt2Lx5s/g/tWP06NH45JNPkDNnTpeDl+cyY+aKiSt+Q+a0ydH8gyLGFMilMAEmwASYgCkEJq38DRlSJ0PLKkVNKd+TWEdhsDVq1IjlWUcC3dy5c8XzDL3go7/N27Ztw7Jly9CxY0cULlyYxTrLeosr8hcBR7HOjpFhLNaxWOev+8e2iz0zgPEC1wyq9i7Tk1jnbOdXx9x1rnaHlZ2MO8+63r17Y8qUKciTJ4/Y4enChQvCE47EqO7duwuPsnz58sWYSG+cyetu586dQpA7cuQI5s2bJ4Q42hVqy5YtoG3d6btTp06J35PXHrnInz59GoMHDxa/y5Qpk1+wObIgG8n+/Pnz49q1a+jRo4cQ0+hQi3VqTnv37hWsFO9BxRBHNuRhqL7u9u3bgueQIUPw8OFDLF26FP3793crXPJcZswwWbX9d5y7chv9W1QwpkAuhQkwASbABEwh8P1vp/G/01cxvG0lU8r3Vqwjrzl6cZc5c2a0bt1avJB0POhvOnvWWdZdXJGfCLBY5yfwRlbraUFsZF2OZcm+qDHTdndlByMX2W1mzzrr7wZPc5OzXWCDQaxTBKk0adKIN8Qk1g0YMEB4wCliXe7cuUXIJolu5C1H4h15g5FYtW7dOhEaqwhXaiGLhLxKlWI/bFMo6eLFi2MJgFaOBnc569Q2O4p1ak5qG8nr0BUbEuvU19EYHDt2rAgfjoyMFGY3a9bMrfk8lxkzOg78cQVfbTyMuT3/DkHmgwkwASbABOQkcObybQz6eitWDm1sWQMdnxHVnnWUzoM84Vu1aiXShjg7HMU62hnz2LFj4sUePQvQbpnkmV+1alXEjx8f+/fvx8qVK8VLQnp5SR57pUuXFkW7+k72xP2WdRZX5DcCLNb5Db1xFWtZECuJ2h29VKgV6u+UVqkTu7Mo5X1fyb7Y894iz1fIbjOLdZ770OgztM5NWkQ7apudNplw51mnRayjt8oUAktiHYl0au85d551FCq7cOFCIeQlSZLE6C7VVZ4jCwrTnTx5shAPKWy1V69eQlCj89Seda7EOvIedMXGUayjBh84cACbNm0SYcYfffSRR9GS5zJd3Rznosh7j9F69Fr8NL6lMQVyKUyACTABJmAagXe7foMfxjRHiqTW5H5zJ9aReEaedeQVT7lntYh1lCKEUoVQHl8S+H766SesXr1avAwl4Y6+e//991GrVi0RjUDPVZRGhF4Auvoue/bspvHmgpmAFgIs1mmhJPk5WhbEiijn6LXiuAD2djEs+6LGX10XjFxkt5nFOuvvBi1zk+OLBPas+zsMlh46KbyDtmun8A8K3aQdnyh324MHD2LlrKMwVxKilJx15J3Xtm1bVKhQQbxFphBaKid16tTWDwJAiHBKCAvl71Ny9pFwtnz5cuzbt0+0XS20Uc46V2IdCZKu2ERERMS6jgym8GIKjaVkvPSmnjbhcHfwXGbcMHm32/8v/pJYs/gzruVcEhNgAkwguAjQpkBNKhXGu0VzWGK40WIdbTBBue9OnjwpcvzSizp6liLBj/7+00tBSp1Bgh19KEk/ec5RvlxX31kCgithAm4IsFgXAMND64LYmfcKi3XmDACtiz3qO/qQe7bdD602+8tOFuusJ691blLPQ8o8pX7B4Ozf1lvjXY2+etZlyZIFEydOxMyZM8VGCZSzZdWqVULUot1MKQy2W7duImddixYtRB47JSyW8tTRw+n69etRt25d8Va5WLFi3hlg4NmOLKhtFHpC7SXbSECjt9eOG3G4EutImHTFhsJq1deRGTQOacdZyhHoKQSWzue5zLjO/3j0d+jbrDzeyBVqXKFcEhNgAkyACRhO4OuNh/HwyTN0b1TG8LKdFehOrKPnmBEjRqB9+/aaw2ApRy09G5AIR88+JMLR5lz0zEGe/ORhTy8Io6KiRHPKlCkjXmyS152r70jk44MJ+JMAi3X+pG9Q3XoXxK5CY7WGwDouatQLLcrFpOcwogw99Rp9jZbFHoW50ZscysegTiZPbbEjBy02G83Zm/JYrPOGljHnepqbjKlFzlKsuh+ePXsmvO3o7TCFc8iYX8UqFq5Gwo0bN4S3Im3i4W4XWOV6f7fX04i201w28OutKFc4G2qW+Zcns/h7JsAEmAAT8COBY+dvYNyy3VgyqKElrXAn1unZYIJy29LusUro7NatW8VmXOpQ2ufPn+P8+fOg73bv3g0SQurVqyfsdfedJUC4EibghACLdQEwLDwtiF3tpqj2tFMw+BIGa0eByazu17LYUydWdxTrzGqXmeVqsdnM+j2VbacFridb7PK9p7nJLnboaaeZ9wOFepLwtHHjRpFrpUOHDmJjCn+FuXriYyYLT3VTKAx5JZKQ2bhxY01ipj/b68ke+t5Oc9mXGw7i5atX6PjhW1pM43OYABNgAkzAjwSq9v4WC/rXQ+a0yU1vhTuxjio/ceKEEN9oI4iyZcsKr/dt27aJjbnatWuH4sWLx9oNliIMKM9d586dUbhwYcyYMQOU45bEOkojQnnpyLuePPppAwvywqP/UySDq+9cbW5hOhyugAn8PwEW6wJgKPhzQexulz+aCGlBSW8vaJE0fPhwEb5FR1hYGCjJOB2UCJRyFTnLWUTeELST4aJFi5AtWzYxKZcsWVL6XlNzofwIFMpGb3dIDO3atat4k0M5qGjRRfZR2NacOXOQKlUqkV+JvqMcU/RHh3I3uePgiqWnvExGQ+QFrtFE7V+eP+cmf9OT/X6wko/dWMjeXjuJdT+HncPOY5cwuv37Vg45rosJMAEmwAR0EBi2cAcKZE+HppUK67jau0s8iXX0/Z9//ily71IeOjoKFCiADz/8EEWKFAF539G6MEOGDOKlJZ1P6UIopDU0NBQlSpTAb7/9htq1a6N69eo4dOgQvvvuO1y4cEGst2j3Wfo9vfQ8ePCg0+9oh1k+mIA/CbBY50/6BtXtzwWxK7GOQrFIlKpZs6ZwL6a3G+RJNmzYMCFGderUSXxPb0XI44GSjzsT69q0aYMuXbqIrbcp1IuuJWFL9slTzYXEtBUrVoh2U8gaCZgdO3YUb3LIG4aEODrIVhI06Y3P2bNnRY4lRaxzxYGYumLJYl3sG8xOC1yDpga/F+PPucnfxssu+FjJx24sZG+vneay3y/exOglu7B4YAMrhxzXxQSYABNgAjoIbD9yESu2ncScHrV0XO3dJZ7EOu9K47OZQGASYLEuAPrV04LYWRisUTsuuhLrKKknJQadPXu28KajRKEkyk2bNk0k/CQvM/o3JUenrbNpC21nYh3t4DdlyhSRGJxyESxZsiQmibrMXafmQm9yyI2b7M+RI0fMZhLqMFiyRW2rY6J1VxzI5dsVSxbrWKzz9z2inpvIw5TeeFKy4GA4ZBd8rOwDu7GQvb2OYh15FVBCbUqETX/bKdxHltyFj/56jpp9l2Dn9LZWDjmuiwkwASbABHQSqNxzIRYPaIDM6cwNhWWxTmcH8WVBRYDFugDobi1iHZlJG0e4Eulc5bXzhMeVWEfiHO3wt3DhQtBmE2philyNaSdDZedCtQhH4bDKTn4U/ulqN0CrhShPHBy/V3OJjo7GDz/8IAS7mzdvok+fPmjQoAEePHgQy7NObavWXRHXrVvnkqXVjOy2wCUXeVrgpkyZUroFrrfjTdbzlbmJPEqfPHnCYp2sHWVyu2SfG9zN3yaj0VU8iXW0uy/9vaQ5jD70UozmssSJE0sl1pGB1fssxqL+9RGaOqkue/kiJsAEmAATsI4AbTKRPmVStKtZ3NRKWawzFS8XHiAEWKwLgI7UItYpQp0n0Y6+92aTCbM96wJBrFMPMfIqpLBXCu2lXQnVYbB6xDr2rNN+A9spdEy7VXKfSXMTzRGKWEd5R4LloFwp5FXLB0TeGDuxsEN7qY1Xr15F2rRphVBHP8mzjsQ6Sishi2cdjf9PJ23Ap7VL4q38mfl2YAJMgAkwAckJHP/zBj7/Zju+G9HU1JayWGcqXi48QAiwWBcAHalVrFMLcWaHwXqTs27w4MF4+fKl0zDYQBDraNciSmbaq1cvkXOPdiUikS5jxowi3xzlsKMFlh6x7v79+7Fy1qlZsmdd7JubxTrrJztFrHv+/DkeP34sxj997t27JxID0+9JzOODCTAB7QRIjKO8rcmSJRNJsmkXYPokTZpU/F42sW7UtztRIEd6NHy3oHYj+UwmwASYABPwG4EOE79Hs/eLoHLxXKa1gcU609BywQFEgMW6AOhMvWKdYrozrzv6jn7v6fBmN9jPP/9c7NhDB4XBduvWTeSsa9GiBchDzFnOukAQ60ikoLx7lL8vc+bMQqyjHXBJqJg8eTI2bNiAoUOHYvHixWJDCQob1hoGS4KcK5Ys1rFY5+n+Nft7mptIiI+KihLzycOHD2M+lMOOQsRZrDO7F7j8QCNAYhzlpaM5nv6GKh96CUe72sWPH18qz7pvNx/Frft/oUfjMoHWFWwPE2ACTCAgCfy0/xw27D2N2d3N22iCxbqAHDpslMEEWKwzGKg/ivMk1pnZJl9zEVF4HO3ySp54tAGDTKE7vnDzlYueuv3N0h82e8OJPeu8oWXcuSTW0dggcZoEOuWjeNXR/EUfPpgAE/BMgP5G0kfxriPBTvkoXnUk1sl07Dh6Eet2n8aUztVkaha3hQkwASbABNwQaDJ0FXo3LYtSBbOYwonFOlOwcqEBRoDFugDoULuJdRERESL0c+PGjcILoEOHDiIslMJ4AuWwSriSiaVVNusdIyzW6SXn23WKdx2ND/KwUz7kVUdCHh0s1vnGmK8OHgLKCy0S5Mi7jv6GKh8S8GTzqqOeuXDtHnrP2YQ1w83NfxQ8o4AtZQJMgAmYT2D9ntPYfOAcZpnkXcdinfl9yDXYnwCLdfbvQ7HQpYUvhZnRjourV69G+/btLbFMdoHGEghOKglGLrLbzGKdv+6Gv8U4EuYULzv6qXjUsVDnv37hmu1JQPGuo58kzikinYxCHRF+8fIVynSah/1zOiB+vHj2hM6tZgJMgAkEIYE2Y9eh2ftvoNrbeQ233tn61fBKdBZoh42mdJoWc1kw2KiFkR04FClSBOHh4UifPj1CQ0PFz5QpU4pNQenFreyRifFeBflqj8U6LbeitefILlyZQUN2m1msM6PXtZepFueUKTvIp27t8PhMJuBAQHkwUwt3Mj+s1R+8QoTB5syYivuSCTABJsAEbEJg78nLGLN0N9YMa4qEIcamWPDn+tUTftnXNJ7ar+X7YLAxEDgEwvqVxTr2rNNyL1p6TjBOgLLbHAiTnaWD2KTKWKAzCSwXG7QEZBbplE7pPvNnNHi3IN4tmiNo+4kNZwJMgAnYkcDYpbtFs/s1L29o81msMxSn14XJvm7z2iCdF8jOIRDWryzWsVin8/Y07zLZb3wzLJfd5kCY7MzoNy6TCTABJmA2gckr9yI0dVK0rFLU7Kq4fCbABJgAEzCQQFT0S7QYtQatqxZDrXfyGVYyi3WGodRVkOzrNl1G6bhIdg6BsH5lsc6JWKdjrOq6xA5x3roM8/GiYORiB5vtHvPv47Dky5kAE2ACfiGwesfvOBNxGwNaVPBL/VwpE2ACTIAJ6Cdw7PwNfDLhe3z92YcomieD/oJUV7JYZwhG3YXILlLpNszLC2XnwGKdlx0q4+n+nOxkH+D+6q9g5CK7zYEw2flrPHO9TIAJMAFfCIT9cQXzNx7GFz1r+1IMX8sEmAATYAJ+IrBx/1nM+C4Ms7rVRO7MqX1uhaf1KyXPp80T6XD8N/1O/Z3SGOV3vjZO9jWNr/bR9cFgoxZOsnMIhPUre9ZxGKyWe9HSc2S/8c2AIbvNgTDZmdFvXCYTYAJMwGwC1+88Qrtx67FxXAuzq+LymQATYAJMwCQCq7afxKLNxzDxP1WQP1u6WLU8fPIcJy9GokyhrJpq1yLWKaKcIta5E/CMEuqCRciSfd2maRAZcJLsHAJh/cpiHYt1BtyqxhYh+41vrLV/lya7zYEw2ZnRb1wmE2ACTMAKAuW7zMemCR8j6WsJraiO62ACTIAJMAETCKzd9QemrdmH4W0r4d1isTcNeuvfXwqxjvKTehLttIh1JMCRQOco2tH/XQl3Rpgs+5qGbTSCAK9fjaPoviQW61iss2qsaa4nGCZ5Rxiy28xinebhyycyASbABAwn0GLkGgz6+D0UzBHbG8PwirhAJsAEmAATMJXAnhOXMfLbnahZ+l/4b/23oexKTmKdcngS7bSKdWphzh+edWfOnMHIkSMxdepUpEmTJhbXvXv3YvTo0Vi4cGGc70ztAAMKV6/b3Nno7jsDmuH3Inj9an4XsFjnQawzM+Zf9gFu/vBzXkMwcpHdZhbr/HU3cL1MgAkwAaD/vF9R8c2cqPZ2XsbBBJgAE2ACNidw79FTTFuzHwf+uCI86eqVLwDyoHY8XIl2esQ6Rbijn+qwV/Va1wisWtc0wSDWGcFT5jK09rW/bAiE9SuLdRrEOmVSMzrmX/YB7q8bKxi5yG5zIEx2/hrPXC8TYAJMwFcCc9YfQEiC+OhQu6SvRfH1TIAJMAEmIAmBo+evY8W2k9h2+CKiol+4bJWjaOdJrPOnee68zg4fPowBAwbg5s2bqFevHvbv3x8QnnXDhw9H2bJlhQdh8eLFMWrUKOTNmxdqz7pbt25h0KBBKFq0KBYtWoRs2bJh/PjxKFmyJKg/d+zYgREjRmDPnj0oV64cxowZg1KlSoky+vbti1SpUuHOnTsoWLAgypcvj9q1/950asGCBUiXLl3M/63se16/mk+bxToNYp1ZMf+yD3Dzh5/zGrRyoYmNPvHjx/dXUw2rV6vNhlXoZUEs1nkJjE9nAkyACRhI4Md9Z7Hv98sY0a6ygaVyUUyACTABJiADgbuPnqJKr0Uem0Ki3aj2lZEiSWJER0cLD7knT55g9erVaN++vcfrrTjBlVhH4b5du3ZFrVq1UL9+fUybNg27du0KCLGuZcuWaNSoEbp06YI1a9YI4Y2EuytXrsSEAZNY16ZNG3FOw4YNMWnSJNy9e1d8f/36dfTs2RNDhw5FoUKFMH/+fBw/fhzjxo1DeHi4uI4EwcqVK2P79u3YvHmz+D+xplDiTz75BDlz5rSie2PVwetX85GzWKdRrKOuYM86zwPSCJdmLTf+o0ePMHbsWLRq1Qr58uWL1TA75gfQYrNn+uadwWKdeWy5ZCbABJiAJwLH/4zExBV7sLB/fU+n8vdMgAkwASZgQwLqnHWOzffWs85ZGifHdaxZm0y4EutIuCLPsdmzZwtPMBKjyAON/u+Yz0727nO0sXv37pgyZQry58+Pa9euoUePHkJMo0PJ2UdiXe/evcV5efLkAa2ZlyxZggkTJuD111+PMfmvv/7Chg0bsHPnTvHd5cuXY113+/Zt4aE3ZMgQPHz4EEuXLkX//v2ROHFiy7Hx+tV85CzW6RDrFOGOfvoS8y/7ANcz/KwS68gNmCZGmqwcxTo97fb3NbKPBRbr/D1CuH4mwASCmcD9x89Qb+AybJvaJpgxsO1MgAkwgYAl4Eys8yVnnbJOdSXSWS3WnT59OtaGEnZ0rlAGn7tQX/Ua1VGsU2+2oRbrEiZMKMJZp0+fLrQFWtuSp5wi1qmvo6gyclihENnIyEjRpGbNmvnlvuD1q/nYWayTZDdYmrBcxbu7i2Mn9X3mzJmYN2+e8Pwj92JylY2Kiorz++bNmwv32g8//FDEuoeFhYlYebqW4uDpxqeJgW74c+fOYeDAgdi6dSsaN24s2kZvQdRx8+S6SyIOKf5G5h9Q3/jO7GvatKl4g0B1U9w/TWBz5swRNlCb6LtZs2YJ92N3+QHo9iIG5HZMR506dYQtjm84zL8NIdyYEyRIYEVVuupgsU4XNr6ICTABJmAYgaq9v8XSwQ2RLmUSw8rkgpgAE2ACTEAOAmbsBktrQ0+iHX1v5CYTWj3rSLwjTzsSqOzuWUdrycmTJwuRjcJWe/XqJdbVxELtWedKrDt16pRYoxMLWotv2bIFa9eudSrWUX8dOHAAmzZtwsuXL/HRRx/5zXGF16/mzx0s1kkk1rmKdyd3V1dx7MeOHcOKFSvERPDs2TMhsHXs2BEkcjn7/YkTJ/D48WOR12D58uViMiCX3MyZM2Pw4MHo1KkT0qdPL0S/mjVriuSfM2bMEAkthw0bhkuXLsWKm79//77h+QfUNz6Jac7syJIlS4xnHd0m6lj+s2fPCrdqRaxzlR+AbCJ7yVZKBtqvXz8hmLFYF3fiYbHO/MmYa2ACTIAJuCPQfsL36FT3bZTIl4lBMQEmwASYQIARILHOlSedo6meNpiQMQyWwjRpPVuxYsWY9WUg5ayj9SQJZ7S+3rdvXxyhjRxIXIl1FBJMDjTkbEJrUXI8CQkJEXntIiIiYl1HY4GcU2j9niJFCuGtqA6jtfK2YLHOfNos1ukIgzUq5t9dvDup8jSh0Q2oDvN0jGMnJX7u3LlCaMqRI0fMZguHDh1y+XtKfEnho+RRR8Jc8uTJhYcaiXIU/37x4sVYOQXozQeVT4lAyTVXHW9Pk4vR+QfUXFzZ4ehirG6T4847rvIDHDlyRDAgu4iB+i2G1ZMeT3bmT3ZcAxNgAkzAzgSGL9yBonkyoF75AnY2g9vOBJgAE2ACTgjs+z1CiHVaDr1inVK2s80T6Tt1eict7XB2jrsQUSVyi3aFpXRG5ERCApbdPeto/Vy6dGkh0NEmELR+z549e5zdYF2JdeQhN3HiRBEVR9e3bt0aq1atEuXRmld9HTGn/ifHFMp9568QWGoHr1/13iXar2OxToNYp0xeRsf8a413z507t8s4dopx/+GHH4QwR9tg9+nTBw0aNBAjwNnvyRPu888/FxPkunXrULVqVbFFdJEiRUDCGL0VcMw75yr2niZWx3O6JpjEAAAgAElEQVSNyD+g5kI7HTmz48GDB7E869STmKNY52piJPvJdsWTzlWiT+23k/4zebLTz46vZAJMgAkEA4EFPx/B+at3MaJdpWAwl21kAkyACTABFwQ8iXX+BCf7msYINv628caNG8LxhiLq/LELrMLQ3xw89WUgRIaxWKdBrHP29kH5nfonDRhvYv4dxTpX8e4ksLmKY1d7gNEuO3Tj0pbQJUqUiBm/6t8XK1ZMxNCTtx6Jey1atBDeZaTof/DBB+I6R285R886tfjl7Fxf8w+4uvHVdtDEpGwwQYbqEevYs87TFPfP94Ew2Wm3ls9kAkyACchH4PvfTmP3sXCM71hFvsZxi5gAE2ACTMAyAizWWYbaaUX+FKlo7U2edxT1Rnnl48WL5zcY/uSgxehAWL+yWKdRrFMLcWaFwVLOOmfx7u7i2NevX48LFy6IRJYUv05uuCRiHT161OnvCxUqJDzVKA8cbdRQq1Ytkdvtzz//FIJg2rRpRTnuctaphTHKf2d0/gH1jb9s2TKndmTMmFHkm6M3CpQDQY9YRyKoOmcd5ewj0ZJz1sWd/gJhstMyqfM5TIAJMAFZCZwKv4WRi3ZgyaCGsjaR28UEmAATYAIWEGCxzgLIbqqQXaSyio7sHAJh/cpinU6xTrkJfIn5d/SsI684CkelnU1r1KghNnTImjWr2BDCVRw7edZNmTIFs2fPFptEkFhHu5o+efLE6e9Jfacw0c6dO4tda6g+iomn3HckfCk7kjruBkuhsxkyZIgVe6/kFzA6/4CaC9nuzL7nz5+L9m/YsEGIjIsXLxaiI7VJaxgssaMw2G7duomcdeRlSN52LNaxWGfVHzmuhwkwASaglcCDJ8/w4YBl2D61jdZL+DwmwASYABMIQAIs1vm3U2UXqayiIzsHFuusGgkm1uPPyc5dzjoTTZa+aH/c+LSTLu24Q2ImuRVb7VLsD5u9GQiBMNl5Yy+fywSYABOQkUDlnguxZnhTpE72mozN4zYxASbABJiABQT8uX71ZJ7saxpP7dfyfTDYGAgcAmH9yp51HjzrtAxUveewWOecnFUTIG2FTd6EGzduBG3U0aFDBxFCnDp1ar1dqvs6q2zW28BAmOz02s7XMQEmwARkIfDx6LXo17wcCucMlaVJ3A4mwASYABOwmACLdRYDd6hO9nWbVXRk5xAI61cW6yQR66y6qexQj+w3vhkMZbc5ECY7M/qNy2QCTIAJWEmg35e/onKJXKj6Vh4rq+W6mAATYAJMQCICzsQ6WZpHmxUeOnRIluaY0o5gsFELODtwoJRf4eHhSJ8+PUJDQ8XPlClTik1BQ0JCLI+m08JVfQ6LdSzWeTtmTD9fduHKDACy28xinRm9zmUyASbABLwjMP27/UiRJDHaVH/Tuwv5bCbABJgAEwgYAuxZ59+ulH3dZhUd2TkEwvqVxToW66y6nzXXI/uNr9kQL06U3eZAmOy86A4+lQkwASYgJYE1O0/hj/BbGNiygpTt40YxASbABJiA+QRYrDOfsbsaZF+3WUVHdg6BsH5lsY7FOqvuZ831yH7jazbEixNltzkQJjsvuoNPZQJMgAlISWDf7xFYtPkoZnevJWX7uFFMgAkwASZgPgEW68xnzGKdZ8a8fvXMyNczWKxzItb5ClXr9XaI89Zqi5HnBSMXO9hs95h/I8col8UEmAAT8AeBy5H30WX6T1g38iN/VM91MgEmwASYgAQEWKzzbyfILlJZRUd2DoHgbMJiHXvWWXU/a65H9htfsyFenCi7zYEw2XnRHXwqE2ACTEBKAi9evkKZTl8hbE576ZMiSwmQG8UEmAATCAACnsQ6Sp7/9OlTYanjv+l36u8UHMrvfMUj+5rGV/vo+mCwUQsn2TkEwvqVxToW67Tci5aeI/uNbwYM2W0OhMnOjH7jMpkAE2ACVhOoM2AZ5vSohazpU1hdNdfHBJgAE2ACEhDQItYpopwi1rkT8IwS6oJFyJJ93WbVEJWdQyCsX1msY7HOqvtZcz2y3/iaDfHiRNltDoTJzovu4FOZABNgAtIS6Dj5B7SrURylCmaRto3cMCbABJgAEzCPgBaxjgQ4EugcRTv6vyvhzogWy76mYRuNIPB3GbL3dSCsX1msY7HOuDvWoJJkv/ENMjNWMbLbHAiTnRn9xmUyASbABKwmMGLRDryRKwPqVyhgddVcHxNgAkyACUhAQKtYpxbm2LPOuI5Tr9vOnDmDkSNHYurUqUiTJk2sStx9Z1xr/FcSr1/NZ89inQexzsyYf9kHuPnDz3kNwchFdptZrPPX3cD1MgEmwARiE5i/8TCePIvCf+uXYjRMgAkwASYQhAT0iHWKcEc/1WGv6rWuEShlX9MYbWOgC3LueMne14GwfmWxToNYp0xqRsf8yz7AjZjM9JQRjFxktzkQJjs9Y5GvYQJMgAnIRuDnsHPYefQSRnd4X7amcXuYABNgAkzAAgKexDoLmuCyCkevs0GDBqFo0aJYtGgRsmXLhvHjx6NkyZIgG3bs2IERI0Zgz549KFeuHMaMGYNSpUqBBLDhw4ejYsWKmD59OvLmzYt+/frh66+/xoYNG9C3b1907twZISEhOHfuHAYOHIitW7eicePG4rp06dKZisDRRqqzbNmywruuePHiGDVqlGizWsi7desW9LIge1OlSoU7d+6gYMGCKF++PGrXri1sXLBggbBX+b+phjsUzutX82mzWKdBrDMr5l/2AW7+8HNeg1YuNMnTJ378+P5qqmH1arXZsAq9LIjFOi+B8elMgAkwAZMIHP8zEhNX/IaF/euZVAMXywSYABNgAjITsJNY16ZNG3Tp0gUNGzbEpEmTcPfuXRE2ev36dfTs2RNDhw5FoUKFMH/+fBw/fhzjxo1DeHg4WrZsia5du4rrSAzbvXs3vvjiC7x8+VKIdTNmzBBhp1RGkyZNULlyZUybNk0IWsOGDUPixIlN60JHsY7a2qhRI2HnmjVrhAhJwt2VK1diQmRJrNPLgq4jBmTj9u3bsXnzZvF/asfo0aPxySefIGfOnKbZ66pgXr+aj5zFOo1iHXUFe9aZPyCpBi03/qNHjzB27Fi0atUK+fLli9UwO7oja7HZGvrOa2Gxzp/0uW4mwASYwD8E7jz4C02Hr8IvE1sxFibABJgAEwhCAp7EOmdpnBzXsWZtMuEoZPXu3RtTpkxBnjx5sHfvXixZsgQTJkzA66+/HtNzf/31l/CY27lzp/ju8uXLUF9H11y4cEF40JHY1717d+GlRutBEujI+y5lypQ4ffo0Bg8eLH6XKVMm00aGo43UHrIxf/78uHbtGnr06CHENDqUfHYk1hnB4vbt28L2IUOG4OHDh1i6dCn69+9vqjjJYp1pQ8ljwSzW6RDrFOGOfvoS8y+7QONx9Jh0ghYu9NZEmagdxTqTmmVqsVpsNrUBHgpnsc6f9LluJsAEmEBsAu92/QYbx7VAstcTMRomwASYABMIMgJaxDplnepKpLNKrFNvvqAW6xImTChCOEloo/U0refIO0wR69TXLVu2TIh1AwYMEJ5zyhqQhKtKlSrF6n0KuV28eHEcZw4jh4i7DSbU7XMU64xgQX1PDisULhwZGSnMatasmZHmaS6L16+aUek+kcU6SXaDJW8wvXHsMsf06xmZ6huf3rTMnDkT8+bNE56N5A7dtGlT8QaBBCSakGnimzNnjojlp7ct9N2sWbOE+7G7/ADUtrCwMOE+TUedOnXEmxzHtz16bPD2Gp7svCXG5zMBJsAEgpdAsxGrMbRNJeTPljZ4IbDlTIAJMIEgJaBFrHOVxslTpJivSN0JWWqx7tSpUyIElsQ6Eum2bNmCtWvXeiXW3bt3DwsXLhTXJEmSxNema77e0UZaS06ePFkIhBTC26tXLyGo0XlqzzpXYp03LKiRBw4cwKZNm0RI8EcffWSqMOkOCq9fNQ8Z3SeyWCeRWKc3jl3mmH49I1N945OYtmLFCjHRPXv2TLg/d+zYEVmyZIl5q0J1qGP5z549KxJ7KmKdK6705qNTp05CAKRkoJS4NEGCBCzWOek09qzTM5L5GibABJiAOQR6zdmM2mX+hUrFc5lTAZfKBJgAE2AC0hLQKtaRAbJ61lF+OtpsghwsaP1Fzha0YQTltYuIiIgRuSgvnSvPuvTp04v1YNu2bVGhQgWsXLlShNNSmalTpzat/5zlrKP1JAlny5cvx759++KIjuRA4kqs84YFGUXOKRRSmyJFCpGzTh1SbJrRTgpmsc582izW6QiDNSrmPxhi+vUMYTWXQ4cOYe7cuUJIy5EjR8xmEo4uxuocAI4777jKD3DkyBHhsUd5DZInTx7rjY7Vkx5PdnpGCl/DBJgAEwhOApNX7UVoqqRoWaVocAJgq5kAE2ACQUxAr1inIHPmdUffqdM76cWr1bOOvMImTpwoIqho44TWrVtj1apVQuSidZ6WMFjyZKM8dZS/bf369ahbt64IlS1WrJje5mu6ztFGqr906dKi7WQLCWjZs2ePsxusK7HOGxbUQOp/ckyhPID+CoGldvD6VdNw8ekkFus0iHXK5GX0mwmtk5mdY/r1jE41l+joaPzwww9CsLt58yb69OmDBg0a4MGDB7E869STn6NY52piXLdundgqXAl7dZX0VI8N3l7Dk523xPh8JsAEmEDwElix7QQuXr+Pvs3KBS8EtpwJMAEmEKQEPIl1/sQi+5rGCDb+tvHGjRsifRZFnPljF1iFob85eOrLQIgMY7FOg1hnVsy/VrHOmzh2V27C/orp93QTOfve1Y1P21/TxETbYtPEpCQXpTL0iHXsWae9dwJhstNuLZ/JBJgAE5CbwK7j4Vi9/SSmdakhd0O5dUyACTABJmA4ARbrDEfqVYH+FKkoZJa8ECnqrHHjxogXL55XbTfyZH9y0GJHIKxfWazTKNbRgPCXZ503ceyyxfRruZEcz1Hf+Io9lKiT4vPJzZhEuowZM4p8c/RGIXHixLrEuvv378fKWUdbfZMbMm8wEbfXAmGy0zMW+RomwASYgIwE/rx2F32++AWrhzWRsXncJibABJgAEzCRAIt1JsLVULTsIpUGEww5RXYOgbB+ZbFOp1injHBfYv61etZ5E8fuSqzzV0y/nplAzeXx48eYMmUKZs+ejcyZMwuxjnZtff78udh1h5KI0k5CtEU3bShBSUi1hsFSXjoKg+3WrZvIWdeiRQuQtx2LdSzW6Rm3fA0TYAJMwCoCz6KiUan7Qvw26xOrquR6mAATYAJMQBICLNb5tyNkF6msoiM7BxbrrBoJJtbjz8lO9gFuIna3RfuDC+00S7sPkSsxuRVb7VLsD5u96d9AmOy8sZfPZQJMgAnITqBG3yVY0K8uMqRO9n/s3Qd4VFX6BvA3DQgtoQSkiuDSFFlQUVEUUVERpIMCUhTUxT9FBOlIr9KFVQEFBCkrCyzIii4oTSBIUVCWJiUgHUIIJJD2f76DN3szyUym3Zl7Z955njwhmbnnnvM7d4bnvvnuPWbvKvtHAQpQgAJeFNCfvyYlJamFGbp27erFPbjflNnPadwf2f+2DIYxOuNkdgfb89eSJUtCVhCWVXTliklZfdjX5/zOuOpfw8q6XCrrXAV15fVmP8BdGYs3X+srF1kWXC6jXbduHWQRj27duqlLbI1c6tuek6/G7O48MaxzV47bUYACFDBGoOukf6F7s4dR+y+ljNkBW6UABShAAVMKaGGdFBvcvHmTYZ2PZ8ns522+4jC7g5y/ysrAcXFxKqSTr+LFiyMqKkrdRothna+OFA/2w8o6D/AM2tTsb3wjhm32MTOsM2LW2SYFKEAB9wWGff496lQtg8aPVXa/EW5JAQpQgAKWE5DzVzl30MK65cuXm2YMtWvXxp49e0zTHyM6EgxjdMbNCg7Sxz/++APFihVTQZ18l8o6CevCwsJYWefMRPvzNQzr/Kmf877NHlwZIWb2MTOsM2LW2SYFKEAB9wXenLxGbfzpe03cb4RbUoACFKCA5QS0sE7u4S3395ZF+OQrPj4eiYmJ6t7ecm7BBwWCWUDCuDx58qBgwYKIjo5WV8/JV4ECBdTvGdZZ4OhgWGe+STJ7cGWEmNnHzLDOiFlnmxSgAAXcF1i7/TBi/3sGI7s87X4j3JICFKAABSwnIOevsgBhSkoKZLHD69evZ37JPexSU1MZ1lluVtlhbwtIGCeXusqikrKYpPYl96uTW2CFhoayss7b6N5uj2Gdt0U9b8/swZXnI8zegtnHzLDOiFlnmxSgAAXcF9hz5Cxmr9qFuf1edr8RbkkBClCAApYUkLBOzh+kik4COu1Lq6qTc1z54oMCwSggC0fIl1ZdJ4Gd9qVV1UlYZ/YHF5jIYYEJX02aFa7z9pWFfj/B6GKFMdeoUQOnTp1SN+csUaKE+i436LTKajr+OJa5TwpQgAJGCZy/mojO41fj3xPaG7ULtksBClCAAiYV0KrrJLCTCjvtS6rqJMiTB8M6k04eu2W4gLbKqwRyUl0nlXTalwR4VqiqEySGdVwN1vA3i6s7MHuVmavjceb1Zh8zK+ucmUW+hgIUoIBvBeq+Mw/fT+uEvBHhvt0x90YBClCAAn4X0AI7rcpOvmsVdQzq/D497ICfBbTqOvku4ZwW0lklqGNY9+dfHOQvEHK9vyx9/dVXX6Fr164+ObTMHtD4BCGHnQSji9nHzLDOX+8G7pcCFKCAfYFWHyzHxLefQ8VSRchEAQpQgAJBKKAP57SAjkFdEB4IHHKOAlqFnT64035nBTJW1rGyznTHqdmDKyPAzD5mhnVGzDrbpAAFKOCZQK+Z/0ar+vehXo3ynjXErSlAAQpQwNICDOgsPX3svA8ErBTSaRwM6xjW+eCt4douzB5cuTYa515t9jEzrHNuHvkqClCAAr4UmLBkGyrcFYW2T9/vy91yXxSgAAUoQAEKUIACBgswrMslrJOb58slsvKw/bf8Tv+cNlfa73KbO7MHNLn136jng9HF7GNmWGfU0c52KUABCrgvsOi7X3Dh6g30afOY+41wSwpQgAIUoAAFKEAB0wkwrHMirNNCOS2scxTgORvUSZtmD2j8dbQGo4vZx8ywzl/vBu6XAhSggH2B7/cex9rtRzC5e0MyUYACFKAABShAAQoEkADDOifCOgngJKCzDe3kZ3vBnTPHiG1Ao90gVFYo8cbD2+15o0/OtGH24MqZMbj6GrOPmWGdqzPK11OAAhQwXuBQ3GUM//x7LBnWyvidcQ8UoAAFKEABClCAAj4TYFjnZFinD+aMqKxLTEzE+PHj0bFjR1SuXNnjA8Dd9rZv346xY8diwYIFKFq0qMf9cKcBfXB1+PBhjB49GtOmTfNaf4xo051x6rdhWOepILenAAUoEHwCiUm30aj/Ymye0SX4Bs8RU4ACFKAABShAgQAWYFjnRlinBXfyXX/Zqz7Ec+aY0Qc0V65cQe/evTFkyBCvhHXutsewzpmZ8/5rGNZ535QtUoACFAgGgef6LsSyYa1RtHBkMAyXY6QABShAAQpQgAJBIcCwzgSrwSYlJaFfv36QSw0feOABVUn297//HdHR0bh69SoGDhyIWbNmZVaXSaC2ePFiTJo0SR2kH330EebMmaMuye3Zsyfatm2rttHaW7RoEeTS2sGDB2Pjxo1o3bo1Ro4cieLFi6vt9+7di0GDBuHixYto1qwZdu7caarKOulr3bp11fhr1aqFMWPG4N5771V9P3r0qN1x2XvOtrLO3uvkMuJNmzZh1KhR2LZtGx5//HGMGzcOderUgbQhwarM18KFC1GuXDlMnDgRDz74oFsfHAzr3GLjRhSgAAWCXqDT+FXo2+Yx1KhYMugtCEABClCAAhSgAAUCRYBhnQnCOjmY9JVw8nPnzp1VoNagQQMcOXJEBVTapaD6sG7//v1YtmyZCvhu3bqlgqu3334bZcqUyazUi4mJQZ8+fdCmTRvV3vTp09X+RowYgZs3b6qA76WXXkLz5s3Vc1u2bDFVWNehQwe0atUKPXr0wIoVK1SAJha3b99WfW/UqJEKGWfOnJltXDk9d/LkycxLa0NCQuzanD9/Xj03fPhwVK9eHZ999hnEe8KECTh16pSaI+lTy5YtMXnyZBWsyjzkyZPH5c8HhnUuk3EDClCAAhQAMGjOBjxZ8268UOfOH7H4oAAFKEABClCAAhSwvgDDOjcug7VdFdbdRSbsXQYrh1Xfvn0xdepUVKpUSVVx6e/bpg/rDh48iE8++QQDBgzA3XffrSrobMM/uX+dhHAzZsxAVFQUDh06hKFDh6rfXbp0SVWOzZ49W1XaSRglwaD8bJZ71snlwWJRpUoVnD17Fu+++64KMiWc1PddxiUOMq5r167ZfU4uXdY8T5w4YdemVKlSme9wqX5cs2YNNm/erCoa4+LissyRfk4iI12/FIlhnfU/TDkCClCAAv4QmLUyFpF5I/B6o1r+2D33SQEKUIACFKAABShggADDOifCOnHXVoR19F1e58p96xyFdfpwzlFYFxERgbVr16rATi5jff/999GiRQskJCRkVtZdvnwZTz/9dJbDRy7flMtj5Tn9ghJmWHzB0QIT+gpE2747+5xAaL4S8NmzqVixIubPn69CTpl3WfijQoUKmWGdvQCVYZ0Bn1RskgIUoAAFchRYueW/OHD8PIZ2fIpCFKAABShAAQpQgAIBIsCwzomwTgvocgvtjAzrhg0bpqrLpNpLwrlvvvlGhUb6YOjMmTPqPmpyaaaEStqCFfHx8eqyVnl9/vz5sxy6UklnW50mP0tAZZbKOrkUdcqUKSosk8tP33vvPbVyrlzC62llndyvzp7Nnj171CWwYiGeGzZswMqVKxnWxcSgRIkSkMurpVJTAurw8HDIJcV8UIACFKCAbwViD57BZ//ei4/7NPbtjrk3ClCAAhSgAAUoQAHDBBjWORnW6YM4oy6D7d69u7rnXN68ebNc9ioBVbdu3dSiEbKAgbwmPT1dhUarVq3C8ePHVYAl90yTUE9Curvuugtae2XLllW/69KlC+rVq4fly5erSzpl0Qq5v5qEYfXr18+875sZ71kn96Z75ZVXsHTpUuzYsUONXUJUb9yzzp6N3CtQFo0Qp7CwMOUvoZTcn+706dN2L01mZZ1hn1dsmAIUoAAFbAROX0zA36Z+jTVjX6UNBShAAQpQgAIUoECACDCsczOs0+Y/p6o7eU5+n9tDf7mn3H9NqsckRJNqLrlEVVtQQlYllYUVZMXW+++/Hy+//DJ++uknFVhJaCcVd3KPudKlS6uwrkmTJmrxBa09uZRT2pDnVq9ejaZNm6q2atasqbqorYYqq8JKcHXgwAEVRJmlsk76/cgjj6jxygIZctlu+fLls/RdW+X2gw8+QMmSd1bEs13lVXvO9lJfuRQ2J5sbN27gww8/VKvtyn47deqEf/zjH6ofcsktL4NlZV1u73E+TwEKUMBoAfn/vc7f5mLH7K4IC2WFs9HebJ8CFKAABShAAQr4QoBhnUlWg/XFZFtlH2ZfbMEIR7OPee7cuahRo4a6DFkuf+VlsEYcBWyTAhSggHsCzYYsxcyeL6JciSj3GuBWFKAABShAAQpQgAKmEmBYx7DOVAekdMbswZURYGYfM8M6I2adbVKAAhTwjsA7077Gaw1r4tHqZb3TIFuhAAUoQAEKUIACFPCrAMM6hnV+PQBz2rnZgysjwMw+ZoZ1Rsw626QABSjgHYExi7agavniaPlkNe80yFYoQAEKUIACFKAABfwqwLCOYZ1fD0CGdXcEGNaZ7jBkhyhAAQpYRmD+N/uQcPMWerZ4xDJ9ZkcpQAEKUIACFKAABewLMKxjWGe694fZgysjwMw+ZlbWGTHrbJMCFKCAdwS+/ekYNu45jvFvPuudBtkKBShAAQpQgAIUoIBfBRjWMazz6wGY087NHlwZAWb2MTOsM2LW2SYFKEAB7wj8euICxn+5FV8MauGdBtkKBShAAQpQgAIUoIBfBRjW5RDW+WpGateujT179vhqd5bZTzC6WGHMXA3WMm8hdpQCFAgygauJyWg5bBk2TukUZCPncClAAQpQgAIUoEBgCjCsY2Wd6Y5ss1eZGQFm9jGzss6IWWebFKAABbwnUL/3fPxr7KsonD+v9xplSxSgAAUoQAEKUIACfhFgWMewzi8HnqOdmj24MgLM7GNmWGfErLNNClCAAt4TaD96BYZ0fArVyhf3XqNsiQIUoAAFKEABClDALwIM6xjW+eXAY1iXVYBhnekOQ3aIAhSggKUE3v/4OzxRozxefryKpfrNzlKAAhSgAAUoQAEKZBdgWMewznTvC7MHV0aAmX3MrKwzYtbZJgUoQAHvCQz97HtUKl0EnV/4q/caZUsUoAAFKEABClCAAn4RYFiXS1iXL18+JCcnq8mx/bf8Tv+cNoPa73KbUbMHNLn136jng9HF7GNmWGfU0c52KUABCnhHYNXW/+KXY+cxrNNT3mmQrVCAAhSgAAUoQAEK+E2AYZ0TYZ0WymlhnaMAz9mgTto0e0Djr6MyGF3MPmaGdf56N3C/FKAABZwT2HP4LGav3oW5/V52bgO+igIUoAAFKEABClDAtAIM65wI6ySAk4DONrSTn+0Fd87MuNkDGmfGYMRrgtHF7GNmWGfEkc42KUABCnhP4NK1m2g3agW+/fA17zXKlihAAQpQgAIUoAAF/CLAsM7JsE4fzBlRWXf48GGMHj0a06ZNQ9GiRf1yMJhlp/rgypFLIJkxrDPL0cd+UIACFLCuwNO952PVmFcRVSCvdQfBnlOAAhSgAAUoQAEKgGGdG2GdFtzJd/1lr/oQz5ljy+wBjTNjMOI1zoZ1RuzbX22a/VhgZZ2/jgzulwIUoIDzAp3GrUTfto+jRsUSzm/EV1KAAhSgAAUoQAEKmE6AYZ1JVoPVV4ldunQJI0eORP369TFjxgzce++9GDBgAObNm4c1a9agf2hVsBoAACAASURBVP/+eOeddxAWFoZNmzZh1KhR2LZtGx5//HGMGzcOderUUQdabGws+vTpo/7dpEkTxMXFYdKkSYiMjMTRo0cxePBgbNy4Ea1bt1b7K168uCkOUNuwTvpWt25dVXVYq1YtjBkzRpnYmg0ZMgQPPPAAFi5ciHLlymHixIl48MEHkZGRYddJ2hDP6OhoXLlyBdWqVcMTTzyBxo0bK4v58+crF+1no4AY1hkly3YpQAEKBI/A0Hkb8eh95fDSo38JnkFzpBSgAAUoQAEKUCAABRjWmTSs69ChA3r27ImWLVuqIG3r1q34+OOPkZ6ersKlmTNnIiIiQoVxw4cPR/Xq1fHZZ59h//79mDBhAuLj49G9e3fVhgRcEvZJuCdhnVQDynZt2rRBgwYNMH36dBVUjRgxAnnz+v/SGduwTixatWqFHj16YMWKFSp4k+DuzJkzmZcOS8DZuXNn9Roxmzx5Mq5evaqeP3funF2nU6dOqe3EWCx++OEHfPvtt+pn6cfYsWPxxhtvoEKFCoa+/RnWGcrLxilAAQoEhcCctbuRmpaOvzV9OCjGy0FSgAIUoAAFKECBQBVgWOfGZbC2q8K6u8iEvcs9JXjq27cvpk6dikqVKmHx4sU4fvy4qoSTAKp3796QKrLKlStnHpdJSUmq6m7z5s0qkNu3bx/mzJmjgrhChQphw4YNWLlypXru4MGD6vdStRcVFYVDhw5h6NCh6nelSpXy+7Fu6yLjFYsqVarg7NmzePfdd1WYJg/tPn+2Ztu3b1duWiWhNihbJ6k21FtfvnxZ2Q4bNgzXr1/Hl19+iYEDBxoeYjKs8/thxw5QgAIUsLzA+tij+OHnExjX7VnLj4UDoAAFKEABClCAAsEswLDOibBODhBtRVhH3+V1rty3zlFYp19sYsmSJSqsGzRokKqA08K6ihUrqss0JXSTfkl4JxVgElCtWrVKXRqrhVX68EqCvKeffjrLcS+Xjy5atChLAOivN4aje9bpx28b1unN9OOVCkR7ThLW6beTS2bHjx+vLiW+cOGCInj11VcNp2BYZzgxd0ABClAg4AUOnryI0V9sxuIhLQN+rBwgBShAAQpQgAIUCGQBhnVOhHVaQJdbaOfrsC4xMVFdAithnYR0+uo5R5V1cqnsggULVJCXP39+0x3ftmGdXLI7ZcoUFSTKZavvvfeeCtTkdfrKOnthnVQS2nOyDesEY9euXVi/fr265PiVV17xSYDJsM50hyE7RAEKUMByAjeSU/B8vy+wdebrlus7O0wBClCAAhSgAAUo8D8BhnVOhnX6IM4Xl8E6U1kn96WTRRRmzZql7kcnl2uGh4er+7UlJCRkuWedXOYq4ZN2zzqpzuvSpQvq1auH5cuXq0topZ0iRYr4/f2R0z3r5N57EpwtXboUO3bsUOPQB21yGay9sE7CSXtOp0+fzrKdDF4uNZZLYwsXLqzuWScLchj9YFhntDDbpwAFKBAcAo36L8Zn/ZvirqIFg2PAHCUFKEABClCAAhQIQAGGdW6GddqxkFPVnTwnv8/t4ellsGXKlMGHH36Ijz76SC2O0KlTJ/zjH/9QQZasYCqXwfbq1Uvds659+/bqPnbaZbFynzq5L9vq1avRtGlTdYltzZo1c+uyT563dZF+PvLII6rvMk4J0MqXL59tNVh7YZ2ElPac5LJa/XYyQLkUVlaclfsF+uISWNknwzqfHFrcCQUoQIGAF3h7ylq83qgW6lQtE/Bj5QApQAEKUIACFKBAoAowrDPJarBGHmC3bt1S1XYhISFqVVj5buaHv4Or8+fPq0UmZEEPo1eB1ebB32PO7XiYO3cuatSooS5DjomJQYkSJdR3WaBEKk2lotPsx1VuY+TzFKAABQJBYOyiLahcrhhaPVU9EIbDMVCAAhSgAAUoQIGgFGBYF6BhnVzeKWHTunXrIAssdOvWTS1MYYbLXHN7p/kzuJJLZqVCUULN1q1b+yyA8ueYc5sPeZ5hnTNKfA0FKEAB/wss+u4XXLh6A33aPOb/zrAHFKAABShAAQpQgAJuCTCsC9Cwzq2jwSQbmT24MoLJ7GNmWGfErLNNClCAAt4X2PzLSfxz80FM+78XvN84W6QABShAAQpQgAIU8IkAwzqGdT450FzZidmDK1fG4uxrzT5mhnXOziRfRwEKUMC/AifOxePdWeuxclRb/3aEe6cABShAAQpQgAIUcFuAYZ0urEtKSlILNHTt2tVtUFc2NHtA48pYvPnaYHQx+5htw7qSJUuqe9bJirm8Z503j362RQEKUMAzgfSMDDzytznYMbsbwkLNfY9az0bKrSlAAQpQgAIUoEDgCjCs+zOsk0UYbt68ybDOBMe62YMrI4jMPmYJ62S14Li4OBXSyZesOCwLTOTNm5cLTBhxULBNClCAAm4KtBy2DB/+7XncUyrazRa4GQUoQAEKUIACFKCAPwUY1mVkQIISLaxbvny5z+ajdu3a2LNnj8/2Z5UdBaOLFcYsffzjjz9QrFgxFdTJd6msk7AuLCzMZ4txWOU4Zj8pQAEK+Evg3VnfoNkTVfFUzQr+6gL3SwEKUIACFKAABSjggQDDuj/Dutu3b+PGjRu4evWq+oqPj0diYiLk9xLm8UGBYBaQMC5PnjwoWLAgoqOj1arC8lWgQAH1e4Z1wXx0cOwUoIDZBKb+YweKR0XitYY1zdY19ocCFKAABShAAQpQwAkBhnUZGUhPT0dKSgqSk5Nx/fr1zC+5h11qairDOicOJL4ksAUkjAsPD0dkZCQKFSqU+SX3q4uIiEBoaCgr6wL7EODoKEABCwms2HwQ/z15EYNfe9JCvWZXKUABClCAAhSgAAU0gaAP6wRCwjqpnpMqOgnotC+tqi4jIwPyxQcFglEgJCREBXFadZ0EdtqXVlUnYR0fFKAABShgDoFdh/7AnLW78el7TczRIfaCAhSgAAUoQAEKUMAlAYZ1gAritMBOKuy0L6mqk9/Lg2GdS8cVXxxAAhLUyUMCOamuk0o67UsCPFbVBdBkcygUoEBACFy4egMdx63ENxM7BMR4OAgKUIACFKAABSgQbAIM6/6ccS2w00I7+a5V1DGoC7a3BcdrK6BV18l3Cee0kI5BHY8VClCAAuYUeLLn51g3oT0KRuYxZwfZKwpQgAIUoAAFKEABuwIM63Q0+nBOC+gY1PHdQ4E7AlqFnT64035HIwpQgAIUMJdAhzH/xKD29VC9Qoy5OsbeUIACFKAABShAAQrkKsCwLgciBnS5Hjd8QZALMKQL8gOAw6cABUwvMGjuBjz5wN14oc69pu8rO0gBClCAAhSgAAUokFWAYR2PCApQgAIUoAAFKBBgAh//6yeEhoTgzSYPBtjIOBwKUIACFKAABSgQ+AIM6wJ/jjlCClCAAhSgAAWCTGDdjiPY9mscxrzRIMhGzuFSgAIUoAAFKEAB6wswrLP+HHIEFKAABShAAQpQIIvAgeMXMGHJVnwxqAVlKEABClCAAhSgAAUsJsCwzmITxu5SgAIUoAAFKECB3AQSbt5C44FfYvP0Lrm9lM9TgAIUoAAFKEABCphMgGGdySaE3aEABShAAQpQgALeEHjx/UVYMKg5SkQX8EZzbIMCFKAABShAAQpQwEcCDOt8BM3dUIACFKAABShAAV8KvDVlLbo2qoWHq5bx5W65LwpQgAIUoAAFKEABDwUY1nkIyM0pQAEKUIACFKCAGQXGLd6Ce8sUQ+v61c3YPfaJAhSgAAUoQAEKUMCOAMM6HhoUoAAFKEABClAgAAW+/M9+/HH5Ovq2rRuAo+OQKEABClCAAhSgQOAKMKwL3LnlyChAAQpQgAIUCGKBbQfisGTDfnzUq1EQK3DoFKAABShAAQpQwHoCDOusN2fsMQUoQAEKUIACFMhV4MylBLw1eS3WjmuX62v5AgpQgAIUoAAFKEAB8wgwrDPPXLAnFKAABShAAQpQwKsCT/T4DN9++Bry543wartsjAIUoAAFKEABClDAOAGGdcbZsmUKUIACFKAABSjgV4HXxvwTA9vXQ/UKMX7tB3dOAQpQgAIUoAAFKOC8AMM65634SgpQgAIUoAAFKGApgaGfbcSj1cvipUcrW6rf7CwFKEABClCAAhQIZgGGdcE8+xw7BShAAQpQgAIBLfDZur24eSsF/9e8TkCPk4OjAAUoQAEKUIACgSTAsC6QZpNjoQAFKEABClCAAjqBjXuP4+vthzG5+/N0oQAFKEABClCAAhSwiADDOotMFLtJAQpQgAIUoAAFXBU4fjYefWavx8pRbV3dlK+nAAUoQAEKUIACFPCTAMM6P8FztxSgAAUoQAEKUMAXAo92n4vNM7ogT3iYL3bHfVCAAhSgAAUoQAEKeCjAsM5DQG5OAQpQgAIUoAAFzCzQbtQKDOv0FKqWL27mbrJvFKAABShAAQpQgAJ/CjCs46FAAQpQgAIUoAAFAlhgyLyNqHtfOTR69C8BPEoOjQIUoAAFKEABCgSOAMO6wJlLjoQCFKAABShAAQpkE5AVYW/cSkEPrgjLo4MCFKAABShAAQpYQoBhnSWmiZ2kAAUoQAEKUIAC7gn8sO8EVm/7L6a+84J7DXArClCAAhSgAAUoQAGfCjCs8yk3d0YBClCAAhSgAAV8K3DqwjX83/R1+NeYV327Y+6NAhSgAAUoQAEKUMAtAYZ1brFxIwpQgAIUoAAFKGAdgXo9P8M3E19DgXwR1uk0e0oBClCAAhSgAAWCVIBhXZBOPIdNAQpQgAIUoEDwCHQevwp9Wj+GByqVDJ5Bc6QUoAAFKEABClDAogIM6yw6cew2BShAAQpQgAIUcFZg1MLNuK9CDFo8Wc3ZTfg6ClCAAhSgAAUoQAE/CTCs8xM8d0sBClCAAhSgAAV8JbBkw37EXUjA+68+7qtdcj8UoAAFKEABClCAAm4KMKxzE46bUYACFKAABShAAasIxP73DOau3YNP+zaxSpfZTwpQgAIUoAAFKBC0AgzrgnbqOXAKUIACFKAABYJF4Mr1JLQathwbp3YKliFznBSgAAUoQAEKUMCyAgzrLDt17DgFKEABClCAAhRwXuClAYsxt9/LKFWskPMb8ZUUoAAFKEABClCAAj4XYFjnc3LukAIUoAAFKEABCvheoPdH36BFvWp4subdvt8590gBClCAAhSgAAUo4LQAwzqnqfhCClCAAhSgAAUoYF2Bj1bGIl+ecHR9qbZ1B8GeU4ACFKAABShAgSAQYFgXBJPMIVKAAhSgAAUoQIH1u45h457fMeGt54hBAQpQgAIUoAAFKGBiAYZ1Jp4cdo0CFKAABShAAQp4S+D42avoM3s9Vo56xVtNsh0KUIACFKAABShAAQMEGNYZgMomKUABClCAAhSggBkF6vX8DN9M6IACkXnM2D32iQIUoAAFKEABClAAAMM6HgYUoAAFKEABClAgSATemPgvvNPsYdSuXCpIRsxhUoACFKAABShAAesJMKyz3pyxxxSgAAUoQAEKUMAtgQlLtqF8iSi8+sz9bm3PjShAAQpQgAIUoAAFjBdgWGe8MfdAAQpQgAIUoAAFTCGwaut/se/oOQzvXN8U/WEnKEABClCAAhSgAAWyCzCs41FBAQpQgAIUoAAFgkTg4MmLGLlwE5YMbRUkI+YwKUABClCAAhSggPUEGNZZb87YYwpQgAIUoAAFKOCWQFp6Buq+MxdbZ76OiPAwt9owcqOMjAwjm2fbFLC8QEhIiOXHwAFQgAIUoEDuAgzrcjfiKyhAAQpQgAIUoEDACHQctxL92tZFjYolTTMmCen0X9IxBnemmR52xM8CWkAn3/Vffu4Wd08BClCAAgYKMKwzEJdNU4ACFKAABShAAbMJjF28BfeWKYo29e8zRdcklEtPT1dfaWlp6rttcGeKjrITFPCDgD6cCw0NRVhYGOS7fLHKzg8Twl1SgAIU8JEAwzofQXM3FKAABShAAQpQwAwC/9xyEAd+v4BhnZ7ye3e0oC4pKSnHwE46yAo7v08TO+AnAX1FnXQhIiIi80sL7RjY+WlyuFsKUIACBgswrDMYmM1TgAIUoAAFKEABMwn8dvIiRplkkQmtmk7Cuvr1uUKtmY4T9sU8AitXrsStW7cQGRmZ+ZUnT57MKjvz9JQ9oQAFKEABbwkwrPOWJNuhAAUoQAEKUIACFhCQSrXH3pmHTdM7I29EuN96rFXVpaSkIDk5GQ0aNMCyZcv81h/umAJmFGjbti0WL16MhIQEFCpUKPMrX758qsqOl8OacdbYJwpQgAKeCzCs89yQLVCAAhSgAAUoQAFLCbw+YTV6tKiDWn8p5bd+S1gn96i7ffs2pLLuueeeY1jnt9ngjs0qIGHd3LlzcfHiRURHR6NIkSLqq0CBAtCq63gprFlnj/2iAAUo4L4Awzr37bglBShAAQpQgAIUsKTApKU/onTxgmj/7AN+678W1snlfTdv3sTzzz/PsM5vs8Edm1VAwrpZs2bhjz/+QLFixVC8eHH1vXDhwsibN6+6FJZhnVlnj/2iAAUo4L4Awzr37bglBShAAQpQgAIUsKTA1zsO48cDcRjT9Rm/9V/CutTUVHUvLgnrXnjhBYZ1fpsN7tisAhLWzZgxA3FxcYiJiVFfEthFRUWpsC48PJxhnVknj/2iAAUo4IEAwzoP8LgpBShAAQpQgAIUsKLA8bNX8e6s9Vg1+hW/dV8L6+R+dXIZrD6sO3PmDMaPH4+6devi1Vdf9VsftR1LoDhnzhycP38e77//vvr1xIkTUbJkSXTr1k2FJnxQwAgBCeumTZuGU6dOqaBOjjn5LpV1ct86hnVGqLNNClCAAv4XYFjn/zlgDyhAAQpQgAIUoIDPBZ7pswD/GN4GRQtH+nzfskN9WCeVdS+++GJmZV0whXXiICHgrl270LBhQwZ/fjkazbtT27CuRIkSKqyTyjqGdeadN/aMAhSggKcCDOs8FeT2FKAABShAAQpQwIICPWf8G63qV8eTD9ztl95bOayTVTm99bh+/Tqr9LyFGYDtMKwLwEnlkChAAQo4IcCwzgkkvoQCFKAABShAAQoEmsAna35CWnoGujd92C9DcyWs0wItCcnuvvtufPfddyhatCjeeOMNVKlSRfX/0KFDmDdvHs6dO4cnn3xSrZ4pFXv6y1bz58+vLhu8cOEC+vfvD2l38eLF+PXXX3HPPffgtddeQ9WqVdU9wPTtvfzyyzh58iTi4+PtXgZ7/PjxHNtKTExUYVxOfa9QoYK6vHbbtm1qDHIvsgEDBqBMmTJ+mRPu1HwCDOvMNyfsEQUoQAFfCDCs84Uy90EBClCAAhSgAAVMJrB1/yl8uWE/Zvd+yS89cyesk7Csb9++iIyMxIcffqgCtq5du0ICMflZ7uclPx85cgQzZ85EqVKlsoRrWthWunRpFeZNnjwZDz74IFq0aIEtW7ZgxYoVKiyTYM2Z9rR71km78vqc2ipSpIgK6+z1Xe7Zx/vf+eUQtMROGdZZYprYSQpQgAJeF2BY53VSNkgBClCAAhSgAAXML3A1MRlNBy3B5hld/NJZd8I6LRyTDusXfDh9+jRGjhyJ7t27o169emrBitmzZ2erhIuOjlavkbBv586d6sb9w4YNQ7Vq1aDdJ69Ro0aQijdpr3fv3njkkUfstqf1Z9++fXbbeuKJJ7KEcbZ9l58Z1vnlELTEThnWWWKa2EkKUIACXhdgWOd1UjZIAQpQgAIUoAAFrCHQduRXGNmlPqqUK+7zDnszrNu9ezc++eSTzODNmdVbf/jhB7WN7UMueZWKPFfa2759u922GjduzLDO50dX4OyQYV3gzCVHQgEKUMAVAYZ1rmjxtRSgAAUoQAEKUCCABMYs2oy/lC2GNvXv8/movBnWOVtZp1XC5c2bV132KtV3WmWdHuDgwYNOVepp7cXGxtpty3YBCdmPvipQfmZlnc8PP8vskGGdZaaKHaUABSjgVQGGdV7lZGMUoAAFKEABClDAOgJrfjyEHb+dwZiuDXzeaW+GdampqS7dY07CuvPnz2feZ65ly5bYunUrvvjiC/Tp00ct8ODuPets25IFMfRhnG1YlydPHlWVJ9WAcomuLIIhC1zwQQERYFjH44ACFKBAcAowrAvOeeeoKUABClCAAhSgAE6ev4bu077G1+Pa+VzDm2GdLAihrd565coVPPfcc2r1Vqlq068Gq6+skwHrV3CVS19btWqFxx57TIVlx44dU6vLysqxzzzzjFplVtq21569trTVYO3db69gwYIqKFywYAHCwsLUAheycAYfFGBYx2OAAhSgQPAKMKwL3rnnyClAAQpQgAIUoAAaD/wSf+/TGOViCvtUw1FY52lHtHvWpaen46233oJU0vFBASsKsLLOirPGPlOAAhTwXIBhneeGbIECFKAABShAAQpYVmDoZxvxcJUyePnxKj4dgzfDurNnz2LChAkoXrw4evbsieTkZHUZa+3atdVlhLys1KdTy515UYBhnRcx2RQFKEABCwkwrLPQZLGrFKAABShAAQpQwNsC/9x8EL/8fh7DO9f3dtMO2/NmWCdt7dy5E8uXL4cEdxEREXj22WfRokULyGWmfFDAqgIM66w6c+w3BShAAc8EGNZ55setKUABClCAAhSggKUFjp+9ip4z/401Y3173zpvhnWWngB2ngIOBBjW8fCgAAUoEJwCDOuCc945agpQgAIUoAAFKJAp8PLgJZjZsxHuLhnlMxWGdT6j5o4sLMCwzsKTx65TgAIU8ECAYZ0HeNyUAhSgAAUoQAEKBILAyAWbUL1CDFo9Vd1nw2FY5zNq7sjCAgzrLDx57DoFKEABDwQY1nmAx00pQAEKUIACFKBAIAis23EEm34+gQlvPeez4TCs8xk1d2RhAYZ1Fp48dp0CFKCABwIM6zzA46YUoAAFKEABClAgEAQuxN9A2+H/wPfTOvtsOAzrfEbNHVlYgGGdhSePXacABSjggQDDOg/wuCkFKEABClCAAhQIFIGO41aiT+vH8Nd77/LJkGzDuq+++son+/VkJ7Vr18aePXs8aSJgt7WqjRX6XaNGDZw6dQoxMTEoUaKE+h4VFYV8+fIhPDwcISEhAXtccWAUoAAFglWAYV2wzjzHTQEKUIACFKAABXQCs1btQmhICP7W9CGfuOQU1nXt2tUn+3Z3J2lpaQgLC3N384Dezqo2Zu/33LlzwbAuoN86HBwFKECBHAUY1vHAoAAFKEABClCAAhTA7kN/YPqKnVg4qLlPNBjW+YTZZzsxe+hlD8Ls/WZY57NDmDuiAAUoYCoBhnWmmg52hgIUoAAFKEABCvhP4Nn3FuLLIS1RokgBwzvhSVi3+OMhaFhhn+rjtyf+ivZvjza8v7IDswc7PkGwsxOr2pi93wzr/HlUc98UoAAF/CfAsM5/9twzBShAAQpQgAIUMJXAsM+/x18r3YUWT1YzvF/uhnVaUFfqhU9VH89+86bPAjuzBzuGT5qDHVjVxuz9Zljnz6Oa+6YABSjgPwGGdf6z554pQAEKUIACFKCAqQTW7zqKb2KPYeo7zxveL3fCusyg7rmJSLu5D6F5KyC8UH2cXt0Q3x67D+3fmWC333Iz/uTkZPW87b/ld/rntEa032k/mz3YMXzSGNb5nJhhnc/JuUMKUIACphBgWGeKaWAnKEABClCAAhSggP8FEpNuo37v+dj20evIGxFuaIdcDev0QV1qwvcIiSiOC1u/UH0s2/Q7nFhYFxtOlkWH9+/8zvYhAZ0WymlhnaMAzzaok20Z1tk/JKxqY/Z+M6wz9GOIjVOAAhQwrQDDOtNODTtGAQpQgAIUoAAFfC/QZ9Z6PF/nXjz/cCVDd+5qWHfxm8aQS19Tr65ERto1hESUAFAVF7ePB1LTUKbZChyf+yy+v1Apx8BOH9DZhnbys73gTo9g9mDH0AnLpXF3beQ4kK/Q0FC/dN/dfvuqswzrfCXN/VCAAhQwlwDDOnPNB3tDAQpQgAIUoAAF/Cqwaut/sfPgaYzr9qyh/XAnrLurwSCkJvxwp18hYQgJL4awfFWRfH4vQsM2Il+ZATj2cS+Uf3tHtr7nFMZ5Ull3+PBhjB49GtOmTUPRokWz7G/79u0YO3YsFixYkO05Q1H92Lg+9HJko+9iYmIixo8fj44dO6Jy5cp+6T3DOr+wc6cUoAAFKJCLAMM6HiIUoAAFKEABClCAApkCV68n48X+i7B15usIDzOu2smdsK7U89ORGr8WGWk3/jdjIeFIubYN6cnXULDK+zg8bjAqDtnrVFgnL9JfHqttpA/x9A05G+wEe1jn7NvpypUr6N27N4YMGcKwzg4aK+ucPZr4OgpQgAKBJcCwLrDmk6OhAAUoQAEKUIACHgvIpbANH66EF+rc63Fb9hpwJaxLT0/Hkk+HoclDKSh0TxHcvrQB4fnvQUh4AaQln0XqzdMoWLE5jkxbhB0pZdFu2BpD+u2oemzv3r0YNGgQLl68iGbNmmHnzp2srJs2DZcuXVJh3AMPPICFCxeiXLlymDhxIqpXr45+/fpBwih5btGiRepS2MGDB2Pjxo1o3bo1Ro4cieLFi6u5jI2NRZ8+fdS/mzRpgri4OEyaNAmRkZE4evRojttJhV///v0RHR2Nq1evqn1p7WkHiLMBrCEHlBONMqxzAokvoQAFKBCAAgzrAnBSOSQKUIACFKAABSjgicDa7Yfx/d4TmNy9oSfNONzWmbBOW1QCoSHIW6wWoqvVQfK5KQiLKIbQyLuQcuEgYn8+j/zlG6DI1q34MaU82g9ZaVif7YV1ISEh6NmzJ1566SU0b94c06dPx5YtWxjW/RnWde7cGT169EDLli0xefJkFZzJJcRyGaxWWRcTE6PCuDZt2qBBgwbKUCrvRowYoV7fvXt3ZVyrVi0MGDAAYWFhKqyThUDsbXfy5EnIviX0kzZlnuRL/2BYZ9jbhQ1TgAIUoIAHAgzrPMDjphSgAAUo0YKW8wAAIABJREFUQAEKUCAQBZJupeKZ9xZg3fj2iC54ZxVVbz+cCetkUYkyjVcg7UYsUq7/gNtXViAiNAohBRvj8s7vUKrR61j6+VIkxx1GSP5qaD9whd1uOrpnXW6rw2qN2gvrzpw5g1GjRmH27Nmqcmv//v0YM2aM+tn2fnbedjRLe/ZspLKub9++mDp1KipVqgS5RHjx4sUqaEtKSsoM6yS4k4BuxowZiIqKwqFDhzB06FD1uxMnTmDOnDnq34UKFcKGDRuwcuVK1cbBgwftbnf9+vUs+87JimGdWY4g9oMCFKAABfQCDOt4PFCAAhSgAAUoQAEKZBMYPv8HVC1fHK80uN8QHUdhXWZFHYASdd/C7StfIPXaMYQXKorwAk2w4fMV2Hk8GQUSL6D36CZAynXM/rocajz0HB566CF1aaTtQ39vOttwztOwToIl/YISzi6wYAisnxp1FNbpF+KwF9ZdvnwZTz/9dJbea5fH7t69G9u2bcu87FXfxr59++xuJ43ZWwQkpwDWT3QOd8vLYM04K+wTBShAAeMFGNYZb8w9UIACFKAABShAAcsJbP81Dh//6ycsGNjckL47CuvuVNR9pVZ+vX1hJm7Hn0GeqFIIK/ACNi9YjeW/3sbs4XWQERqJ0Dx3ISMtCenX9iLtxkl8vKE2/m/ARzmGdXLJpDOhnWyc0yITzlbWSXgnlXZSJcbKuktZAjN7YV18fLy6bFiq5fLnz59l/mQbe5V1UsVobztnQlNW1hny9majFKAABSjgoQDDOg8BuTkFKEABClCAAhQIVIGWw5ZjRJf6uP+eEl4foqOw7vA/m6Lqi32RdOoDpCVeQb6SlRGS5xFs/mItDmY8hG7vjse8Gd3xZsuYzLAu7frPmLMyDV3fX6TuZ2b7MPIy2Lx586r7ptWvX18tLjFz5kzes270aEz78551jirr5F50sqhE2bJl1SWxXbp0Qb169bB8+XKsWbMGs2bNwq1bt7Lcs04uj5VFR7R71tnbThb7YGWd19+6bJACFKAABXwgwLDOB8jcBQUoQAEKUIACFLCiwGfr9uL81RsY2P4Jr3c/t8q6u54diZunhiI8IgLIUxfbFn6Ng+GP4q13J6i+HDhwAPeFD0do4UeAlCSknFuD/xb4HPffn/Nlu/bCOm1gOVXdyXPye+3haDVYbUVSWRVWwiPpnwRFrKyzX1knq79OmTJFhXLz58+HHBPDhg3D6tWr0bRpU7W6bs2aNRW/XAbbq1cvdc+69u3bQy5/1VaDlUrGnLZjZZ3X37ZskAIUoAAFfCTAsM5H0NwNBShAAXcF5OSFDwpQwL6A7eqOtPKegAR1zYYsxfdTOyFfnnDvNQyoYCY1NVWFYTdv3sRXX32Frl27qn2s/+Q1NGzXCxk3v0NIRAVsmfsJDuV9At16jc7sw3fffYtny87BmbhjSE9LQenihfF9/Ad47jnjVrA1+yWTXp0gFxvzlY1U2cmKsvK+l1VhPX3/+6rfLnJmvpz3rHNXjttRgAIUsLYAwzprzx97TwEKBLCAnMjqv2SoDO4CeMI5NJcEtBN0+a7/cqkRvtgpgWGffY+qdxdHu2dqOPV6Z1/kKKxbNO9DlE78D0LSkxGaGorfCz6DLn8bnKXp5Uu/xKXzh/Bqx97q90s+n4ripauizSvtnO2Cy68ze7Dj8oC8uIGRNqdPn1aXyq5btw4RERHo1q2bql4sUqSIxyMwst8edw4AwzpvKLINClCAAtYTYFhnvTljjylAgSAQkJNYuR+PfMmJhHy3De6CgIFDpECOAvpwTi6jk/uTyXf58rTKhuTZBXYfPotxi7fgqxFtvMrjKKzz6o682JjZgx0vDtXlpqxqY/Z+M6xz+VDkBhSgAAUCQoBhXUBMIwdBAQoEkoAW1CUlJeUY2MlYWWEXSDPOsbgioK+ok+2kykb70kI7BnauiDr32renrEXLJ6vhuYcqObeBE69iWOcEkoVeYvbQyx6l2fvNsM5CbwJ2lQIUoIAXBRjWeRGTTVGAAhTwhoBWTSdhnawsyAcFKJBdYOXKlWqFyMjIyMyvPHnyZFbZ0cy7Av/Z/TuWbNiPee839VrDDOu8RmmKhsweejGsM8Vhwk5QgAIUoICTAgzrnITiyyhAAQr4QkCrqktJSVE3XW/QoAGWLVvmi11zHxSwjEDbtm2xePFiJCQkqJUhtS9Z7VOq7Hg5rDFT2XHcSnRtVBtP1rzbKztgWOcVRtM0wrDOmKlgZZ0xrmyVAhSggNkFGNaZfYbYPwpQIKgE5ORVTnhu374Nqax77rnnGNYF1RHAwTojIGGdnMBevHgR0dHR6ibz8lWgQAFo1XW8FNYZSddes37XMSzbeACf9fdOdV1OYZ1rPfL9q2vXro09e/b4fscW2KNVbazQ7xo1auDUqVOIiYlBiRIl1PeoqCjIHyjCw8N5r04LvD/YRQpQgAKuCjCsc1WMr6cABShgoIAW1snlfTdv3sTzzz/PsM5AbzZtTQEJ62bNmoU//vgDxYoVQ/HixdX3woULI2/evOpSWIZ1xsyt3LvupUcro0ndyh7vgJV1HhOaqgFW1hkzHaysM8aVrVKAAhQwuwDDOrPPEPtHAQoElYB28qqFdS+88ALDuqA6AjhYZwQkrJsxYwbi4uJUhYl8SWAnlSYS1rHSxBlF916z679nMHz+D1g95lWEh4W618ifWzGs84jPdBszrDNmShjWGePKVilAAQqYXYBhndlniP2jAAWCSkB/8iqXwerDuuvXr2PixIk4evRoponcn+uRRx5Bu3bt1GWA3nhIUDhnzhycP38e77//vrofGB8UMJOAhHXTpk3LvCysZMmSKrCTyjpeFmb8TI3/cqsK6vq2revRzhjWecRnuo0Z1hkzJQzrjHFlqxSgAAXMLsCwzuwzxP5RgAJBJWB78vriiy9mVtZpYZ0EE926dVP35jp58qSqMKpYsaL6nVQVefrwZlgn45HQb9euXWjYsKFX+ufp+Li99QVswzrew8m3c5qYdBvtR69AnzZ18ZQHi004Cutmrr+E1LT0P7/SkJaagbuiI9D12ZLZBvvr6RQcu5CGxFtpUKtppwOd6hnzRwarBlK+OEKsamP2fjOs88XRy31QgAIUMJ8AwzrzzQl7RAEKBLGAK2GdBHNykvHFF1/gwIEDqgpOQgtPH94M62wDRm+EiZ6Oj9tbX4Bhnf/ncMv+Uxi1YBO+GNwcJYsUdKtDjsK61IywbG0OX3oUo1+9J9vvv4pNQrOHs/YhPCQt2+uk6lJW2ZaH7b/ld/rntI2132k/mz3YcWsivLSRVW3M3m+GdV46QNkMBShAAYsJMKyz2ISxuxSgQGALeBrWRUZGqktl8+fPr+7bdeHCBfTv31/dcP+f//wntm/frlaaffbZZ9G0aVN1jy95HDp0CPPmzcO5c+fw8ssvq4q9+Ph4FQDKQ9rUKvrkZ9vLZC9duqRCw927d6uT4AYNGqBx48ZYuHAhtm3bptqQe4oNGDAAZcqUCexJ5OgMF2BYZzixUzuY/80+bN1/CnP6NnFrQQ9HYd203ROQkpaK1PRUpKalYmDdsRj0xSFM7Hhvtr4t/jERbR+Lwqrf52e+vkPVbjmGdVoop4V1jgI826BOtjV7sOPUxBn0IqvamL3fDOsMOmDZLAUoQAGTCzCsM/kEsXsUoEBwCbgS1sllsCdOnMCUKVNQs2ZNdOrUSVWGSLCmBW2lS5dWq8p+9NFHCA0NxZtvvqlAP/30U3W5WI8ePZCSkoIPP/xQhXFdu3bFkSNHMHPmTJQqVcqpsE76LJfiyj3zXn/9dbVC5+TJk9VKtk8//TQmTZqUGfSxsi64jmejRsuwzihZ19v9cNmPiLtwDdP+70WEhLi2vaOwzvaz4kZyKvp9/humvl4l204Wbr2Odo9Ho0C+8MznpELY9qEP6GxDO/nZXnCnb8fswY5rM+DdV7trI8eBfMn/Uf54uNtvX/WVYZ2vpLkfClCAAuYSYFhnrvlgbyhAgSAXcCas0y8wUaBAATz55JNo0aIFChYsCO2y0+joaHTv3h1Sabd3714V4EmVXK1atZSw/ndygjpy5Ej07t1bLVYhC1vMnj3b6co6CedGjRqlgj/ZXv/gZbBBfkAbNHyGdQbButnspGU/4tCpSxjZ5WmULu78veIchXUrYq9l6U3Th4ui15z9mPVm9czf/3RmJ6ZtmYTbybcRGZIfL1f7JPO5lnXuVA3rHzmFcd6srJPK5bFjx2LBggWQauPRo0erhVCKFi2ao+zhw4dzfU1OGzraTt8He/t1c5pz3Uwfejk7tsTERIwfPx4dO3ZE5cqVc92HES9gWGeEKtukAAUoQAFPBRjWeSrI7SlAAQp4UcCZsE67HDWnKrWcwrEffvgBn3zyCYYNG4Zq1aqp3h48eFAFdG+99Zb6Wf+87T3r5HlHl8HKpa+27WskDOu8eHCwqUwBhnXmOxgWrv8Z89btRe9Wj6B5vTufM7k9HIV1a/bGo9Wj/1tM4lJCMt6bdwCfdq+hmt11egembZqEGnfXRJ6IPNi5ZyfaPDgf7eqVwLKt59Hs4ehsu3f2nnWyof61+oYcBTuuBmXOBlq5Oeqfd7UPrrSd22vdCb2uXLmi/lA0ZMgQhnV2gFlZl9uRx+cpQAEKBKYAw7rAnFeOigIUsKiAEWGdvco6uVS1X79+alVZCe6kEq9evXq5VtbJ5bP6yjutsk6CP9le/2BYZ9ED0eTdZlhnzgn65dh5fLLmJ1y6loRGj/4Fj1Qrgwp3RSNfnv9dnqrveW5hXXhoCJCRgYhwoHqZ/Bi08DfM7/VXxMZtx9TvJ6Jqueo4FncUZ8+dRWRYQbxRfwnUhZShIWhSq7AhSLaBlHy+Dho0CBcvXkSzZs2wc+fObJV1UuEstyKQe31KCNizZ0907twZv//+u/rsrVu3rqrAq1SpkvrDSI0adwJJew/bkM9eH8xSWSdVhhLGPfDAA+o+puXKlVPjrF69uvo/SMIoeW7RokXqUtjBgwdj48aNaN26tfKR+53KIzY2Fn369FH/btKkCeLi4tRtFsRXKs5z2k6s5L6tUm1+9epVtS+tPc3XnZDRkIOLYZ0vWbkvClCAAqYXYFhn+iliBylAgWASMCKsS0hIUPeUi4iIcOuedbJQhYRzErz16tULUgkhQV+xYsXUpbUhISHqHndySW63bt0glzXJffTuu+8+dXmunBxJtZ6EgbLwhbyeDwp4IsCwzhM947f96dAf2LDnOPYeOavuZ7ftozdy3GluYZ2+su7oHwkYOP8Aure8iek/fIjKZatg9/7dGNF0LHYcrog3G5bEf/bHo0WdGKyKvYgXaxof1kn4I8HbSy+9hObNm2P69OnYsmVLtrBOgqRly5apS17ls1BCpbfffhtSHS2hndxCoGXLlupzVdqU18kfUZwJ6+Tz1F4fzBTW2Run/H+hVdbFxMSoMK5NmzZqkSLxlP9vRowYoVzk/xAZq9zOQRYrkoWTJKyTe7Xa204WS5J9S+gnbYqX7f9BDOuM/0zgHihAAQpQwHUBhnWum3ELClCAAoYJGBHWSWflREdbDVZ+1t/nTn4+duyYWg1WVo995pln1KqwcpIkYVyhQoXUarEff/yxCuwaNWqkVovVP2+7GqzWvgR4W7duVSevcmIlJ1j33HOPYX5sODgEGNYFxjznFtbJKMNDgHQA6+P641LCRURHFkHhAlHYd2AvRjefgIcq1sGUr8+j+/OlsOlgfOYiFw3vzx7WObpnXW6rw2ri+mBn//796n6d8scMqdaSn8eMGaN+1t+zThYCklsFyOff3XffnbmQglR9SVWe/HGjfPnyarXuxYsXZ1aLORPWnTlzxm4fzBTW9e3bF1OnTlXVg/pxyj1StbBOgjsJ6OSPS7JSufy/M3ToUPU7MZTKRPm3/J+0YcMGrFy5UlnJbR3sbSf/Z+n3nZMpw7rA+DzhKChAAQoEmgDDukCbUY6HAhSwtICjsM7SA2PnKeBFAYZ1XsT0Y1OOwrpNBxPwWJUiKBR55xLaTgvb4Z5yFXD52mX8sv9njGk5EQ9XurOgzYTVZ9GzUWlsP3INL9aKwXc/X8KTVbMvdCGBnDykEss2nHMnrLO9P5z+8lR9WFe4cGGsXbtWBXZyuaz8EUSqjuUyWP0iFO6EdRJoaYtaSDhnxH3wnD1E7C0wYbvYhr2w7vLly2oFcf1DuzxW7o26bdu2zCBT38a+ffvsbidt5bbQB8M6Z2eYr6MABShAAV8KMKzzpTb3RQEKUCAXAYZ1PEQokLsAw7rcjazwCkdh3X9+TcgyhC92vY0LV8+plV/HtZmMOn8GdfKiMSvPoE/jsog9lgDtInt7YZ0W1OUW2snzOS0y4aiyToIzqbSTyjB7q8FKJZzcv00ufZUVvD0N62wr6/R9MFNlnb1x6ivr4uPjVRW2VMvJLRP0Dwnn7FXWSUWjve2cCS8Z1lnh04J9pAAFKBB8Agzrgm/OOWIKUMDEAgzrTDw57JppBBjWmWYqPOqIo7Bu7d4EtHw0JrP9Q3HXMHbZr/i0x4PZ9jniHyfRr1kF7D2egAY1iuP7A5dQ9y85V9ZJWKcP4uxV2DkT1t24cUPdK61+/fpqcQm5d2dO96xbv349jh8/jvfee0/dkkBW5pZLP+V+oJ6GdXLfO3t9sEpYJ/eik/v4lS1bVrl06dJFLVa0fPlyrFmzBrNmzcq876l2zzq5PFYWO9LuWWdvO6lkZGWdR29TbkwBClCAAn4SYFjnJ3julgIUoEBOAgzreFxQIHcBhnW5G1nhFY7CuhMX7oRq+seYpQcwp+dD2X4/ZOlxDGxxD9LSM5CaJl/pKFE4+wq09u5ZpzWYU9WdPKcFfPJv2yosbRVSWZFVAqMDBw6ocEhfWSeBmtyvTe5lV7p0aRXWyWqmR44c8Tisk0DOXh+sENbJ6q9yzz4J5ebPnw85JsRn9erVaNq0qbqnX82aNdUUyWWwssiR3LOuffv2kMtftdVgpaIwp+1YWWeFTwL2kQIUoAAFchJgWMfjggIUoICJBBjWmWgy2BXTCjCsM+3UuNQxR2Hdq5Nis7VVrUwBDGt3X7bff/ztGcRdSEbirVSkpKaprznv1HCpL86+2OyXTDo7DiNe5ysbWVFXVs6VVV1l0Q5PVxj3Vb/dNZcV1WvUqIFTp05BVswtUaKE+i6LcEgALRWanhq42zduRwEKUIACxgkwrDPOli1TgAIUcFmAYZ3LZNwgCAUY1gXGpDsK68w6Ql8EO1IN1qFDB/zyyy/ZGLp27ZrrarH+sjPS5vTp0+pS2XXr1iEiIgLdunVTlYxFihTxeLhG9tvjzgFgWOcNRbZBAQpQwHoCDOusN2fsMQUoEMACDOsCeHI5NK8JMKzzGqVfG2JY51d+r+/c7KGXvQGbvd8M67x+qLJBClCAApYQYFhniWliJylAgWARYFgXLDPNcXoiwLDOEz3zbMuwzjxz4Y2emD30YljnjVlmGxSgAAUo4CsBhnW+kuZ+KEABCjghkNPJqxOb+eQltWvXxp49e3yyL1/vJJDH5o6lFTx4Dyd3ZtZc2zCsM9d8eNobhnWeCua8PSvrjHFlqxSgAAXMLsCwzuwzxP5RgAJBJWDmk1ernog5cwAF8ticGb/ta8zuwZNXd2bVfNuY+fPOnpbZ3xv+nGWr2pi93/y88+dRzX1TgAIU8J8Awzr/2XPPFKAABbIJmPnk1ewnNJ4cToE8NndczO7Bk1d3ZtV825i5ktielhWqTv0101a1sUK/WUnsr6Oa+6UABSjgPwGGdf6z554pQAEKeDWsW/zxEDSssE+1+e2Jv6L926O9Kmz2AMeTwQby2NxxMbsHwzp3ZtV825j5jxP2tMz+3vDnLFvVxuz95uedP49q7psCFKCA/wQY1vnPnnumAAUo4LWwTgvqSr3wqWrz7Ddvej2wM/sJjSeHUyCPzR0Xs3vw5NWdWTXfNgzrzDcnnvTI7J8bVg1g+XnnyVHJbSlAAQpYV4BhnXXnjj2nAAUCUMCdk9fMoO65iUi7uQ+heSsgvFB9nF7dEN8euw/t35lgVypfvnxITk5Wz9v+W36nf27IkCGQr0B8WPUk06i5MLsHT16NmnnftuvO551ve5h9b2Z/b/jTx6o2Zu83P+/8eVRz3xSgAAX8J8Cwzn/23DMFKECBbAKunrzqg7rUhO8RElEcF7Z+odot2/Q7nFhYFxtOlkWH9+/8zvYhAZ0Wymlhnb0Ab/To0QzrguSYDdST1x2/ncZ9FUqgUP48QTKT5h6mo8+7mesvITUt/c+vNKSlZuCu6Ah0fbZktkH9ejoFxy6kIfFWGtLT05GWDnSqV8iQwZv9vWHIoJ1s1Ko2Zu83wzonD0C+jAIUoECACTCsC7AJ5XAoQAFrC7ga1l38pjHk0tfUqyuRkXYNIRElAFTFxe3jgdQ0lGm2AsfnPovvL1TKMbDTB3S2oZ38rA/uGNZlP7ZkvuQrNDTU2geeTe8D7eRVQrpF3/0C+f7TJ28G1FxZeTCOPu9SM8KyDW340qMY/eo92X7/VWwSmj1cMMvvw0PScvzjhLOVxNrG2uu1n83+3vDn8WBVG7P3m2GdP49q7psCFKCA/wQY1vnPnnumAAUokE3AnbDurgaDkJrww522QsIQEl4MYfmqIvn8XoSGbUS+MgNw7ONeKP/2DqdOXp2prDt8+DAkvJs2bRqKFi2apd3t27dj7NixWLBgQbbnzDrl+pM1R2PT9z8xMRHjx49Hx44dUblyZbMOza1+BcrJqz6k0yAY1rl1SBiykaPPu2m7JyAlLRWp6alITUvFwLpjMeiLQ5jY8d5sfVn8YyLaPhaFVb/Pz3x9h6rdcvy8k19KAJdbJbH+c1DfkNnfG4ZMlJONWtXG7P1mWOfkAciXUYACFAgwAYZ1ATahHA4FKGBtAXfCulLPT0dq/FpkpN343+BDwpFybRvSk6+hYJX3cXjcYFQcstepsE5epL88VtvI2co6q4d1zh5BV65cQe/evdWlwQzrnFXzzutyO3ndffgcFv1nv6qks30wrPPOHHijFUefd3nz5s2yixvJqej3+W+Y+nqVbLteuPU62j0ejQL5wjOfu3Xrlt3Pu5wu/9c+93KqvLNiWOePql93Qy9/9NVKc5rb5114eDhCQkK88ZZkGxSgAAUoYCIBhnUmmgx2hQIUoIArYZ3cm2nJp8PQ5KEUFLqnCG5f2oDw/PcgJLwA0pLPIvXmaRSs2BxHpi3CjpSyaDdsjUfAjqrP9u7di0GDBuHixYto1qwZdu7cGRCVdZcuXVJh3AMPPICFCxeiXLlymDhxIqpXr45+/fpBTqLkuUWLFqlLYQcPHoyNGzeidevWGDlyJIoXL67MY2Nj0adPH/XvJk2aIC4uDpMmTUJkZCSOHj2a43ZS4de/f39ER0fj6tWral9aex5NpBMbu3vS7UTTXnmJvZPXYxdu4qsth7Hjtz+QYWdPDOu8MgVeacTR592K2GtZ9tH04aLoNWc/Zr1ZPfP3P53ZiWlbJuF28m1EhuTHy9U+yXyuZZ0ou2GdPphztMiO7SWwsp0v3hue/sHD2apfb1dIW7VC2Rdz6skbhmGdJ3rclgIUoIB1BRjWWXfu2HMKUCAABZwJ67RFJRAagrzFaiG6Wh0kn5uCsIhiCI28CykXDiL25/PIX74Bimzdih9TyqP9kJUea9k7EZO/6Pfs2RMvvfQSmjdvjunTp2PLli0BE9Z17twZPXr0QMuWLTF58mQVnEmVoZwQa5V1MTExKoxr06YNGjRooAyk8m7EiBHq9d27d1dGtWrVwoABAxAWFqbCOgkD7G138uRJyL4l9JM2xdlX1RNWO3ktHF0UX/14ErFHL+F2WgjSM0LshnV3ClDuVKFkqUXR/ZC1RiUEYaEhiIgIQ57wUESEy/ewP79n/zkpJRXFCufP/bURofjtxCU8dl9ZROaNQGTecETm+fO79nPeCESEBdb9EPUfRI4+79bsjUerR/+3mMSlhGS8N+8APu1eQzWx6/QOTNs0CTXurok8EXmwc89OtHlwPtrVK4FlW8+j2cPRToV1WnAn3/XhnD8vg/U0rPNG1a87fXDnc8MbffX0Pzd3+u3pPl3ZnmGdK1p8LQUoQIHAEWBYFzhzyZFQgAIBIOBMWCeLSpRpvAJpN2KRcv0H3L6yAhGhUQgp2BiXd36HUo1ex9LPlyI57jBC8ldD+4Er7MrkVFViey8n7Wd7Yd2ZM2cwatQozJ49W1V+7d+/H2PGjFE/297PzqxTZG9sUlnXt29fTJ06FZUqVYKcwC5evFgFbUlJSZlhnQR3EtDNmDEDUVFROHToEIYOHap+d+LECcyZM0f9u1ChQtiwYQNWrlyp2jh48KDd7a5fv55l3760s+rJqzOVdbs+/t+9zLJU3+l+yFqVl4G09AykpKbhdmo6UlLke5r6OSU1PfPf6rnUNJy5dB3RBfPidsqdn7XXas9ntpOahmN/XFHBXtKtFCTdSkXS7T+/az/fSlHTnhnm5RDqXb52E5XKFFXhYUR4qP0gMSIU8Ym3UKZ4oSxB453wURc66kJJCSn1kaaz4aaWhOZ2YV5uYV247D8jAxHhQPUy+TFo4W+Y3+uviI3bjqnfT0TVctVxLO4ozp47i8iwgnij/hKoaDM0BE1qFTbkLWP7WSFhet26ddX9OyWMl8++e++9FzlVxsbHx9utvrVXnSyfQfr7g+o/g6Qy9/Tp0yrQ//e//62qdqXCWe6lqa/6tXeZvm1lnacV0o4+R81coWzVzzv5v0b+f+ZlsIa81dkoBShAAb8LMKzz+xSwAxSgAAX+J+Do5DWzog5Aibpv4faVL5B67RjCCxVFeIEm2PD5Cuw8nowCiRfQe3QTIOU6Zn9dDjUeeg4PPfSQuuTS9pHTvZtcDeskmNIvKOHsAg1mmndHJ5n2TpT1Yd3ly5fx9NNPZxmSdnns7t0BuRqxAAAgAElEQVS7sW3btszLXvUn2/v27bO7nTRmbxEPo+2sfvIaSPesS0lL/1+Yl0Oot/3XOFSvEGM3HNQHi5eu3URknvA7oWMOQWKWYDElTYWU0NUo5h5u/vmKDP1WsLsCb25hnb6y7ugfCRg4/wC6t7yJ6T98iMplq2D3/t0Y0XQsdhyuiDcblsR/9sejRZ0YrIq9iBdr+ias69ChA1q1aqWqb1esWIFNmzap4E7+iKGvjL127Zqqrm3UqJG6VcDMmTMzq29v3rxptzrZUVgnt0KQylxps3HjxliyZIm6xP7NN9/Eu+++m+v9NPWf1d6okHb0OWrmCmWrf94xrDP6f0S2TwEKUMA/Agzr/OPOvVKAAhTIUcDRyeudirqv1Mqvty/MxO34M8gTVQphBV7A5gWrsfzX25g9vA4yQiMRmucuZKQlIf3aXqTdOImPN9TG/w34KMewTlsZUZ7MaZVEVyvrJLyTSjupMguEyjpnwjqpmJHVb6VaLn/+/FmcJZyzV1knVYj2tvNn6BkoJ69cDdbcH7S5hXXS+/AQIB3A+rj+uJRwEdGRRVC4QBT2HdiL0c0n4KGKdTDl6/Po/nwpbDoYD+0++w3vzx7WuVJJLPvO6VJY20BKLoWXytsqVarg1KlTKjyTP17IQ1+VK+91fQWyfE7KJfFScStBnr3qZEdhndzvUr+dNtvOXlqq/4zxRoW0VSuUA+XzztzvdvaOAhSgAAVcFWBY56oYX08BClDAQAFHJ6+H/9kUVV/si6RTHyAt8QrylayMkDyPYPMXa3Ew4yF0e3c85s3ojjdbxmSGdWnXf8aclWno+v4idZ8024crJ6/2TsRk1UY5Qa1fv35mxUgg3bPOUVgn96KTRSXKli2rLont0qUL6tWrh+XLl2PNmjWYNWsWZFVK/T3r5PJYqYjR7llnbztZrIOVdTm/2Vy9h5M+tOMCEwZ+gLnYtKPPu00HE/BYlSIoFHlnhddOC9vhnnIVcPnaZfyy/2eMaTkRD1d6RD03YfVZ9GxUGtuPXMOLtWLw3c+X8GTVQjl+3uX2Rwl7C05ojTlaREEfksnrbT879BXI+tdKZa696mRHYZ1U5uq38ySs80aFtFUrlBnWufjG5cspQAEKUMAnAgzrfMLMnVCAAhRwTiC3yrq7nh2Jm6eGIjwiAshTF9sWfo2D4Y/irXcnqB0cOHAA94UPR2jhR4CUJKScW4P/Fvgc999/f44dsBfWaS/WV93duHEjM/CzrfrSVjSVex5J+CT9kBPVQK6sk9Vfp0yZokK5+fPnQ+Zu2LBhWL16NZo2baruHVWzZk1FKZfB9urVS92zrn379pCTbG01WDlJzmk7VtbZf8+4GtZpLUlo92j1ss69GfkqwwUcfd7959eELPv/YtfbuHD1nFr5dVybyajzZ1AnLxqz8gz6NC6L2GMJmYuG2AvrnK0klnadqayTP1TI54DcF04q69577z11zzgJgPRhnSuVdfrqZAnr5PNBqvdKlSqFtWvX4ptvvlGfH/K5m9P9Qb1RWedOhbSnYZ2/KpQZ1hn+VucOKEABClDADQGGdW6gcRMKUIACRgk4Onld/8lraNiuFzJufoeQiArYMvcTHMr7BLr1Gp3Zne+++xbPlp2DM3HHkJ6WgtLFC+P7+A/w3HMNPe6y2U9oPBmgr8YmVXayoqzcH0ougfPV6q6u2vjKw9V+aa93N6xzd3/czhgBR593a/cmoOWjMZk7PhR3DWOX/YpPezyYrTMj/nES/ZpVwN7jCWhQozi+P3AJdf+Sc2WdtuKrvXtzulpZJ/esk3vRvfLKK1i6dCl27NihgjS5d5w+rJNVoe3dsy41NdVudbIsXtOtWzcMHDgQDz74oKrk1VfmSlj42muv4amnnlL3rJM/mMjlt3LPOnltjRp3Vs/N6aH/g4A3KqTdDev8XaHMzztj3t9slQIUoAAFPBNgWOeZH7emAAUo4FUBRyevi+Z9iNKJ/0FIejJCU0Pxe8Fn0OVvg7Psf/nSL3Hp/CG82rG3+v2Sz6eieOmqaPNKO4/7afYTGk8GaOTYZLVGOWlet24dIiIi1Im3VB8WKVLEky4buq2RHt7oOMM6byj6vw1Hn3cnLiRn6+CYpQcwp+dD2X4/ZOlxDGxxj1oQIzVNvtJRovCdy2f1D1cqiW0r8LR2bAMpWeVUArG///3vePHFFzFixAh1WXxOlbFaBfLGjRvRunVrfPDBByhZsqRq2l51snxOyMIVUqkrFdIvv/wyfvrpp8zKXH2bzZs3V1V4MTExWap+nV0N1tMKaXfCOjNUKPPzzv+fBewBBShAAQpkF2BYx6OCAhSggIkEHJ28+rubZj+h8cQnkMfmjovZPRjWuTOr5tvG0efdq5Nis3W4WpkCGNbuvmy///jbM4i7kIzEW6lqlVv5mvOO/YoyTyQc3bPOk3YDYVtffW54u0LZV/12d475eeeuHLejAAUoYG0BhnXWnj/2ngIUCDABhnX+mVCzn6z5WsXsHjx59fURYcz+zPx5Z2/EVgrrpLpPLtP95Zdfsg2na9eumdV53ppdIz83jKxQNrLf3rDl5503FNkGBShAAesJMKyz3pyxxxSgQAALmPnk1ewnNJ4cFoE8NndczO7Bk1d3ZtV825j5886ZsM58ov7tkdk/N6w6p/y88+9xzb1TgAIU8JcAwzp/yXO/FKAABXIQMPPJq1VPxJw50AJ5bM6M3/Y1Zvfgyas7s2q+bcz8eWfVYMefs2z2zw2rzik/7/x5VHPfFKAABfwnwLDOf/bcMwUoQIFsAjmdvJqFqXbt2tizZ49ZuuPVfgTy2NyBsoKH3NT/1KlT6mb6JUqUUN+joqIgiwiEh4ebdqVdd+YjULdhWBdYM8uwzpj5ZFhnjCtbpQAFKGB2AYZ1Zp8h9o8CFAgqATOfvFr1RMyZAyiQx+bM+G1fY3YPnry6M6vm28bMn3f2tMz+3vDnLFvVxuz95uedP49q7psCFKCA/wQY1vnPnnumAAUokE3AzCevZj+h8eRwCuSxueNidg+evLozq+bbxsyVxPa0rFB16q+ZtqqNFfrNSmJ/HdXcLwUoQAH/CTCs858990wBClCAYZ1JjgGzh1O+ZjK7B8M6Xx8RxuzPzH+csDdis783jJkp51q1qo3Z+83PO+eOP76KAhSgQKAJMKwLtBnleChAAUsLmPnk1ewnNJ5MfCCPzR0Xs3vw5NWdWTXfNmb+vGNY5/rxYvbPDavOKT/vXD8WuQUFKECBQBBgWBcIs8gxUIACASOQ28mr3Dw/OTlZjdf23/I7/XMaivY7T5GseiLmzLgDeWzOjN/2NWb34MmrO7Nqvm1y+7wzX48Bs783/GlmVRuz95ufd/48qrlvClCAAv4TYFjnP3vumQIUoEA2gdxOXiWg00I5LaxzFOB5K6iTfZr9hMaTwymQx+aOi9k9ePLqzqyabxtHn3cz119Calr6n19pSEvNwF3REej6bMlsA/n1dAqOXUhD4q00pKenIy0d6FSvkCEDNvt7w5BBO9moVW3M3m9+3jl5APJlFKAABQJMgGFdgE0oh0MBClhbwJmwTgK4nEI7Gbm94M4bKmY/ofFkjM6OTeZHvkJDQz3Znem3ddbDXwPhyau/5L27X0efd6kZYdl2NnzpUYx+9Z5sv/8qNgnNHi6Y5ffhIWnZXueNymSzvze8O0OutWZVG7P3m593rh2HfDUFKECBQBFgWBcoM8lxUIACASHgbFinD+ZYWef51DtzspaYmIjx48ejY8eOqFy5cpadHj58GKNHj8a0adNQtGhRzzvk5xac8fBnF3ny6k997+3b0efdtN0TkJKWitT0VKSmpWJg3bEY9MUhTOx4b7YOLP4xEW0fi8Kq3+dnvr5D1W45hnXyS+0PHvrv+s9U23/rGzL7e8N7s+N6S1a1MXu/+Xnn+rHILShAAQoEggDDukCYRY6BAhQIGAF3wjrtxFI7CdUw9CGeN4DMfkLjyRidGduVK1fQu3dvDBkyJFtY58m+zbitMx7+7DdPXv2p7719O/q8y5s3b5Yd3UhORb/Pf8PU16tk68DCrdfR7vFoFMgXnvncrVu3cgzrPK1MNvt7w3uz43pL7tr4u2LZ3X67LuTeFvy8c8+NW1GAAhSwugDDOqvPIPtPAQoElEBuYZ0/B6s/oZFKMgmtHnjgASxcuBDlypXDxIkT8eCDD6rLRDdt2oRRo0Zh27ZtePzxxzFu3DjUqVMHst3IkSNRv359zJgxA/feey8GDBiAefPmYc2aNejfvz/eeecdhIeH4+jRoxg8eDA2btyI1q1bq+2KFy9uCIF+bElJSfjoo48wZ84cdVlxz5490bZtWwwcOBBy0iRjliq6v//974iOjsbVq1fVc7NmzVKVdZcuXbJrI52PjY1Fnz591DiaNGmCuLg4TJo0CZGRkYaMzZ1GefLqjhq3cVXA0efdithrWZpr+nBR9JqzH7PerJ75+5/O7MS0LZNwO/k2IkPy4+Vqn2Q+17JOlN2wTp5w956fvnpv+Lta19H+t2/fjrFjx2LBggVZKolt/49wptrYUcWyq8eTu6/31Zy62z+Gde7KcTsKUIAC1hZgWGft+WPvKUCBABOwUljXuXNn9OjRAy1btsTkyZNVaCUnZ+fOnVNh1PDhw1G9enV89tln2L9/PyZMmIBTp06hQ4cOKgCT7SSA27p1Kz7++GN1Y3gJ62bOnKlOAKWNNm3aoEGDBpg+fTqksm3EiBGwrbjxxiGgP1mTMG3ZsmVqLFKdI4Hh22+/jTJlymRW1sk+ZfzSf+nfkSNHMGbMmMywzp6NjKF79+5q/LVq1VJBZVhYGMM6FyeRJ68ugpn05Y4+79bsjUerR/+3mMSlhGS8N+8APu1eQ41m1+kdmLZpEmrcXRN5IvJg556daPPgfLSrVwLLtp5Hs4ejnQrrtOBOvusX5LFXmeyrYMffYZ2jQ8aZsM7ZQ84MFcu+mlNnTWxfx887d+W4HQUoQAFrCzCss/b8sfcUoECACeQW1uV0fzrbChGjFpmwrZro27cvpk6dikqVKkFO3hYvXpwtdJIqNamY27x5s3pOqsj028k2x48fV4GYhH3aZaZSbSEBnVTfRUVF4dChQxg6dKj6XalSpbw+6/qx7dmzB5988okK0u6+++7MxST0J5XSAf049CfWUllnz2bfvn2qYk/GUahQIWzYsAErV65kWOfijPLk1UUwk748t7AuPDQEyMhARDhQvUx+DFr4G+b3+iti47Zj6vcTUbVcdRyLO4qz584iMqwg3qi/BGrpl9AQNKlV2JBR234OelopnFMlr4T9v//+u/pjQN26ddUfAeRzVqqXa9SooSqU9VVr+s9f+YyVP3poVb/yXomPj3e5Stl2H3v37sWgQYNw8eJFNGvWDDt37nS6ss5etbH8Madfv36ZFcuLFi1Sn7f2KqodVSXbq8SWcdh62FZoM6wz5K3CRilAAQpQwEMBhnUeAnJzClCAAt4UcCask/3ldIP03C7r8rSfji5x0p8sRkREYP78+Spok37KYgwVKlTIDOv0J5lLlixRYZ2cBOrDsMuXL+Ppp5/O0mW5/FRO5mwXd/B0XLK9fmypqalYu3atCuzkxPT9999HixYtkJCQkKWyTj8O27DO3on0qlWr1KXB2mWv9kJOb4zJkzZ48uqJHrd1ViC3sE5fWXf0jwQMnH8A3VvexPQfPkTlslWwe/9ujGg6FjsOV8SbDUviP/vj0aJODFbFXsSLNX0T1nlaKfzzzz/nWMkrFcT2KnRPnDjhMKzTV/1eu3bNrSpl/WdaSEiIqgZ+6aWX0Lx5c/XHhi1btrgU1tkbi/xhRvsjTUxMjN2+yh9z7FUly/8z9iqxT548maUKWsYiX/oHP++cfcfydRSgAAUo4EsBhnW+1Oa+KEABCuQi4ExYZ+8G6WYJ6w4ePKgugZWwTkI6ffWYVH04E9ZJJYjcD0lCrfz58xt+3Ng7WTtz5oy6/5xc7itj0U4qpUPuhHWsrPPOVLKyzjuO/m4lt7BO+hceAqQDWB/XH5cSLiI6sggKF4jCvgN7Mbr5BDxUsQ6mfH0e3Z8vhU0H46HlMA3vzx7WeaMy2VGFsTuVwmfPns2xklfCMvkjxpQpU1C+fPks1cu2n6O2lXX6yl6pFHanSlkf1snnoNyDdPbs2eq+oXJbA7nsX37Wr35t7w86jqqNpbLQmYpqCSjtVSXL/zn2xvj/7d19qJzVnQfwozHamBcTE2PVCLaiu3ZNg2bXXbe4qP8pVZeVCmppFBSWLmrRWl9qg9aq9a2+oLCsRdSt2E0QCZUgu2uXLRTB1bRVW/GNqrHuUrWJJtGYxOzye7pPGG/uzJ07987Mc+Z8Boarc2fmOefze+7AfPM7z9m0adOnOp3HO+eFdcP+JHB8AgQIEBhPQFjnvCBAgECDBLoN62LI7Za/DmoZbLvusfgiF8u1YsOFuB5bbL4QG0bEde3eeuutrsK66LCIL3Dnn39+OuGEE9KqVauq5bTxngsWLJj2irV+Wau7/S677LJqae7KlSursXz2s5+tOjtiiVZ0vfQS1kWXS2t3SCztjWv12WBiciUV1k3Oq6nP7vR5958vfpCO/5MFae6sP+7wuuKhc9LnDj0svff+e+m553+VbjjzlvQXh/9l9bub1/x3uvjUg9NTr7yfTjnmgPRvv3o3/c2fzt1t2vHZGLepdCZ36jDupVP485///LidvLEMttNS18n8rpcu5dawLi5D0LqhRLvr6XUK69qNtzWs69RR/eyzz7btSo5/BGk3x7H/sCKsa+qngXERIECAwFgBYZ1zggABAg0S6DWsq6cwXtdd/eV0qtPsdhlshE+33XZbtaNqbL6wYsWKtHr16iqQiqWu3XTWxVLX+IIYQdmaNWvSGWecUXWZLFu2bKrTGPf1rXPbsmVLdS2+6Bo5+OCDqzHErq3btm2rulwiNIzOwViSG9eSis6SbpfBxo6vsQz2kksuqa5Zd+6556b4oimsm1xZhXWT82rqszt93v37rz/41LD/+b/+Pv1+w/9UO7/edNbt6bj/D+riSTc89rt06ZeXpKdf+yDVCxzbhXVT7UzuJazrtlO4tZN3zpw5HcO6+FyKz6m4hmcs23/iiSfGvdRAXOetly7lTp118dkcnXbRPd1tZ103YV0np+gebNdZF/9A1G6O3WzUobOuqZ8QxkWAAIGyBYR1Zdff7AkQaJjARGHdMIfb9C80U7EZxtxip9noNozrJ8VmFmOvozSV+Uz1tcPwmMyYhXWT0Wruczt93j3+iw/SmX91wK7Bv7T+/XTjv/w6/dNFy3eb0HWr30iX/+1h6Re//SCdvHRR+o8X3k1/fcT4nXX1jq+9dib3EtZ16hSOkC2u2zm2kze6kdsFXHEtzQsvvLDqWl6+fHnV7Vt36I5dIltv3DPZLuXWkCs6ieOacCeeeGK1uUTs2D3Za9Z1CuvqjuUlS5a07aiOz8t2XclR03ad2GHVeuzx/hp83jX3M8LICBAgULKAsK7k6ps7AQKNExDWDackg/qyFsuA44v12rVrU2zEEV+440tmP5b2TkVyUB69jlFY16tcs17X6fPu9d9v3W2wN/z4hXTfxX++2+PX/Pi36aq/+1z6ZOf/ph2fxH1nWjzvj8tnW2/trllXP6ebzuRewrpOncLtOnlfeeWVtmFdzOPRRx+tuo2PPvrodPrpp6dnnnlm3M66mFsvXcpjO9Lq3VZjV9j4zHrhhReq8U21sy52f607lmNjojgn2nVUd+pKbjdHnXXN+ps3GgIECBDoXkBY172VZxIgQKDvAsK6vhOPe4Cmh1ODVmm6h7Bu0GdEf47X6fPu7Fuf3u2gRx0yO6085892e/wf//V3af3vt6bNH+9I23d8Ut3v+4elfRl00/82+jLpLt90UDbT3ZU8qHF3ybjb03ze9SrndQQIEMhbQFiXd/2MngCBERMQ1g2noE3/sjZolaZ7+PI66DOiP8dr8udduxk3/W+j20pFx9lXv/rV9Nxzz+32kgsuuKCn62j206afXcn9HHe39ej0PJ9306HoPQgQIJCfgLAuv5oZMQECIyzQ+uU1dsmLjRnii1MTbk3/QjMVo1GeWy8uTfcY++X1wAMPTHFdsHnz5lW7JMf1vpp0DcBealDCa4R1o1Xlpn9u5BrACutG6+/EbAgQINCtgLCuWynPI0CAwAAE6i+vscznww8/FNYNwDwOkeuXzH7xNN0jvrzGzsBxMf0I6eK+aNGitN9++6W4GL6wrl9nxvS+r7Buej2H/W5N/9wQ1g37DHF8AgQIEJiMgLBuMlqeS4AAgT4LxJfX+MJTh3WrVq3q8xG7f/tjjz02rVu3rvsXZPTMUZ5bL2XIwSPG+Pbbb6eFCxdWQV38jM66COtmzJihs66Xwg/4NcK6AYP3+XDCuv4A66zrj6t3JUCAQNMFhHVNr5DxESBQlEAd1m3bti3FLoEbNmyo7hs3bkybN29O8Xh8IXIjULJAhHF77713mjNnTpo/f361m27cZ8+eXT0urMvj7BDW5VGnbkcprOtWanLPE9ZNzsuzCRAgMCoCwrpRqaR5ECAwEgLx5XXnzp1p+/btaevWrWnTpk277nENux07dgjrRqLSJjEVgQjjYqnrrFmz0ty5c3fd43p1M2fOTHvuuafOuqkAD+i144V1Azp0z4fJoeu058lN8YW52uQw7qVLl6Y333yzWvK/ePHi6mcs+3eNzimetF5OgACBBgsI6xpcHEMjQKBMgQjrokMhuugioKvvdVddfMGNuxuBEgVi44i41911EdjV97qrLsI6t+YL6Kxrfo0mM0KddZPR6v65Ouu6t/JMAgQIjJKAsG6UqmkuBAiMhEDdXRdffKLDrr5HV10EeXET1o1EqU2iB4F6l9cI5KK7Ljrp6nsEeLrqekAd0kuEdUOC79NhhXX9gRXW9cfVuxIgQKDpAsK6plfI+AgQKFKgDuzqLrv4WXfUCeqKPCVMukWg7q6LnxHO1SGdoC6v00RYl1e9JhqtsG4iod5+L6zrzc2rCBAgkLuAsC73Cho/AQIjK9AaztUBnaBuZMttYpMUqDvsWoO7+rFJvpWnD0lAWDck+D4dVljXH1hhXX9cvSsBAgSaLiCsa3qFjI8AgeIFBHTFnwIAJhAQ0uV5ikwU1sXF82OjnbiN/e94rPV3tUD9WL9Ecg2k+uXR+r652jR93MK6QZy9jkGAAIHmCQjrmlcTIyJAgAABAgQIjLxAN2FdHcrVYV2nAK/fQV2MpenBzjBPmlxtmj5uYd0wz2rHJkCAwPAEhHXDs3dkAgQIECBAgECxAt2EdRHARUA3NrSL/28X3PUTtOnBTj/nPtF792pTX/JhWLs49zruiTym6/fCuumS9D4ECBDIS0BYl1e9jJYAAQIECBAgMBIC3YZ1rcFc7p11L7/8cvre976X7rzzzrT//vuPRB3rSbSGXt3Oc/Pmzen73/9++trXvpaOPPLIoXgI64bC7qAECBAgMIGAsM4pQoAAAQIECBAgMHCBXsK6OriLn63LXltDvH5OZKrBTrchVj/n0K/37sXmD3/4Q/rGN76RrrnmGmFdm8LorOvXGet9CRAg0GwBYV2z62N0BAgQIECAAIGRFJgorGvipOtAKn5ed9116aijjkpnn312NdQIVbZs2ZIuuuii9LOf/Sxdf/316ec//3n60pe+lG666aZ03HHHpdaw7t133/1Ul91TTz2VHn744XTrrbemWbNmpVdffTV9+9vfTj/96U/TV77ylfTd7343LVq0qIks1ZjaddbFPCOM++IXv5geeuihdOihh6ZbbrklfeELX0iXX3555Ra/+9GPfpRiKWy7OT/99NPp0ksvrY512mmnpfXr109oFd5XXHFFmj9/ftqwYUN1rLGGvYSMgyyCsG6Q2o5FgACB5ggI65pTCyMhQIAAAQIECBQjkHNYF0V68skn09q1a9ONN96Ydu7cmb71rW+lc845Jx1yyCFVqHTttddWgdT999+fnn/++XTzzTenN998c1dA1ymsi67BeI+zzjornXzyyemuu+5K0YUWAeE+++zTyHOkU1h33nnnVSHmmWeemW6//fYqOIvlwLEMtu6sO+CAA9rOOZ7/9a9/PV188cXpmGOOSVdeeWWaMWNGFdZ1snrjjTdSHDuCznCMnaPH7h4trGvk6WRQBAgQKF5AWFf8KQCAAAECBAgQIDB4gYnCuvGuTzd2V9hBbzLRGuxE8BahUVxzLQKjG264If3gBz9ICxcu3IX50UcfpZ/85CdVp10ES9ENVl+zrlNY9+KLL1YB3d13353222+/9NJLL6XvfOc71WMHHXTQ4IvVxRE7hXXf/OY30x133JEOP/zw1NpBGD51WBfBXbs5v/766+m+++6rfj937twqKH3ssccq005WmzZtSq3HHm8awrouiuspBAgQIDBwAWHdwMkdkAABAgQIECBAoJuwLpTqHWE7/YznDeK6da3Bzscff5yuvvrqdOqpp6YInaJ7LsK7eM4DDzxQBW0x5tg44bDDDptUWPfLX/4ynXTSSZ86SeqlosPaiGGiM7ZTWNe6qUa7sO69995rO+dnn322WlJcLxFufY9OVjHmiTb0ENZNVFm/J0CAAIFhCAjrhqHumAQIECBAgACBwgW6CevqgG6i0G4YYV0c85FHHkmvvfZa2rZtWzrllFPS8ccfn9atW1ctgY2wLkK61i6wsZ11K1eurDrOolvu8ccfT0888UQVSEXw9+CDD1b/ve+++2Zxpkw1rNu4cWPbOUc4166zrpNVNxt6COuyOL0MkgABAsUJCOuKK7kJEyBAgAABAgSGL9BtWNcaxDVpGWyM6ze/+U265JJLqqWv9957b/UzNkKIDRTi/+O6aldddVXaa6+9qmu1vfXWW7s6vWLZ54UXXlj9fvny5dXGCnHtu/o6bLE89Pzzz08nnHBCWiP0o5oAAAsrSURBVLVqVbWcNt5zwYIFwy/eOCPoNayLa9HF3JcsWVItiR1vztHF2HrNulgS3I3VO++8o7OukWeLQREgQIDARALCuomE/J4AAQIECBAgQGDaBXoN6+qBjNd1F7+Lx/t1G9uFFddEi7DuiCOOqJbAxuYFsSPsbbfdlu65555qU4MVK1ak1atXVyFcbBJRL8uM0O3RRx+tltIeffTR6fTTT0/PPPPMrqWecZ266Lxbs2ZNOuOMM6rnLVu2rF9Tm/L79hLWxe6vcZ2/CCJj6XCcE+3mHMtgwzquWXfuueemWP5aL4ttZ6Wzbspl9QYECBAgMCQBYd2Q4B2WAAECBAgQIFCywERhXRNtmr5kcphmg7KJLrvoUoxgtA5IpzLvQY271zH+8Ic/TEuXLq12Eo4dcxcvXlz9jI1HotM0ujbH7nDb67G8jgABAgSaIyCsa04tjIQAAQIECBAgUIyAsG60St3P0CuWD8dS2bVr16aZM2dWy4djyex0LAnu57ino8LCuulQ9B4ECBDIT0BYl1/NjJgAAQIECBAgkL2AsC77En5qAk0PvdppN33cwrrR+jsxGwIECHQrIKzrVsrzCBAgQIAAAQIEpk1AWDdtlI14o6aHXsK6RpwmBkGAAAECXQoI67qE8jQCBAgQIECAAIHpE2gN6z766KNqE4YLLrhg+g7Qh3fKNZDqA8Vub5mrTdPHPbaz7sADD6yuWTdv3jzXrBvEie0YBAgQGJKAsG5I8A5LgAABAgQIEChZoA7rYsOADz/8UFiX+cnQ9NCrHW/Txx1hXewCvH79+iqki/uiRYuqDSb22WcfG0xk/ndj+AQIEGgnIKxzbhAgQIAAAQIECAxcIMK6CErqsG7VqlUDH8NkD3jsscemdevWTfZlRTw/V5scxh1jfPvtt9PChQuroC5+RmddhHUzZsywG2wRf2EmSYBAaQLCutIqbr4ECBAgQIAAgQYI1GHdtm3b0pYtW9KGDRuq+8aNG9PmzZtTPB5hnhuBkgUijNt7773TnDlz0vz586sdcOM+e/bs6nFhXclnh7kTIDDKAsK6Ua6uuREgQIAAAQIEGioQYd3OnTvT9u3b09atW9OmTZt23eMadjt27BDWNbR2hjU4gQjj9tprrzRr1qw0d+7cXffPfOYzaebMmWnPPffUWTe4cjgSAQIEBiYgrBsYtQMRIECAAAECBAi0CkRYF91z0UUXAV19r7vqItCLuxuBEgX22GOPKoiru+sisKvvdVddhHVuBAgQIDB6AsK60aupGREgQIAAAQIEshCou+sisIsOu/oeXXUR5MVNWJdFKQ2yDwIR1MUtArnorotOuvoeAZ6uuj6ge0sCBAg0REBY15BCGAYBAgQIECBAoESBOrCru+ziZ91RJ6gr8Yww51aBursufkY4V4d0gjrnCQECBEZbQFg32vU1OwIECBAgQIBA4wVaw7k6oBPUNb5sBjgggbrDrjW4qx8b0BAchgABAgQGLCCsGzC4wxEgQIAAAQIECIwvIKBzZhDoLCCkc4Y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P4PdgYWgG+hDj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32856"/>
            <a:ext cx="8640960" cy="39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820472" cy="720080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Работа с БД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AutoShape 2" descr="data:image/png;base64,iVBORw0KGgoAAAANSUhEUgAABOsAAAJTCAYAAABZ1ZJmAAAgAElEQVR4XuydB3QV1dqGv1RIIYTekd4UlY4Iiqgo0kFREMWG14s/ehUFrNeGUkQQxKtiQQQFAZGrXgUBaUoTkCaC9FBDTyCknCT/ejdOnJycXmcm76x1VuDMzC7P3rPPzDtficjPz88XbiRAAiRAAiRAAiRAAiRAAiRAAiRAAiRAAiRAAmEnEEGxLuxjwAaQAAmQAAmQAAmQAAmQAAmQAAmQAAmQAAmQgCJAsY4TgQRIgARIgARIgARIgARIgARIgARIgARIgAQMQoBinUEGgs0gARIgARIgARIgARIgARIgARIgARIgARIgAYp1nAMkQAIkQAIkQAIkQAIkQAIkQAIkQAIkQAIkYBACFOsMMhBsBgmQAAmQAAmQAAmQAAmQAAmQAAmQAAmQAAlQrOMcIAESIAESIAESIAESIAESIAESIAESIAESIAGDEKBYZ5CBYDNIgARIgARIgARIgARIgARIgARIgARIgARIgGId5wAJkAAJkAAJkAAJkAAJkAAJkAAJkAAJkAAJGIQAxTqDDASbQQIkQAIkQAIkQAIkQAIkQAIkQAIkQAIkQAIei3Vdu3aV+Ph4iYyMlIiIiJCQy8/Pl7y8PMnIyJDvvvsuJHWyEhIgARIgARIgARIgARIgARIgARIgARIgARIIFwGPxbo77rhDRo4cKbVq1ZILFy5IVFRUUNucm5srCQkJsn//fhk9erTMmTMnqPWxcBIgARIgARIgARIgARIgARIgARIgARIgARIINwGPxbq77rpLpkyZIuXKlQtpm0+dOiVDhgyR2bNnh7ReVkYCJEACJEACJEACJEACJEACJEACJEACJEACoSbgsVh35513yrhx46RmzZqSk5Oj3GGDucH9NSYmRg4ePCjDhw+XWbNmBbM6lk0CJEACJEACJEACJEACJEACJEACJEACJEACYSfglVg3fvx4qV69usBF1VM3WMSd02+exrvT6jh8+LAMGzaMYl3YpwobQAIkQAIkQAIkQAIkQAIkQAIkQAIkQAIkEGwCXol1b731llSrVs2lWAeLOAh0EOWcWd9BiMPm7hgIghTrgj0FWD4JkAAJkAAJkAAJkAAJkAAJkAAJkAAJkIBRCARMrINAh4+37rEQ9xydQ8s6o0wRtoMESIAESIAESIAESIAESIAESIAESIAESCBUBAIi1mmWdGh0VlaWrFixQvbvPyAlSsQWWM9p7rAQ4c6ePStt2rSRtm3bqn7qz9c6TrEuVFOA9ZAACZAACZAACZAACZAACZAACZAACZAACRiFgN9inV5o++677+TQoUNSq1YtqVOnjpQuXVpiY2MLLOdsNpsS806fPi179+6VlJQUJdg1b968iGBHsc4oU4TtIAESIAESIAESIAESIAESIAESIAESIAESCBUBv8U6TVT78ccf5ejRo3L77bdLyZIlVfs111h9Z7QEE/iblpYmX375pXTq1Enq1asnepfYQIh1KPvChQvSv39/yczMlBkzZkjjxo3lxhtv9Jgvzvviiy8kISFB+vXr5/F5rg7cvHmzrFy5UgYOHCjJyckBKdNohWRnZ6s+VqlSRZo0aWK05rE9JEACJEACJEACJEACJEACJEACJEACJGBIAn6JdXpx7dNPP5UuXbpIxYoVJSMjw21nIdbFxcXJtm3bZNWqVfLII48Usq6zsljnFo4FDti3b5/Mnz9fCaNXXXWVBXrELpAACZAACZAACZAACZAACZAACZAACZBA8AkETKyDFdtNN90kZcqUkfT0dImOjnbZeohxpUqVkj927pRlP/1EsS74Yx3SGijWhRQ3KyMBEiABEiABEiABEiABEiABEiABErAIAb/EOi1pBKzkxo8fL1dffbXccMMNKqlETk6OQzdYZH7F/piYGOWaChfTqlWryi233OKXGyzKWrRokezcuVPVW6NGDVU+Nr0bLCz/4H6LuHmIpwerrw4dOhSIi0h+8f3336t4emhn7dq11bFwV9XcYOHi+dNPP8n27dsFcfiSkpJUvxs2bKjq09ry559/qv3x8fGqnnbt2ql6HLnB/vrrr/Lzzz+rmH4oD+1HX3r37q1cScGpfPnyymrx4MGDqp6aNWtK9+7dVfnYYOm4evVqQVloA76/5pprpGXLlmo/+jZ79mypXr26Khv969mzp4ovqG04Bu7CV1xxhUBwO3HihERFRSn34c6dOxdwcsUA/fvhhx8KygTDQLkQW+S6YzdIgARIgARIgARIgARIgARIgARIgARIwCEBv8U6LQbdggUL5NixY1KlalWpW6eOcodF7DqIUxDoIKBBTIJ4BcEJ8e0gZh05ckRatGihBDNfY9bBSg/1Q1jq06ePSmyxdOlS2bJli1SoUKGQWHfx4kW59tprVWKL3bt3y//+9z8lpEFsg8AFMQviVK9evVS7v/nmG9m/f78S7SA4of1aX3v06CHVqlWTNWvWqM+tt96q4rP997//Vf1DW1D/b7/9psS9m2++WYlg9mKdJtTBMhGi2IYNG2TZsmWqHXqx7uTJkwVtR4KOb7/9Vho1aqTqxbZkyRLZunWrqgfl7NixQxBLEGJd+/btlVgHIQ796tu3rxIrEYsPf+3FOvRTK2fjxo2qPddff720atXKIwa0rOOKQwIkQAIkQAIkQAIkQAIkQAIkQAIkQALeE/BLrNOLa3PnzlWJIs6dO6fEJog9EIVgQYe/2CCqaRZ3sPqCYAYrt19++UXuvfden2PWIQPtvHnzVHw0iGHYkFji888/V2Kh3rIOVmUQ4rRtxYoVykLu7rvvVhZrELwgZOE4bKmpqTJr1iypXLmyEuv27NmjxDhNeNPK+frrr5X7LyzV0Bb0784773Q4InqxDoImrOYg6nXr1q3geJQHQU4v1pUoUUKVCREPG4RFiI/oHziinRAer7vuOof9w3hBrIMl3W233eawbZqgpz8GdaCNsPhDAhF3DNDGw4cPM2ad99cjzyABEiABEiABEiABEiABEiABEiABEijmBPwS62Atp1nWffLJJ9K6dWu5/PLLFdLz588rwQzWahDpsEG4gzgFay7NdRMup3CphMilL8+bBBMQv5YvXy533XWXsujTNkfZYGFV16xZs4Jjdu3apdxeYSUHcQyfAQMGqDZis88GCws5JMWAuFe2bNmCctatWyf4IMPrpk2blCsqrO5giQarPH0MP71YB0Zz5sxRln36RAwoA3XpxbpKlSoVEtn0/YOV4uLFi4u4ter7h3iCEOswTvg42jSxTn+MLwzOnDlDsa6YLy7sPgmQAAmQAAmQAAmQAAmQAAmQAAmQgPcE/BbrUCUEO1jWHThwQMVIq1u3rnJFhSWYJuZpTYN1F8QfxIH7448/lCCFLLJw0/TVDRbWcHD5hFCG2HLahu9hLae3rIO7rV4Ug7sm3Elh1bZ+/XolMOJ4iIp60Q//hmUdyoQQ52hDdlsIhogtB9dXHAfxS4t9BzdXtE8v1jkTtXAM6tKLdYhRB+tBfbu09iIGnT5OnL59sMSDGAkhE2KdPQP9sZpYpz/GXqzzhAHaxWyw3l+QPIMESIAESIAESIAESIAESIAESIAESKB4E/BLrNOLa3D9RIKJ48ePq8QEiYmJSvBCPDS9GywSKMCtEgIQ4qphH6zC4F4ZaMs6CIhwTdWLdfaWdb///rtKTAHLPkeWdWgvXEBhCaiJdRAZIQxCkHS3oZ+I+bZ27VqVKOKOO+5QlnkrV65UZXhjWedOrEOcPrjw4jhHmyMhzv44T8U6dwwYs87dzOB+EiABEiABEiABEiABEiABEiABEiABEihKwC+xTi+uTZ8+XWV0hasmrOYg+sAVFi6umhssXEEh4EHIK1eunPoL6zMkeoBFmq9iHeKjQSxEzDwtZh2SWCBmHazK9GJdrVq1CsWGgzUahCW4tSL2HRIy6GPWIWkFYsGhXxDrIO4tXLhQunbtKg0aNCggCldatAMutJqLrx43zkEyDbQFVnCaWAcxE+1ERlx9HDlHMetciXWnTp1S1o2IA9imTZuCqiESwj0XfOGGHAjLOk8YQLSlZR2XHBIgARIgARIgARIgARIgARIgARIgARLwjoDfYh2qg5snYtYhuQQs1C677LICazpnzYGIB9dVWK3BPRQfX91gUQeSPqSkpCh3TwhrzrLBol64kjZt2rRItlTsQxw4LYYe3Frts8FiH2LMwSIOgh3i0iFBBUQ+uAAjHh7EPQhjcK0tVaqUEukgviFpAzK32meDheXdqlWrVLv0WVxhdQiRDYkdwMmVWAcRFG2FK7JWDniAC+qFq3GgLOvcMYBYCPdjCKgdO3aU+vXrK2GWGwmQAAmQAAmQAAmQAAmQAAmQAAmQAAmQgGsCfol1enFtwYIFys0T1mWwaoOIBTdRiEiwqIPVHDLEYh/itOE4ZFjFfk348tWyDl2EgIT4dxDOUA8EQ3yHf+st6yCGwZIO1n+IqQe32JYtWxZQgjUgrODgEoutXr16Aqs1CGawrMMG11bEbYOFHLLbwpIOQp1WDo6HeIc+on7Ug3qRRAKWdPZiHcqEheHPP/8scLtF4gokpdDi8GkZY92JdagLmXWRnAJtRL2Iz4f4cxgDR2KdPmYf6vTEDdYTBmgLYgEiwQXmBTLEou/cSIAESIAESIAESIAESIAESIAESIAESIAEnBMImFgHy7o+ffoogQ5C17Fjx1S8OIhP+Xn5IhGirO0gPCHJAsQ8uH4i9tmKFSvk4Ycf9tkN1ooDDEs7iHX6zLRW7Cf7RAIkQAIkQAIkQAIkQAIkQAIkQAIkQAIk8DcBv8Q6FKNZ1y1evFhZksGCSp9J1RVsWLfB7RSuoYgl548brFkHNS0tTWbOnKkETM1tFq6ssEpr0qSJssbjRgIkQAIkQAIkQAIkQAIkQAIkQAIkQAIkUDwI+C3W6V1Xv/vuOzl69KiymINLJQQoCHdI8oANrpHIBAs3UVjfpaamqmQIcNXUl4NjkZQC50EAHDZsmIoDZ9UN4hzEToiXECzhVgsm7dq1U+6r3EiABEiABEiABEiABEiABEiABEiABEiABIoHAb/FOmDSC20Q4xA3DYIcvrcX4ZCMAqJd3bp1C7KW6i3qNOzFSawrHlONvSQBEiABEiABEiABEiABEiABEiABEiABEnBHICBinSbYQZhDXDpvNk2Usz+HYp03FHksCZAACZAACZAACZAACZAACZAACZAACZCAFQgETKzTYMBqDoKdO9EOYhw2zUWWYp0VphP7QAIkQAIkQAIkQAIkQAIkQAIkQAIkQAIk4A8Br8S68ePHS/Xq1QviybmqGFZ22LS/2rFwg8XH3UbLOneEuJ8ESIAESIAESIAESIAESIAESIAESIAESMBqBLwS68aNGyc1a9aUnJwct5Zz/oJCHLuYmBg5ePCgDB8+3NIJJvxlxfNJgARIgARIgARIgARIgARIgARIgARIgASsQcBjsW7AgAEyefJkKVeuXEh7jkQVQ4YMkdmzZ4e0XlZGAiRAAiRAAiRAAiRAAiRAAiRAAiRAAiRAAqEm4LFYd8cdd8jIkSOlVq1acuHCBWVZ54k7qy8dgussLOsSEhJk//79Mnr0aJkzZ44vRfEcEiABEiABEiABEiABEiABEiABEiABEiABEjANAY/Fuq5du0p8fLxKCGEfhy5YvYUYiNh1GRkZ8t133wWrGpZLAiRAAiRAAiRAAiRAAiRAAiRAAiRAAiRAAoYg4LFYZ4jWshEkQAIkQAIkQAIkQAIkQAIkQAIkQAIkQAIkYGECFOssPLjsGgmQAAmQAAmQAAmQAAmQAAmQAAmQAAmQgLkIUKwz13ixtSRAAiRAAiRAAiRAAiRAAiRAAiRAAiRAAhYmQLHOwoPLrpEACZAACZAACZAACZAACZAACZAACZAACZiLAMU6c40XW0sCJEACJEACJEACJEACJEACJEACJEACJGBhAhTrLDy47BoJkAAJkAAJkAAJkAAJkAAJkAAJkAAJkIC5CFCsM9d4sbUkQAIkQAIkQAIkQAIkQAIkQAIkQAIkQAIWJkCxzsKDy66RAAmQAAmQAAmQAAmQAAmQAAmQAAmQAAmYiwDFOnONF1tLAiRAAiRAAiRAAiRAAiRAAiRAAiRAAiRgYQIU6yw8uOwaCZAACZAACZAACZAACZAACZAACZAACZCAuQhQrDPXeLG1JEACJEACJEACJEACJEACJEACJEACJEACFiZAsc7Cg8uukQAJkAAJkAAJkAAJkAAJkAAJkAAJkAAJmIsAxTpzjRdbSwIkQAIkQAIkQAIkQAIkQAIkQAIkQAIkYGECFOssPLjsGgmQAAmQAAmQAAmQAAmQAAmQAAmQAAmQgLkIUKwz13ixtSRAAiRAAiRAAiRAAiRAAiRAAiRAAiRAAhYmQLHOwoPLrpEACZAACZAACZAACZAACZAACZAACZAACZiLAMU6c40XW0sCJEACJEACJEACJEACJEACJEACJEACJGBhAhTrLDy47BoJkAAJkAAJkAAJkAAJkAAJkAAJkAAJkIC5CFCsM9d4sbUkQAIkQAIkQAIkQAIkQAIkQAIkQAIkQAIWJkCxzsKDy66RAAmQAAmQAAmQAAmQAAmQAAmQAAmQAAmYiwDFOg/GKz8/34OjeAgJFF8CERERxbfz7DkJkAAJkAAJkAAJkAAJkAAJkAAJBJAAxToXMCHS6T84lMJdAGcfizI1AU2gw1/9x9SdYuNJgARIgARIgARIgARIgARIgARIIMwEKNY5GQCIcnl5eeqTm5ur/toLd2EeO1ZPAmEjoBfnIiMjJSoqSvAXH1rZhW1YWDEJkAAJkAAJkAAJkAAJkAAJkIAFCFCsczCImlB38eJFh4IdTqGFnQVmP7vgEwG9RR0KiImJKfhooh0FO5/Q8iQSIAESIAESIAESIAESIAESIAESEIp1DiaBZk0Hsa5jx46cJiRAAg4IzJ8/X7KysiQuLq7gExsbW2BlR2gkQAIkQAIkQAIkQAIkQAIkQAIkQALeE6BYZ8dMs6rLycmRzMxM6dSpk8yePdt7sjyDBCxM4M4775SZM2dKWlqalCpVquBTsmRJZWVHd1gLDz67RgIkQAIkQAIkQAIkQAIkQAIkEFQCFOsciHWIUZednS2wrLv55psp1gV1CrJwMxKAWPfhhx/KiRMnJDk5WcqUKaM+CQkJolnX0RXWjCPLNpMACZAACZAACZAACZAACZAACYSbAMU6J2Id3PsyMjLklltuoVgX7lnK+g1HAGLdlClT5MiRI1KuXDkpX768+puUlCQlSpRQrrAU6ww3bGwQCZAACZAACZAACZAACZAACZCACQhQrHMg1tlsNhWLC2LdrbfeSrHOBBOZTQwtAYh1kyZNkpSUFKlQoYL6QLArXbq0Euuio6Mp1oV2SFgbCZAACZAACZAACZAACZAACZCARQhQrHMi1iFeHdxg9WJdenq6jB07VipVqiSDBw9WokQgt2CX76qt4aw7kAxZVmgIQKybOHGiHDx4UAl1uCbwF5Z1iFtHsS4048BaSIAESIAESIAESIAESIAESIAErEeAYp0LsQ6WdV26dCmwrAu2oBXs8inWWe8CDleP7MW6ihUrKrEOlnUU68I1KqyXBEiABEiABEiABEiABEiABEjACgQo1lGsUwTCKRRa4UIqbn2gWFfcRpz9JQESIAESIAESIAESIAESIAESCBUBinU+iHWlSpVSbn9LliyRypUry4MPPigNGzZUJZ05c0a++uorWb16tcooe9NNN0nPnj2VxZG7/faCGcqYNm2a3HfffQLLpVdffVX69u0rR48elbVr10qjRo2kY8eOsmzZMtm+fbu0bdtW7r//fuWKmJ+fL1u2bJGZM2equGLI0olzO3furGLxwZ03Pj5euSumpqbKo48+Kh999FGBi6++7uuvv57xx0J1RZqkHop1JhkoNpMESIAESIAESIAESIAESIAESMB0BCjW+SDWnTp1SoYNGyZVq1aVqVOnyvHjx+Wpp56SmJgYmTx5skRGRsrDDz+sSv7ggw8kLy9Phg4dqv7vaj8ENi0mHoS39957T8XM6927t+zatUteeeUVufrqq+Wf//yn7NmzR8aPHy/16tVTZUNwGzdunPTo0UN69eql2jRmzBjp3r27EvS+//57mTt3rjz77LNKkEM9Z8+eleHDh6t+XLhwQZ2PffZ1I7MnNxLQE6BYx/lAAiRAAiRAAiRAAiRAAiRAAiRAAsEhQLHOB7FOn2Bi5cqV8u6778qLL74oSEoBEQwCWLNmzVTJmzZtKvgO/3e1H8Ib9p8+fVqQkbZJkyZK9IuLi5MdO3YosQ7CXb9+/eTw4cMyevRoadeunfTv37/I/1EXLOhgcbd161ZZv369EufQzurVq6t6kpOTZciQIap8zarPUd3BmXos1cwEKNaZefTYdhIgARIgARIgARIgARIgARIgASMToFjnp1iniWj/+Mc/VEnvv/++EsQaN26s/u/N/hYtWigRbffu3erc8uXLy8iRI6VatWqFyoGlnDux7siRI/Lmm2+qoP9ww8XxH3/8cSGxTi86amKdo7qNPIHZtvAQoFgXHu6slQRIgARIgARIgARIgARIgARIwPoEKNb5INZBAIM4V6JECfHEsg7uqk8//bRyh3VkWaftr1OnjtoPt1PEl4MLbatWreTuu+8ucINFvZ6IdYhjpxcOly5dqlx29ZZ1jsQ6R3XTDdb6C4G3PaRY5y0xHk8CJEACJEACJEACJEACJEACJEACnhGgWOeDWIcED4gTV79+ffnwww8LYtZB1Jo0aZKKXecoZh3EOlf79THrBg8erBJHzJkzR0aMGKHcYuEG66lYhwQUEydOVIkjLr/8chUrD1Z+7sQ6TcDT141+ciMBPQGKdZwPJEACJEACJEACJEACJEACJEACJBAcAhTrfBDrkEUV1nUrVqxQ8d+QDbZu3bqqJH02WPz/uuuukz59+khiYqLb/fbZYC9evKjEvbJly0qHDh1UjDpPxTrEz4PQt3DhQpVJtnnz5vLLL79It27dpH379gXJJCAKwkLQVd3aMcGZgizVjAQo1plx1NhmEiABEiABEiABEiABqxGAwQc3EiAB5wQiIiJMiYdinRdinSlHmI0mgSAQoFgXBKgskgRIgARIgARIgARIgAQ8JACRTv/BaRTuPITHwyxPQBPo8Ff/MVPHKdZRrDPTfGVbDUKAYp1BBoLNIAESIAESIAESIAESKHYEIMohxBI+ubm56q+9cFfsoLDDJPAXAb04FxkZqXIC4C8+ZrKyo1hHsY4XNQl4TYBindfIeAIJkAAJkAAJkAAJkAAJ+E1AE+oQMsmRYIcKaGHnN2YWYFICeos6dAH5BLSPJtqZRbCjWEexzqSXIZsdTgIU68JJn3WTAAmQAAmQAAmQAAkUVwKaNR3Euo4dOxZXDOw3CbgkMH/+fMnKypK4uLiCT2xsbIGVnRnwUayjWGeGeco2GowAxTqDDQibQwIkQAIkQAIkQAIkYHkCmlVdTk6OIKFgp06dZPbs2ZbvNztIAt4QwLPqzJkzJS0tTUqVKlXwKVmypLKyM4s7LMU6inXezHseSwKKAMU6TgQSIAESIIFAEKCrViAosoziRsAsLlzFbVxC0V+smYhRl52dLbCsu/nmmynWhQI86zAVATyrfvjhh3LixAlJTk6WMmXKqE9CQoJo1nVmWEcp1lGsM9WFx8YagwDFOmOMA1tBAiRAAmYlwCyGZh05tjtcBKyQ2TBc7KxUrybWwb0vIyNDbrnlFop1Vhpg9iUgBPCsOmXKFDly5IiUK1dOypcvr/4mJSVJiRIllCssxbqAoA5tIVgAbTabMivGAtilSxcugKEdAtZmAgIU60wwSGwiCZAACRiUALMYGnRg2CzDErBKZkPDAjZRw7RnVU2su/XWW/msaqLxY1NDQwDPqpMmTZKUlBSpUKGC+kCwK126tBLroqOjKdaFZigCW4u9WDd37tzAVhDG0po3by4bN24MYwuCX7VV+miGfjRt2lQOHjyoFr+KFSuqv1gAEQvALAtg8GckayABEiABEtATYBZDzgcS8I6AlTIbetdzHu2IgP5ZFW6wjsQ6WBN9+umnsn37dnVfft1110mfPn0kMTHRLdT09HQZO3asVKpUSQYPHqyEDU83f871tA4eRwKeELA3LMF8xrMqLOvM9KxKN1i70XYk1j300EOezAnDH4P4BjD5tPJmlT4avR+IAUCxzspXEvtGAiRAAsEhwCyGweHKUq1PwAqZDa0/SsHvoTsvMHiGwaIIsbkgtu3bt0/GjRsnPXr0kF69erltoD+Cmz/num0YDyABLwhYxQuMYh3FOi+mvfEPNbrI5SlBo/eDYp2nIxnY4xiIPbA8WRoJmCFeiZVGiVkMrTSa7EsoCVgls2EomVm1Lndi3eHDh2X06NHStm1bGTBggNeufv4Ibv6ca9XxYr/CQ4BiXXi4B71WWtYFHXFQKzC6yOVp543eD4p1no5kYI5jIPbAcGQpJAACDNIevnnALIbhY8+azU3AKpkNzT0Kxmi9O7EuNTVVubHib79+/aRz584q+6W22Qtq+H7q1Kly/PhxGT58uDoM55cqVUq5wi5ZskQqV64sDz74oDRs2FDtP3nypHz22WeyYcMG5VLYqVMn5Wabk5NTyIUW9W7ZskVmzpypYofB2q9v376qTZGRkbJ27Vr58ssv5ejRo1KlShXV3jZt2qg6nO3jSzZjzEOjt4JindFHyMf2uRLrJi88KbbcvL8+uZJry5fKyTHy0E2VitS2/VCO7EnNlfNZuaJcPvJEBnUo5WOrAnOa0QWgQPTSKn00ej8o1gVitnpWBgOxe8aJR5GAJwQYpN0TSsE7hlkMg8eWJVubgFUyG1p7lELTO3diHZ4hvv76a9HirkNoGzRokFx11VXqZZWnYt2pU6dk2LBhUrVq1QIx76mnnlIhleBmW6ZMGXnggSzGzGIAACAASURBVAdUts3x48errLQ33HCDcrnV4t2dPXtWxowZI927d5eOHTvK999/r9r17LPPKuEO+2688Ubp2rWrwM0bwuDIkSMlJibG6b6aNWuGBjRrMTUBinWmHj7njXcl1tnyi8Z7e2nWbnmtf+0iBc5dd1F6tSocxDM6IrfIcXgbgcyz2Oz/je/0+7STte+8HQKjC0De9sfR8Vbpo9H7QbEuELPVfRkMxO6eEY8gAU8JMEi7p6SCdxyzGAaPLUu2NgGrZDa09iiFpnfuxDq0As8Rq1atklmzZgkEMwhsiMF+/fXXy/nz5wtZv+F4R5Z1+gQTK1eulHfffVdefPFFZRH36quvytChQwus4LSeO3KDRQw9JLrYunWrrF+/XrUH5SDQP9x1kSQDgh0+SACA32rNldfRvtBQZi1mJ0Cxzuwj6KT9rsS6iRvGSE6uTWx5NrHl2uSZdq/Ls5/tlLH31itS2sxfzsud15SWr/dOKzh+YKPBDsU6TZTTxDpXAp6vQp22cDPBhDkmLsU6c4xTsFvJQOzBJszyiyMBBmkP36i7ymKoPeTt3r27oIGwvNBnMfQmHpI3xzojApeujz/+WJYtW6bcvO6//36V7dyXLSsrq9ADMVzM3G3FNaOjo7kAVrVr11audi1atHAZh8ufsffnXHfj6c9+q2Q29IcBz71EwBOxTmMFoeyHH36Qr776SurVqyewjMP5+myvONadWLdjxw555ZVX5B//+Icq+v3331eCW+PGjQsNi/31A+u8N998U4lwPXv2VCIc1lSc26BBA1m4cKESFLHWYkOcPayzWPud7YPIx40E3BGgWOeOkEn3uxLr7FNXX8i0ydOf/C4THrjkv6/fpq9KlwHXJktCyb9v6nCjZr/pBTrsgxhHsc73yWN0kcvTnhm9H7Ss83QkfT+Ogdh9Z8czScAZAQZpD+/ccPWQ6UgkOXHihPznP/9RD27//Oc/lbWI/iHT/r5M37tAiC6I4QQ3LcRTqlatmornVLFiRZ8geivWFeeMjo7GDg/z8+bNkxUrVig3OVeucN6MPeYkxhkWP4ijlZ2d7fEc82ki+HiSVR48few+T9MR8Easw2n2aw++06+jeDEMqzlYvOlj1kFggziHddaRZR32dejQodDY2F97q1evLiTsLV26VAmDeqEP19yePXsE+2ANiLmuZa11tY+TggRcEbDKmslssHaj7Eqsm7fuXKGje7YqK49P3SpTHm5S8P2vh9fKxJXjJDszW+Ii4qVH4/cL9vVtXdqpWIcdxcWybteuXfLaa6/JxIkTpWzZsoWYYFF//fXX5dNPPy2yz5MlSS9yuarH1T5P6gn2MRTrgk3Y+OUzELvxx4gtNB8BBmkP75h5K9ahtfi9hqsUHgy1wOOe9MIbwcZZeb/88ovg5RTiMMHKw5HblydtcfTA7M6yrjhndHQ2dpp1z5AhQ4qIBPpx8GbsvTnW07EOxnFWefAMBpviVqY7sQ7C89tvv60s1GARfPr0aZk8ebJUr15dxa6z2WxKnMPcf/zxx9V+xJwrV65cIbEOLymw5tWvX1+tgxC1YZmHeHIoDy9RBg8erNxq33rrLbn88sulW7duqizNhfa3335Tz3uPPvqo2o/zcB1DrIOVMl6G9O/fX7UTVtWwwsP/8XLE2T7EvuNGAu4IWGXNpFjnhVj3zaazcnvbv5NJnEzLlGEfbZMPhjRVpaw/tEYmLh8nTS+7SmJjYmXtxrXSr8U0GdChosxedVx6tUr2SKzThDv81bu96i3u3E1QR/uNLgChzaES63zhF8pzjD5WtKwL/mxgIPbgM2YNxY8Ag7SHd8x9EevwIAkrEARHx4Og3iIEmQadZQzU4jKhx3io3LZtm7LGwsMl3CndbZoLLEQzPPTC7atu3boFrrCayAPR7bLLLpMff/xRvWTUZ0zcuXOnfPTRR3Ls2DHp0aOHHDhwoMB6xZ1YV5wzOjoT0DCGo0aNEk2s27dvn8oyiXhYGNN77rlHGjVqVCQml7OMlHjox/j8/PPPajqUL19eiRPIcqmP13XmzBnlRoh7VFj63HTTTcqlr3Tp0gXB+l3NA3dzzZP9Vnnw9KSvPMY1AXdiHZ4hMKeRZAKCm304AZSOtem9995T8/e2225TaxPWWr1lXXx8vHJfhTUrhD6sbVgDsdlng9XCFdi72OL/c+bMUS87YJXcvHlzwUsQrOW33nqrbNy4UV1buJaTk5OlS5cu6nsIgsg062ifPrMt5woJOCNglTWTYp2XYl10ZASCBUhMtEiTavHy7PTfZdrjV8u6lNUy4aex0qhGE9mTsluOHjsqcVGJ8mDHLyQSdURGSPdm4fWxd2V1hhsQ3PAggw+2d955R5kpQyB87LHH5L777lNvQPDW47nnnlOmynfccYeKX4CbG7z5HjFihFpocVMDMQffO9rsrdo2bdqksgLB3QVmz7jxDpRlHdrXrl079VanWbNm6iYPMRv0bcAPzvPPPy9XXnmlTJ8+XWrUqKEeBhATBT8yy5cvV4FU8cN37bXXyhtvvCGtW7cu1Gf8wCFuQ/v27dUPELZp06YpBtr/vVlOKdZ5Q8uaxzIQuzXHlb0KLwEGaQ8vf1/EOr1wc9dddymLEU1IwW+vs2yCyFSI33K4dsEaJDExUR0LUQeB1vEw6GrTLNvwu4/7HQg4EIs0V1itXVr5cXFxyipEKx9iIf6PtqK+P//8U1mVVKlSRZXhTqwrzhkdHYl1EMmQRRL3jBhPbOCLezXEsYObHtxk4SKrjb0nGSlxjF4AtneDhWiLcUNQ/YcffljV+8EHHwhcByHsaeKEs3ngbp55ekVa5cHT0/7yOOcE3Il1ZEcCJCDKnRrP/wcPHlSiM8Ri/MVLFugb0DW0xGNG5mV5sS4jK0dWbj4gG/48KrtSTsmRk+ly7kKWrP3PQw7HxZUbrL1l3e4jafLMtG0ypG+GvL3sTWlQvaFs2LpBXu75uqzZVUce7lxJFm89K31aV5Cv152QLleZQ6xDtp7Zs2crV1XEOYA498gjj6i3Kk8++aT069dPmSvjhhk3yi+//LJ6IwNBD+IY9mHyO7sA9EIZjoEYiJTdvXv3VmXihitQYt3AgQPl9ttvVzdUuImD8IYLFzfhmisuxDq0Hcf07dtXmW9DcMR+vA1Hn1966SVp0qSJCooKPrjhx8Wv7zMCUC9atEgxwE023HnxFqpWrVperwEU67xGZrkTzBaI3XIDwA5ZkgCDtId3WAMt1uH321k2QU3w0eIuoed4CYlzNPHOFQ38puPF49NPP62s+iASQdT517/+pdxx7QUlrXy4ikGMO3TokLof0I5HVkN9XCh3Yh3KK64ZHR0lmECCNLx0xT0dLBnxYhf3c1rsK01chZUQXpzaxzZ0lpES97auxLrff/9d7ceYon5s2lzAd3gB7CpYvyfj7MlVaZUHT0/6ymNcE6BYxxlCAu4JWGXNtKxY9+eh0zLrp23y7S87pX3Ty6RVo6rS+LIKUqNCkpROLClRsJBzsLkT63BKdIRInogsTBkhJ9NOSHJcGUlKKC2/bdskr/UeIy3rtJa3vjsuQ26pIst3nJWIv6rqfEVRsc5RMgn72HXOEk64n6aFj/DUsg6xBODugbeTuCHC20RsMFWGmDZp0iSlSsOE+oUXXlDf4cYKN78TJkwoMJF21j69WIebK1it4QYWVmgQwmD9hv/bx7PzpL/2fcRNMtrUsGFDZQr+xBNPqJtnbHqxTt92vZUh3pRrG260v/nmG2UODgvElJSUQn1GxiNY6OHGETw+//xzeeaZZ1RgVm83inXeErPe8d4+1IY7ELv1RoA9siIBq9y8mXVsvF3X0E/NDbZp06bSvXt39furWUzhzbizjIF4GeiriKIFZIfgBkEG9yOaWyruJ+AWi3sCV+XDhUufMdHbBBP6MS5uGR3thdA//vhDWbfBgwFuzMgGCTEVfO03uBvbu0u7ykjpTqyzD5CP+vSZMWHZ5+s88+Y65trlDS1rH0uxztrjy94FhoBV1kzLiXW23Dx5e94a+Xb1n3JP5yulT4fGkpxY0uNRdyXWLd+RJtc0LCOl4i5leB00fYDUrlFLTp07JVu2bpZRfcdKq7pt1L4xC47KY7dVldV/npMuzSrIj5tPynWNShVpB4Q4bPossOEW62Cy/+2336qbIAgAuFGFiwECliLIsn6D6+iMGTPUV86SRth3Wi/WQfDTJ5TwN/GDK0ESN/wQ7yCo6duLt+z6tuvFOrCAOysESowR0ozDUk4T6/TnYe7gDT9cZHFTjw1BUn3ZKNb5Qs1a5/jyUBvOQOzWos/eWJWAVW7ezDo+/q5rsHB3lA3WUcbAG2+80WcRRbPSwv2B/aZlhcXLPFcijWZZp8VX88WyTl93ccroaC/WQZRF/C24wSJWHNySEfcKL3b1WSU1Xt5kpHQn1jmzrIMXBqwu69Sp4/M88+Y65trlDS1rH0uxztrjy94FhoBV1kxLiXWb9xyXUZ+tkGb1q8j/9W4tpeJjvR5tV2Ld4u1phcr7bP0jknrmmMr8+ka/8dL6L6EOB42af1ie7FZd1u1JE82Gz5lYpwl17kQ77PcnyYS9kIUbHFidIX4KxLkffvhBiVB6azLcsELcgososgfBPRXHIOiofvNGZHNlWQfxDpZ2EMcCYVkHF1ZkKILIBrfVYcOGKUENLPSWdc7EOrw9hQss2gORbsmSJTJ//nyHYh14QNDEW37EMkFsHdTry0axzhdq1jrHl4facAVitxZ59sbKBKxy82bWMfJ2XTt37pyKJYv4b/r4YJplHX7XnWUM9MfiSbPa0lxYNd767+2FQxwDN1vNDRb3TP7ErCvOGR0dxaxDTDjci+3fv1+FJ4F7sxazDiFMVq1apeIKYh+8QvRCqquMlBDb8HIaYiiEVdx/6a038T3qxctbVzHrtDlpPw/oBmvW1cq47aZYZ9yxYcuMQ8Aq93uWEesWb9grIz9YLC/ff4N0bVvf55niSqz7dlOa9G1boaDsnSnn5PXZ2+WDoS2K1PfynAPydK9asmlfmnRqWl5+2nZS2tV3bFmnZXx1ZlEXDDdY3ODClQBumrihRVw6CEy4QcHbS2TlgbCF2G0Q9XDDClEPf+H+0aFDB/nyyy+VW+iUKVOUBZ4vlnVwEcWNFTJyIbkE3BwCHbMOMfEgnM2aNUvWrFlTRGhzZVkHt1zc8KGPiJcCXnjDizeqeGtu32fwgkstXDRgMagXPr2ZlBTrvKFlzWO9fagFhXAFYrfmCLBXViRglZs3s46NJ+saEllpm30WQ3sRB1kBnWUMhMjii3uiZsG2d+9elTgLIoy2QShCkqmWLVuq2Gl4GehKpNmzZ4/KNgpre1j6IQ6ulnHRnYhTnDM6usoGizh1yEgJ8Rb3nlo2WNyjYkyuueaaItlg3WWkRAIxvIzGfR7KRdxmZ9lgMRe0zJdIWuIudqG7cfb0Wuba5Skp6x9Hsc76Y8we+k/AKmumJcS6H9btltGfr5LxQzpLiwZV/RpdV2Ld/tTMImWPmrVNpj7Wssj3z8/aJ8/0qS25efliy8UnTyomXXKf1W/OYtZpxziyusM+TeDzprN6AQj9RMIFZGG94oorBDE+fv31VyVkQbSDxR3cC6pWrarEOsSJQfwXWL7h/wsWLFCuCDgfgZd9tayD9ZyWYRYBeyEGItsaRLBAWNahrQgEjX4h8QUEtJo1axbJBuvMsg4s8OYW2XFx/qBBg1QKcpSHG257sQ5cEXMPN5K+usBiTCnWeTOzrXmsJw+1+ocJd2JdMAOxW3ME2CsrErDKzZtZx4YPmWYdObY73AS4doV7BIxTP9dR44wFW2JcAlZZM00v1q3aelBZ1L3z+G1ydb3Kfs8YV2Jd/3HripTfuFqCvDjg8iLfv7fosKSkZsr5LJvk2HLVZ+qjTf1unz8FGF0A8qdv2rnh7iPcX+A2DEtFX7LAGqUf7sYCGfIQ7Nvs6bDd9TOc+30R68IRiD2cjFg3CXhLwCo3b9722yjH8yHTKCPBdpiNANcus41Y8NrLdTR4bFmydQhYZc00tVi358hpeWDsf2XUg52kfdOaAZldrsS6gFQQxkJCJWTBym7gwIGyZcuWIr196KGHisTFCySSUPXRUZvhMgvLO2TRRfBjWCL6uoWzH560mWKdJ5T8O8YXsU6fYCJUgdj96yXPJoHQErDKzVtoqQWuNqM8ZLpKIIHeOkpaEDgKIuGuP5B98aWs4t5/X5hx7fKFmjXPcfSsaqWeNm/eXDZu3GilLqm+WK1fZuiPFQxLTC3W3Tf6a7mtTX3pd0NRyzZfr3CKdb6SM8Z5Rhe5PKVk9H5QrPN0JH0/zluxLlyB2H3vIc8kgdAT4ANv6JnrazSKWBdeCqydBLwnwLXLe2ZWPcPKz6oYM6M/A/k6r6zWL6P3xyrPqqYV68Z/uVrOX8yWfw+63tdrxuF5Vl4AjX5RBWIgrdJHo/fDKgtgIOZcsMrwRKwLdyD2YPWd5ZJAsAjwgTdYZD0rl2KdZ5x4FAnYE+DaxTmhEbDysyrFOvPMcz6rhmasTCnW/bItRd74fJV8+e87JK5E0aQN/qCz8gJo9IvKn3HTzrVKH43eD4p1gZitrsvgQ23wGbOG4keAD7zhHXOua+Hlz9rNS4Brl3nHLtAtt/KzKsW6QM+W4JXHZ9XgsdWXbEqxbsBr8+SBLs3kphZ1Ak7Jygug0S+qQAymVfpo9H5QrAvEbKVYF3yKrIEEChPgA294ZwTFuvDyZ+3mJcC1y7xjF+iWW/lZlWJdoGdL8Mrjs2rw2JparJvx4xbZvOe4jHvk5qAQsnLQTjMEgvR3UK3SRzP0wwpBO/2db8E8nw+1waTLsosrAT7whnfkua6Flz9rNy8Brl3mHbtAt9ydWFeyZEnJzMxU1dr/G9/p92lt074LdFt9Kc/oIpAvfbKiCGn0cbKKYYmpLOsysnKk+zOfy3+e6CYNapTz9VpxeZ67BTAolYaoUKNfVIHAYJU+Gr0fVlkAAzHnglUGH2qDRZblFmcCfOAN7+ib/YWoGV6khXeE/67dbKzM0F6+JDXK7A5sO9IzsmX7/lRp26S6RwW7e1aFQKeJcppY50rAM5JQZ0VRSxtUoz/beTT5dAcZvT9WeVY1lVg39dsNcuzMBXnhnuu8nU8eH+9uAfS4IAMeaPSLKhDIrNJHo/fDKgtgIOZcsMqgWBcssiy3OBOgWBfe0Tf7PZbRf5vDO7qFazcbK6O3l/ddRprdgW9Ly398oMS6gTdf6Va0c7eO6gU6e9EO/3cm3AW+V76VaPRr0bdeWS/LrdHHySprpmnEumxbrnQZPkOmPt1D6lQp4+t14vY8dwug2wIMfIDRL6pAoLNKH43eD6ssgIGYc8Eqg2JdsMiy3OJMgGJdeEff7PdYRv9tDu/oUqwLJn/edwWTbvjLhlinbe5EO3frqCMxzqyWdbt27ZLXXntNJk6cKGXLli00UKtXr5bXX39dPv300yL7wj+iRVug//1w1S9X+4zUL6P/HlplzTSNWDdr6TbZsve4vP7QjUGdp64WwMkLT4otN++vT67k2vKlcnKMPHRTpSJt2n4oR/ak5sr5rFzJy8uT3DyRQR1KBbXt7go3+kXlrv2e7LdKH43eD6ssgJ7MqXAdQ7EuXORZr5UJUKwL7+i6e8gMb+vc127032b3PQjdEWZjZfT28r4rdHM3HDXpxTp3op27ddTTmHWoR39sOPrtqE5Pr0WrinVGGQd37fB0nNyVE6z9VlkzTSPW9X9lrgy7s520bFg1WGOqynW1ANryo4rU/dKs3fJa/9pFvp+77qL0apVY6PvoiNwix3m6oGrxB1CAr7EFjH5RBWJgrdJHo/fDKgtgIOZcsMqgWBcssiy3OBOgWBfe0Tf7C1Gj/zaHd3QL1242VkZvL++7jDS7A98WR2KdM9HOnVgX+NaFtkRXFmibNm2SZ599Vk6cOCG9evWStWvXmtay7pVXXpF27dopq8FmzZrJqFGjpF69eqK3rDt58qQ8//zzcuWVV8r06dOlRo0aMnbsWGnRooXSLJYvXy6vvvqq/Pzzz3LttdfKG2+8Ia1bt1ZljBgxQpKTk+X06dPSuHFjad++vXTr1k0N5rRp06R8+fIF//dlhLlm+kLN+3NMIdat3XFI3vlqnXz2XB/ve+jlGa4WwIkbxkhOrk1seTax5drkmXavy7Of7ZSx99YrUsvMX87LndeUlq/3Tis4fmCjwQ7FOk2AC3YQUKNfVF4OlcPDrdJHo/eDN42BmK2uyzB7IHZ/CJkh0Lc//fPmXLOxMEN7GaTdmxkY2GPN/kLU6L/NgR0t/0ozGyujt5f3Xf7Nx1CeffZ8pqSeuSAnzmXI6bQMOZ2eKfgu7UKmpGVky/mL2ZKRmS0Xs2xyMdsm2Tk2OZV20W0T4R476qFOkhRfQmw2mzLeyMjIkLlz58pDDz3k9nyzHOBMrIuIiJDHHntMunbtKr1795a3335bVq5caVqxbuDAgXL77bfL0KFDZd68eUp4g3B3+PDhAtdfiHX33XefOqZv374yfvx4OXPmjNp/7NgxefLJJ+Wll16SJk2ayMcffyxbt26VMWPGyMGDB9V5EAQ7deoky5Ytk0WLFqn/gy/chx988EGpVauWz9OCa6bP6Lw60RRi3UvTlknDGuWk/41NveqcLwe7upEsUaJEoSIvZNrk6U9+lwkPNCxS1fRV6TLg2mRJKBldsC8rK8uhWIfF1lHmHhwcyCCgRr+ofBkv+3Os0kej94M3jYGYrd6LdVa6GXPVe6PP/+CP/t81mI2F0dvLtSuUs7doXWZ/IWr0+R3e0S1cu9lYGb29XLuMNLtFLmRmy94jZ2X/sTNy4Pg5OZh6Tg6dSJMjJ9MlIkKkYplEqVg6XsqVjpeySXFSJrGkJCWUVEJbYlysJMTFSHyJGCkZGy0lYqLl5qemO+2gfQw7d5Z1rmLWuTMMMQJlZ2IdRCxYkb377rvKKgzCFKzR8H/7eHZG6IerZ1RYvv3rX/+SCRMmSMOGDeXo0aPyxBNPKDENmxanD2LdU089pY6rW7euwPV35syZMm7cOImLiyuo4uLFi/LNN9/IihUr1L6UlJRC5506dUpZ6L344ouSnp4un3/+uTzzzDNir214w41rpje0fD/W8GJdZrZNbnhimvxv9EApU+pSKupgbq4WwHnrzhWqumersvL41K0y5eEmBd//enitTFw5TrIzsyUuIl56NH6/YF/f1qWLND2UQUBdXVR6v38sDM6CeWod8DX4ZbADhboyndbD97X9wZx7+rK5AIaKtHHrcXczZtyW+98yo89//3voeQlmY2H09vKB1/O5F4wjzf5C1OjzOxhj5muZZmNl9PZy7fJ1Jvp/XlpGlvy+/4TsOHBC/kg5JX+mnJJjZ85L3aplpXaVZKlVKVlqViotNSuWlmrlS0lCXKzXlQY6Zh0aoBmDuPqL44wWt87Zs9zOnTsLJZQw+rOc/SRw9YwKV1WIdxDUsOnFOv0zuV6si4mJUe6skyZNUmPdoEEDZSmniXX68/DbO3r0aOUim5qaquro37+/1/OUz6p+IfPpZMOLdd+t+VOWbton4//Z2acOenuSqxvJbzadldvb/p1M4mRapgz7aJt8MOSSxd/6Q2tk4vJx0vSyqyQ2JlbWblwr/VpMkwEdKsrsVcelV6vkIs3xNGZdIBZTT8U6T95OBGOBDESgUE/FOm/nRaiP501jqIkbrz5/xLqZ7z0vnWv9pjq1aP/Vcvcjrxmvgy5aZPT5H0qYZmNh9PbygTeUs7doXWZ/IerpfZSZX3oGaoZ4ej8WjPtJX/rAtcsXatY8By6pG3YdkU1/HpPNe47JgWPn5IraFaVJrfLSqGYF5e1Vq3LRZzp/aAQjG6wjry0rWdZBvIOlHcQqT55d/RmfQJxrvybChfWtt95SIhvcVocNG6YENRzniVi3Y8cO5QKL/kOkW7JkicyfP9+hWKd0ivXrZeHChSrx5V133aXq9WfjmukPPc/PNbxY9/R/FknHZrWla9v6nvfKjyPdiXXRkRHIQiEx0SJNqsXLs9N/l2mPXy3rUlbLhJ/GSqMaTWRPym45euyoxEUlyoMdv5BItCcyQro3S/KjZf6fan9ROQvSqb/JhIntO++8I1OnTlVvXhArAD7we/fuVaa6WmBMmOYi4CViAbna7G/KAh0o1H4hNGvwTi6A/s93s5fgq1inCXVVbv1AITj6w8OmE+yMPv9DObfMxsLo7aVYF8rZ651YZ4YXop6KdZ48OAZDpArES89AzRBPxbpA1edvOVy7/CVo7vO37j0uP29LkTW/H5K9R89Iq4ZVpXmDKnJ1vSpyea0KQe8cxDp7d1dnlbq7P7SqGyxcNiFwdezYUSWXmDx5sulj1uG5GsLZrFmzZM2aNUWENvsXP3rLOrgB49l7ypQpEhUVpdxao6OjVVy7Q4cOFfGSQ6w7uNQmJSUpC0W9G60vE5xrpi/UvD/H0GIdXGCve/wT+WnCIEko6b1Jsfc4XGeDtb+R3H0kTZ6Ztk2G9M2Qt5e9KQ2qN5QNWzfIyz1flzW76sjDnSvJ4q1npU/rCvL1uhPS5SrjiHW4YJ0F6dQvDLt375bZs2erCx4x95577jl55JFHlI+7s4CXsbHOx0p/cxqMQKH2N4dmDd5plQUQNx8YZ2jckZH4GyFRkZESFXXpb3RUpMRER0pMVJTEREdJbEyUlFCfaBXHI64EPojrEa3WALgWlMInPlbF/iidUEKSE0tK+dLxvlzuhj7H3c2Yo8YXCHU3j5XcjN8kskQtiS7VUQ4t6CyL9lwudz86xmmfPbXyDURmanfgjT7/3bU/kPvNxsLo7aVYF8jZ6X1ZZn8hWhxeeno/qo7PMNvLU65dgRp585Tz684jsuy3/bJi8wGJKxkj7ZvWlHaX15AWDaqEvBMQCSHWebK5uz90JtZpZTuKlmOvdQAAIABJREFUlY59+N4ImyuhH8+leBaFsQfcRrdt26aeUT15QRLuvtn3C/Hj2rRpowQ6JIGAgFazZs0i2WCducHCQu7NN99URjU4f9CgQTJnzhxVHtxq7UNaYd4gxh8MbPx1gQVLrpmhmVGGFuuWbNwnC1b9IZMe6xIaGuJerENDoiNE8kRkYcoIOZl2QpLjykhSQmn5bdsmea33GGlZp7W89d1xGXJLFVm+46wKNIqt8xVFxbpQvv3QX1RQ450F6dSLdfv375f3339fRo4cKZdddplERio7QbWQIHU2zHexsDgLeGk/cHqxLhiBQu0XQrMG77T6Apibly+23Dyx5eZKji1Pcmy5kpWTK9k5uZKZYxMI9SpLVlaOXMjEJ1vOZ2RL+sUsSbuQJWfxSb+oMmwh0xbEvQrJCVKxTLxUTE6USmUSpFLZBKlUJlEql02UKmUTpUTs38leQrag6CpKz8iW7ftTA3YzZt8HvVBnS/tJImLKS+qqz9Rh1Xv+KPunt5MlB6rLwOGXvrPfXLlL4NhAJrtxx9/o899d+wO532wsjN5eX8W6T77/TW5tXU+qlEsM5PCGvCxkJDyTnimrth6QiskJkn7xUmbCS9kJcyQjK0dlJ8zMsklWjk2ysm2SZcuVHKzPtr/W7Nw8ycX6nZev/ubl50teXr76m59/6T7q1/cfdtg3d2KdPtSIEV+I6ue3VV96BmpSmu3lqVXXrkCNp1XKQey5HzfskcUb9klyYgm54eracv3VtaRu1TKm6aI7sc40HXHSUKNfi77yDXe/jh8/rmLiQez0Jwus1v9w98fdOPh6v+eu3FDvN7RYN2rGCqlTtaz073RFyLi4WgCX70iTaxqWkVJxlx76B00fILVr1JJT507Jlq2bZVTfsdKqbhu1b8yCo/LYbVVl9Z/npEuzCvLj5pNyXaNSXj0gBzqugP6isneV0ItoerEOprLffvutEuxOnDghw4cPlz59+ig3WGdKvyuzWn09wQgU6uptjJmCd3IB9P6SRzauY6fP//VJl6OnzsuRU+kqM1fq2QtSrXySVK9w6VOjYpIKBFyjYmm5rFLRxC/e1+7ZGYF0c7Cv8cQP3QSur7Yz8yU/95xExFQUkUZyYvVoEVuuVOs1T/Z9eJP8lFrXoWCnX29Qtj4gMcU6z8Y3GEf5uhbgtwwf7QVLMNrmqExf2xuq9nl78waRbsbiLXLufKZTASpUbXdVD9Y+ZCI8fCJNfttzXFkoa8Lc2fMXlUB35nymykSIZF14EXJ5rYpSGhkK40soa2WVobBkrMSXvGTNXBKZCmOipUTsJYvn2OhLFtCwiNY+3vbdnViH8oz8QrQ4vPT0dkydHW+2l6dWW7sCNY5WKAcJIhAD/fu1fwpenHZuWVdubllH6lUra8ruUawz5bCF1RINRjqwvIPxzR133KG8nvzduGb6S9Cz8w0t1vV47gt5+/9uldpVQve2w9UCuHh7WiGqn61/RFLPHFOZX9/oN15a/yXU4aBR8w/Lk92qy7o9aaJdDs7EOkfmyI4y99g/MHs2xH8f5eomUx+k01lgZFjCQZEfOnSoJCYm+i3W2VvWBSJQqP3NoVmDd3IB9HZ2uz8e4t3B1LMCUW//sbPqs+/oGWXFV6dKWalfvay6cdM+eHAN9BbIAMKOxLrKnZ4VW9qyS7sioiQiupxElWwkmcc3SWTUUilZbaTsee9xqfnImiJdC2VmandcXYnu+nONFJ/JXZ983e8pC33558+fV0GK7733Xr8DCHvbbqusXXqRTmPgzFrMW0a+HA/LYwhxh06mybZ9JyQjM1uJc0qgO5kmZUvFFbyQOHoqXTo1ry3JiXFKmEOogDKl4qRMYkkVjiCcm9lfiBaHl56Bmh9me3lqlbUrUONnhXI27zku//35D/nvL7ukS5t60rVNfWnjoaupkftPsc7Io+O8bUZfY7ylavT+ePty1tv+h+p4w4p1+46dlccnfS//fd2/tMLegnS1AH67KU36tv07yOjOlHPy+uzt8sHQFkWqeXnOAXm6Vy3ZtC9NOjUtLz9tOynt6ju2rNNiBNhb0gXTsu7ChQtOg3TqxTpkjdm3b5/KUAOXD/jXw7UUASz9tawLRqBQR24XZgzeyQXQ2yvX9+PxELwr5ZT8vj9Vdh85LbsPX/qULRWvhLtzFzKlc6u6yqVWudeWSVAPvr5serFOO99ZQGFvb8aUZd0tb4vt7LeSn3vh7+ZFREvOuZ8lL/OcJDYcLrveeE7qPL/JI7EOB+ndY7WT9MKeLxzcnePp/C9uYp07btp+vRWxv9m+PK1TO87TsfO23EAd7+7mbcbibTJj8VZlSWe/BUOsg/soLN7OpF8sZAmHMCBVy5VS4hxEutPpFwvEuGoVkiSxZIxcXruiVC+fJPg/LN/MsJn9hWhxeOkZqHlktpenZl+7cF8eCGuZQI1/OMtZvGGvzF3+u6SeuSC92jeSHtc2VC8trLJ5e39otn4b/Vr0lafV+mX0/ri73zPLmmlYse6rlTtky57j8tJ9HX29Jnw6z9UCuD+16M37qFnbZOpjLYvU9fysffJMn9pyKTbXpfhcFZOKxswKZRBQ+4vKWZBOvVgHQW3ChAny7rvvStWqVZVY1717d/nzzz/9FusQDDTQgULtbw7NGryTC6BPl29ATzp4/JwS7fBmFrGbjp+5IKlnzqu/iKenxcSrkBwv5ZPiCyxYkhJKSGJcCUmAK1nJGImLjVYx9ZA8o/3Qj5220V608+ZmDEFmv/jgReneMkdK1S4j2SeXSHR8bYmITpDczKNiyzgkiXV6y58TZ8ianOoy4MVvAsoq0IW5ssgIdAbpQLc90OU5Y4F1GpbOV155pUyfPl1q1KihsoI1adJEnn76acFNCvbNmDFDucIiRsnSpUuV+wOyZJcvX141dd26derFDTas7SkpKSo4McIZaOuz/XkIZzBixAhJTk5WL3FQl1aeWdeuhRsPyewVO+VMepbkOxlETay7FG/z0gfxNrP/irmZlf1XzM0sxH6zqRhwKt7mxWzlegVXLIiAiF2JxDlwTcV3sHi7ZAH3tyUcXiJcXbeSEuLguo/Ym1bYzP5CVD+/rfrSM1DzzGwvT826dpUuXVq9VDPLg2eg5pd9OVhbINDhUzqhpDSoWU6e6tcuWNWFtVxv7g/D2lAfKzf6tehjt8LqButrm12dZ/RxolgXjFHXlfnvT5ZJs/qV1RuRUG6uFsD+49YVaUrjagny4oDLi3z/3qLDkpKaKeezbOpmHp+pjzYNZVeK1GX0iyoQcMLdx0AF7wx3P9yNhVUWQHf9dLYfrrMQ7Q6dOCen0hAPClYxl5JfIAnGhYt/BWrPylFutkicgQd6xJByt0G0G/VQJxVHymazqdhxGRkZMnfuXHnooYcKna4llUC63RLlmkly49aSeewtiYopJ5FxlSUndYes23xc4mt2kjKrVskvOTXl7ufnu2tC2Pc7E6iCkUE67J110wBXYp2zjNxwg4UFNMS8ChUqKDGuX79+KlvY22+/rbKEvfzyy0poGzJkiMoM3qxZMxXLJCoqSol1mHfOzjtw4IDKBg7RD2ViXDSLDrOtXTFxSTLlf9slNd0m2bkRkpcf4VSsQ4bqKMRri4xQf2NU7DbEcouUGGSxjo5SiWxUNmtkso6Nlnhksy4Zo+LB4YNs1oih2b7pZQUCv9HnYCDbZ/YXosXhpWegxttsL0/NtnZVrFhRre/FXazDPZgm0jWvX1luv/5yadWoaqCmsSHLoVhnyGFx2yijrzFuO2B3gNH7Y5VnVcNa1vV5cbaMe6RzyLPzWHkBDMVFBYuLgQMHypYtW4pc8xAaNIsNbxcET48PRR+dtSWQwTvD2Q9PWFtlAfSkr4E8xpEbrFa+L5Z1cH2t1m2e5F5YJznpyyT79DyJiSwtEYnd5NTaH6XKbQ/IrE9mSWbKLomIbyx3PzPPaXdCmZnaHVNnAlUwMki7a0u497sS65566ill+Vy3bt1CGbkvXrxYINZBuINAN2nSJPVQh9igL7zwgvoO2b6nTp2q/l2qVClZsmSJzJ8/X63TO3bscHpeenq66OvWMzLr2uWJZd3Hw3vKlXUrhXtKmLp+s78QNfr8NtLkCDcrb1+ehru97saO912FCeGlx2eLNssXS7bJ7dc3kTuubyJ1TZowwt3Y2+93tI56W4aRj2/evLls3LjRyE30qW1W65cZ+tO0aVM5ePCgerFh1hcchhTrEJul74uz5acJ9/l0MfhzEsU6f+iF/1yj32x5Ssjo/eBNo6cjWfi4QMWsK7CoE5GK7f4h2ac/E9u5PRJdqqxEJ3SXJZ/Mk7X7MiXhfKr867XuIjnp8u53NaRpy5ulZcuWysXRftPHpgt2/Ex39JwJVMHIIO2uLeHe70qscxY3VC/WnTp1Sm644YZC3dDcYzds2CA///xzwUsUxACcOXOm+v9vv/3m9DwUpq/bCmKdZp3iKmYdXNsfvK253HvLVeGeFqat3+z3WKH4bQ73S89ATa5QsHLWVl9enoazvZ4w533XJUrwUIBIN33RFrn7pqbSo11DqVM1dIkIPRmrYB9j9nXUHR+jX4vu2u9sv9X6ZfT+WGXNNKRY98v2FJmxaIu8+0RXX68Hn8+z8gJo9IvK50HTnWiVPhq9H1ZZAAMx57wpI1DZYC9Z1M1VmV+zUydL9tnDElu6ikQl3CorPl0gX27Plndfai35kXESGVtZ8nMvSt65TZJ74YC8t6S5/N/IdxyKdaHKTO2OmaeWdYHIIO2uLeHe769Yd/bsWfn000+VABcfH1+oOxDnnFnW4WHX2XkQE6wq1mlxnxxlg10wqr/8+5OfpFHN8vLUndaMhRTs+W72eyyj/zYHe/y8Kd9srIze3uJ+34UYoNMXbVZCXc/2jeTezldZJpanN9cVjjX7Ouquv0a/Ft21n2Kdr4QCe55V1kxDinXTfvhNvTn51+1tAztqHpSmXwBhnTBnzpwicaI8KMaQh1h18dPDtkofjd4P+wWwUqVKysQ4KSmJgY5dXP0Q65xlf7U/zdXN2K6vekqjLk/JxYP/ltzzp6VkpQYSEdtGVnz2rezIbymDnxgtH00aIg/3rVAg1uWmb5ap83PloeEzVFwy+80MbrDByCBtyMXayQsIvUimTwSEZD16qzj8diEWHZJKVK9eXbnE3n///dKhQwf58ssv5ZtvvpEpU6ZIVlZWoZh1cI9FshItZp2z806cOGF5sU4bAr1ohwQTuC7/9c4PUqNiaQp2Plw8Zn/INPpvsw9DErRTzMbK6O21yoOnLxMOIt1/FqyXbtc0kHs6XyU1K5b2pRjLnGP2ddTdQBj9WnTXfop1vhIK7HlWWTMNKdY9/9FSuebyGtK1bf3AjpoHpWkLIB5iENSdYp0H0Ax0iFUWeKP3AwvgVVddpTJHQqTDB9kg4UoGQaW4ZyVzdkms+f2QEus82VzdjMGyrvJNr0jGwRckOiZGJLad/Dz9O9kR3Vb+8cQYVfy2bdvk8uiXJDKpjUjORck59o38kfCJXHHFFQ6rD2Vmanf9d2ZNFowM0u7aEu79vljWIfvrW2+9pUS5adOmKYEJmbEXLFggPXv2lGeffVZdv9jgBvv444+rmHV33323cn/VYovCctHRecXBss5+3CHa3d/lavV1Xn6+DB73jXS4sqbcd+ul77h5RsDsD5lG/232bBRCc5TZWBm9vVZ58PRm9n25bLuypGtau5JaaxvUKOfN6ZY91uzrqLuBMfq16K79zvZbrV9G749V1kxDinX9X50n/x50vXI1CfWGBRCTTxPrYIVglc0MgSD9ZW2VPpqhH2jjkSNHpFy5ckqow19Y1kGsg+WWlh3S3zEtrue7uhlb+P490nnA45Kf8aNExNSSlR++LztLtJfBj79WgOvHHxfJTdWnyuGUPZKXmyNVyyfJT2f/LTff3NnwSI1+AxBKgKFigd+88ePHq+sWWWF9vX5D1V5fxyBQN2/HT5+Xe16fLy8Oul7aN63pa3OK3Xlmf8g0+vw20oQyGyujtzdQa5eR5oiztkCk+3zxVpUw4p6br5Sr61U2Q7ND1kZ366ijl69onD42sf7/+DfCoBhlM/q16Csnq/XL6P2xypppSLGu7ZAPZfnb90uJmKKuWr5eIJ6ep4l12dnZcuHCBTlz5oz6IO4Psurhe0xObiRQnAlAjIuNjZXExERJTk6WMmXKqE9CQoL6nmKd/7PD1c3YjI/elKrnF0tEXqZE2iJlb+KNcv8/nytU6ZezPpeTx3dK/3v/pb7/4pMJUr5qI+l31wD/GxfkEox+AxDk7hcqPpgsDh06pFxl//e//0lMTIwMHjxYucziWvZ1C2Z7fW2T/rxA3rwt33xA3vpytcx8vo8kxsUGonmWL8PsWQzN8CLNKJPIbKzM0F4rZDZ0Nj8vZttkzk/bZfZP26RJrYoy4MYrpFn9KkaZzoZqhydinSbA2ScM00Q6TZzTC3tG6aTR7yN85WS1fhm9P4G83/N1zANxnuHEupTUc/J/b38vC0bdFYj+eV0GFkDE7MnJyVFvGdLT0ws+iANks9ko1nlNlSdYjQDEOLi6Iqso3Oe0D3708dAPNzxfLXOsxsrX/ri7GfO1XDOcZ/QbgFAyNBsLo7c30Ddv42b/Irm5eTJyQPtQTgvT1mX2dc3o89tIE8NsrIze3kCvXUaZK4dOpMm8FTtk3vLf5YbmteXOjpdLk1oVjNI8Q7bD3TqqF+jsRTuKdeEbUqOvMd6SMXp/rLJmGk6s+3lbisxaulUmP3abt3MmYMdDrMMEhBUdBDrto1nVYZHEhxsJFEcCEOHw0azrINhpH82qDmIdN/8IuLsZ8690Y59t9BuAUNIzGwujtzfQN2+23Dzp8dwX8vJ9HaVVo2qhnBqmrMvs65rR57eRJoXZWBm9vYFeu8I9V9buOCRfr9opv2xPkT4dGkvf6xpL9QpJ4W6WKep3t466ShhGsS58Q6xfY1zF/nW1L3ytL1oz18zQjIbhxLovf9ou+46ekRFhfEutWddhEsLCTvvAqg5CHjaKdaGZoKzFeAQ0izkIcrCugyWd9oGAR6u6wIyZu5uxwNRizFKMfgMQSmpmY2H09gbjgfebX3bJd2t2yXtPdgvl1DBlXWZf14w+v400KczGyujtDcbaFer5knYhS75ds0u+/WWXREZGSI9rG0qv9o0kNjr0YY9C3fdA1uduHfU0Zp29cBfINvpTltGvRV/75qlY52v5oT7P6ONkhTUTY2o4sW7i3DVSLilOpeYO56YJdpqVHf5qFnUU6sI5MqzbCAQ06zr8hTiniXQU6gI3Ou5uxgJXk/FKMvoNQCiJmY2F0dsbrJu3B8YskDs7XSG3tKobyulhurpcrWuTF54UWCpe+uRKri1fKifHyEM3VSrSz+2HcmRPaq6cz8pVL1Fz80QGdSgVdB5Gn99BB+BFBWZjZfT2Bmvt8mJIfT4UXlM/rPtTfli7W25r20C6XVOflsg+07xkMAIDEoRrysjIkLlz58pDDz3kR4nGOtVe1Hr++eflyiuvlOnTp0uNGjVk7Nix0qJFC8Vh+fLl8uqrr6rM9tdee6288cYb0rp1a4F12iuvvCIdO3aUSZMmSb169VTyrI8++ki++eYbGTFihDz66KPK6GD37t0qfu/SpUvljjvuUOchcV6gN/t+oZ527drJxIkTpVmzZjJq1CjVTr1l3cmTJ8XX/qOPiCt++vRpady4sbRv3166dbv0UnHatGmqj9r/fekr10xfqHl/juHEuhHvL5abW9aRm1rU8b43AT5DL85pAh2FugBDZnGmJaBZ2OmFO8apC9xwmj0Quz8kzBDo25/+eXOu2ViYob3BCNKOZBMf/2+jfPpMb2+Gt9gd6+oh05Zf1LrmpVm75bX+tYtwmrvuovRqlVjo++iIosm/PLUw0bIkokBXWRGN/nBipAllNlZGb6/ZxLodB07K4g17ZNGve6RC6QS5tXU9ubVNPUmKL2GkaWrKthQ3se6+++6ToUOHSt++fVXWeiR+fO211+TYsWPy5JNPyksvvSRNmjSRjz/+WLZu3SpjxoyRgwcPysCBA+Wxxx5T50EYW7Vqlbz33nvqBQ+ErMmTJ0vZsmVVGf369ZNOnTrJ22+/rcStl19+WUqUCOxctRfr0L7bb79d9W3evHlKeIRwd/jwYdU//Btina/9x3noN/q1bNkyWbRokfo/2vH666/Lgw8+KLVq1fL5GuCa6TM6r040nFh33+iv5cl+18iVdYq+SfWqZwE8mAJdAGGyKEsSoEgX+GG1+s2YK2JGvwEI/Gg7L9FsLIze3mA+8D44doH0v7GpIV42hnKOelOXq3Vt4oYxkpNrE1ueTWy5Nnmm3evy7Gc7Zey99YpUMfOX83LnNaXl673TCo4f2GhwkeM0EQ4CXCCyIhp9fnszFsE+1mysjN7eYK5dgZoLew6flqWb9svSTfskK9um1sKbWtaRBtXLBaoKlvNXKCZXlnWuYta5WweNANhe1HrqqadkwoQJUrduXVm9erXMnDlTxo0bp+Jlaxviy8NibsWKFWpfSkqK6M/DOfv27VMWdBD7kPkeFmvnz59XAh2s70qXLi07d+6UF154QX1XpUpgsxHb9wttQL8aNmwoR48elSeeeEKJadj0Yl0g+n/q1CnV3xdffFElzvz888/lmWee8UuQ5JoZmqvFcGJd15Gfy0fDe0jlsoXfmIYGB2shARIgAWMQoFjHGDaYiUa/GbK/Woze3mA+8P746x6V1ZCx65yvoa7WNXsrhguZNnn6k99lwgMNixQ4fVW6DLg2WRJKRhfsy8rKcijWaUIddupFO/zfmeWdsx4YfX4b49frUivMxsro7Q3m2uXrvMmx5cmvOw/L2h2H5ZdtKZKVY5Prr64lNzSrLc3qVfa1WJ7nhoC7+0NXLynMKNZpwhWs4PRiHeJlw50TQhvW9gYNGihLMU2s05/3xRdfKLHu2WefVZZzmlgHEeuGG24oRBwutzNmzFDlBXJzFbNO3yZ7sS4Q/cecGT16tHIRTk1NVd3q37+/X93jmukXPo9PNpxY13bIh7Jy8gMSE8Vskh6PIg8kARKwHAF3N2OW67CuQ0a/AQgle7OxMHp7g/3Ae/u/v5Rn7u4gLRoE9o18KOdcMOtyta7NW3euUNU9W5WVx6dulSkPNyn4/tfDa2XiynGSnZktcRHx0qPx+wX7+rYuXaTpgc6K6O/89iXLny/n+DuGrurEwzJcqD799FPlQuZsc/Vgqj8nHP1z1GZ/x9Zf5u7OD/ba5a5+7D96Kl3g3rptf6ps2XNcftt9TFo0qCqtG1WVtk2qy+W1K3pSDI/xk4C7+0O9IIeqHFkWe/uiws8me3W6q7VDL9bt2LFDucBCrINIt2TJEpk/f75XYt3Zs2fVWgaBLz4+3qt2enuwfb/gfvvWW28pURBuu8OGDVOCGo7TW9Y5E+u86T/aun79elm4cKFyA77rrrv8FiO5Zno7A3w73lBi3bkLWdL7hVmy9K1BvvWGZ5EACZCARQiYPRC7NgyZh8dKzpnFlxL0IJt2Xr7k2y79W31yL/07IrqClGu3QJ1m9BuAUE4xs7EwenuD/cD7+ZKt8seBk/LKA4Xf1Idyzhi5Llfr2jebzsrtbf8OgXIyLVOGfbRNPhjSVHVp/aE1MnH5OGl62VUSGxMrazeulX4tpsmADhVl9qrj0qtVcpGuexqzDifqj3XG0N/57Ysw5cs5wZwDgRbrgtlWb8r2d2y9qcuXY4O9dmltysvLl8Mn0+XQiTQ5mHpO9h87K3uPnpHdh09LyZgoaVSzvDSpVVGa1q4oV9WtJCVi/7Zu9aVfPMd7Ap6Kdfp1zd6izgpiHeLTIdnElClTVKI7uHUiYQTi2h06dKhA8MJLBWeWdRUqVFBWdvfff7906NBBvvzyS+VOizLLlCnj/eC4OMNerNNi6kE4mzVrlqxZs6aI0IiYdc7EOm/6j2bB/RcutUlJSeqFi96N2JeOcs30hZr35xhKrDtw/Jw8MeUH+eqVO73vCc8gARIgAQsRMHsgdm0o0rfdKqVr95f8vHxBysb83Ny/P7ZcyTi5XrLSD0v565YWjJ7RbwBCOc3MxsLo7Q32A29mtk1ueGKafP1af6lUJiGUU8UUdbkT66IjI5DqUGKiRZpUi5dnp/8u0x6/WtalrJYJP42VRjWayJ6U3XL02FGJi0qUBzt+IcoPIzJCujdLCjoD/fxGjKR33nlHpk6dqoQ+BDJHQO+9e/c6fbhCHCVnGQDReDxgYv/3338v3bt3V/+Ge5T2sIaHR2fZD521Jycnx2E78VDrbLMXCDdt2qTcx06cOCG9evWStWvXem1ZZ/TMh1Zau3Lz8lVG5eycPOWainXpYpZNMjKz5XxmtqRlZEvahUw5ez5TTqdlyqm0DDl5LkOOn7kgp9MypEq5UlK9QpLUqJgkl1VKltpVkqVu1bJSvnRwLY+CfgFbpAJfxTqt+45CA2Cfq+Q6oUTnqWUdLMTefPNNtb4hicKgQYNkzpw5SvDSr5uuxDpYtSFOHWK5LViwQHr27KnWuquuuirgXbbvF+ps06aNai/aDwGtZs2aRbLBOhPrvOk/OoN5g4yziP3nrwssyrPSmhnwwQ5ggYYS67buPS5vzVktn4zoFcAusigSIAESMB8BswdiB/Hs1E8l/+I6iSvbWrJPfSX5OTbJy8mR/OwciSnfRzLP/C4ZpzZLhY6/FBogo98AhHI2mY2F0dsbbLEOc+ONmSulUplEeeC2ZqGcKqaoy51Yp7es230kTZ6Ztk2G9M2Qt5e9KQ2qN5QNWzfIyz1flzW76sjDnSvJ4q1npU/rCvL1uhPS5arQinXr1q2T2bNnKyEN8fIQuPyRRx5RAbudPVxBrHOWARADCLeo2267Tbp166YsQXB8nz591AMWMgMiGLqz7Idbtmxx2B6IeI7aiawI/suKAAAgAElEQVTInoh1SCAFIbJr167Su3dvFXh95cqVXot1Rs98aJW1q9UjUwWid3R0pMRER0mJmCgpGRstcbExEl8yRhLjYqVUXKwkJZSQ5MSSUqZUnJRNilNCXMXkBLV2RUSYYjkpto10J9aZHYzRr0Vf+Ya7X8ePH1dJJvBb5U8WWK3/4e6Pu3EIxf2euzYEYr+hxDoEJ5310zaZNLRLIPrGMkiABEjAtATMHogd4NO2dpHSNXtLXuY+saVvlfzsS2JdTLkekn3+iFxI3SBlWk2TqLjqFOuczFRfb4aU23F+vkRGhjb+q6/tDdWFGoqbt237UuXfnyyTea/0C1W3TFOPO7EOHYmOEMkTkYUpI+Rk2glJjisjSQml5bdtm+S13mOkZZ3W8tZ3x2XILVVk+Y6zBcJC5yuKinWBzoqon98bN26U999/X0aOHCmXXXZZwbVmb5Wmj7EE8c1ZBkAIfq+++qq8++67Ur58+YIxdeYGa5/9EPGLHLXHWTtdTRp9nYcPHy7ULrheQTxEO72JWWf0zIdcu0yzjBT7hlKsM+cUCOcag3Ublof4vbrjjjsEL2H83cLZH0/aHor7PU/a4e8xhhLrFv26R5Zt2i+vD77R337xfBIgARIwNQGzB2LPObtCbCenSXzF6yTn5FeSl52jhLqo+GYikWXk/LH1El//KSlR/toi42SUG4BABFn3dxK6cgdxVjasbxCk+N577/U7gLC37TfK2Dlrd6hu3ga9MV8e6dFSrrm8hrcILX28q3Vt+Y40uaZhGSkVd8k9c9D0AVK7Ri05de6UbNm6WUb1HSut6rZR+8YsOCqP3VZVVv95Tro0qyA/bj4p1zUqVYRdoLMi6ue3zWaTb7/9VglkcA8dPny4soJz5wart7qzz0roKHGDfh1CrCFn2Q+RGdFRewDF0feeusHCRUzfLk9j6Llau4yY+ZBrl6WXHkt1jmKdOYfT6GuMt1SN3p9Q3e95y83b4w0l1n296g/Zui9VXrjnOm/7weNJgARIwFIE3FmgGD0Qe9rm2yShcgeJikmSnJPfSR5cYLOzJbZCX7lw/FeJKneTJNS6x+GYGf0GAI32NMi6v5PSFxb6B2HEYwnl5kt7Q9m+UN28zVq6Tf44eFJeuq9jKLtn+LpcrWuLt6cVav9n6x+R1DPHVObXN/qNl9Z/CXU4aNT8w/Jkt+qybk+aaPYBzsQ6R/GZHGVHRLnukkw4m9+wPoN70dChQyUxMVHFP5owYYJUqVJFCWU//PBDQeBwZxkAMzIyHFqs6cWx/fv3O81+qA8Wrm9P8+bNC7g6+95+4riyrIN4BwtAZGD0xrLO6JkPuXYZfvlgA/8iQLHOnFPB6GuMt1SN3p9Q3e95y83b4w0l1uHmFtmHnrqznbf94PEkQAIkYCkC7sQ6Iwdiz834Qy7ue1FKVe8i2Sf/q6zq8nNyJO9ipsRW7i2ndn0ukh9VkAk2TyWeyBOJjJfqPVcVClrryqUMA+4owDssRnbv3q3icixdulSZ/CO4OVzLUN6IESMkOTlZZcbCj7ne5Uw/iQIRZN3fSenMOgUZwiAOXHnllTJ9+nSpUaOGyorWpEkTefrpp1W/sG/GjBnKPc8RC7QNcbfwEI0NAe3hpodgx3jw94Uhb94ujTgCt982cqYseWuQxDFbYsFl4Gpd+3ZTmvRtW6Hg2J0p5+T12dvlg6EtilxGL885IE/3qiWb9qVJp6bl5adtJ6VdfceWdVrQdGfZEL3Jiqif31p2wWHDhqm1BAIdXD0h1g0ePFhlJmzRooW69hAIHNeVFrMOMeDsMwCinbgW77nnHrn++utVzDokdkCWQlzbiFmHa9JZ9kMER9+3b5/Yt2fz5s0Ov8da4WzTr32IwYd2dezYUSWXmDx5ss8x6xz1G0w0a8NwZj7k2uXvrxXPDxUBinWhIh3Yeoy+xnjbW6P3h2KdtyPqwfGfLtysshMN7XPJzYEbCZAACZiZQEZWjmzfd0L+PHRK9h87K4dPpsuJcxfUg/yFzBzJzsmV9e8NdthFd2KdkQOxn9vUW+LKXS6xiTWVCJefa5N8W65Ivki+LU/ybPh/zl9ZYfPkfOpGyUw/JFU6z5foxJoei3WIweEocHr16tXVw2W/fv1Uhi0ERIe12csvvywHDhxQGRsh3mEf4nY4i92hf2D1Nci6v/PXlViHfsCSp2/fvjJ+/HglGOChF26wEA0g5lWoUMEpCxw/ZMgQFTy+WbNmKpZJVFSUEhU04cBbhrx5+3vEh727SG5oVku6XRNa60Z/51wwz3e1ru1PzSxS9ahZ22TqYy2LfP/8rH3yTJ/acinrJT55UjGpaHZTZzHrtAK9zYqon98XLlxQ1nOI3Va1alUl1kHwxjZv3jyVUfCKK66QHj16yK+//log1jnLAIjz9AI5kjngWFjcaWIWhDNn2Q8hsDtqD8539L2rmEX2Lyq0dkE8xNqybds21SZvLOuMnvmQa1cwr3yWHUgCFOsCSTN0ZRl9jfGWhNH7Q7HO2xH14PgPv9uobrgQ54UbCZAACZiRwO7Dp2XZb/tl9e+HZPu+VLmidkVpWKO81K6SLNUrJKlsa8jAlhAXq7K0OdvciXU4z6iB2M9u6Cr5tswCyzkl2OXlSXKt3pK5d7ZExFaT/2fvPOBsuNo//sMi0evq3asGQYIoCRKd6ESJFvJ6eXXRid57jUgE0UsQiYREJ1ivTkQL1mqr12AX/89z8p/N7N1b5s6dmXvm3mc+n/tZ9s6cc57vOXN2zm+e5zkJ05bC48ij+OvuWbyWpQbSlhoZg8JdriN1snZ3CdVJoKMwrZQpU4LCtgYPHixEu4cPH6J3795i8Urb17s7jEiy7usYdifWqe1Qc6HE84pYR8KdKxYUUjdv3jzxffLkybFlyxasXbtWiArEVg9Dfnj7p8d/DjsHysU7uVM1X4dBwFzvbl5rNiEsjp0FsyTFkOaF4/z+i81XcDnyKR49i0ZU9AvxmdfZ9e6mRgGUfXwbZacR5fiblbc7H/q7vZ6YB8rC05Od/L1nAs7mUc9X2ecMCt2njXEC7Qg0u+xgD+16Hh4eLl5ch4aGip+0LqAXeRSFY8RGG2aPU6nCYL/4/n8ISRAf7Wv9k1/DbABcPhNgAkzACALr9/yB7/ecQeS9R6hUPBfKvZEdbxfIjPg6d1yyeyJ2R6Z3wj7Fa0lSIyRRWuFV9/Da//Ds0VVkqr4R8ROnjXW6VrHOVUL1AwcOoFKlSrHKVEJC6ZfqBO9axTq9SdZ9HVvuxDq1Ha7Eutu3b7tkcfDgQezZsycm7FVdxpEjR3Qx5AXvPz0e9eIlKnSZj5/Gt0TqZK/5OhQC4nq7e4TIPr61DhJ6EdGyZUscO3YsziXt27ePmRO0lufsPH+y0rPzoT/bq4Uzi3VaKAXHOXafRz31kuz3oqf2u/o+0OyS3Z5AmTOlEutmrz+A1xKGoF3N4nrvA76OCTABJmApgcW/HMOyLceRP3s61CtfAO8WzWFI/XZPxO4I4drGEkj7r2Z4fOMo/rp9GklyNESqN/s5ZeUoULlK1u4qoTrt0rhw4UKx4EySJEmsOrTuZEgXGZFk3dfB4KtYd+/ePZcsSJxz5VlHi109DPnhLXaP9//yV5QulFXMDXwAdl9kyj6+ZRpjdmMle3sDZeEp0xi1a1vsPo964i77veip/SzW6SVk7HWBMmdKJdbNWncASRKHoG0NFuuMHa5cGhNgAkYTWL/nNCh0v0juULT4oCgK5/wnMboRddk9Ebuawa3dzZDg1Qu8evkCTx/eQMYq6+N406nPVz+okfu6q2Tt69atc5o4nXZgpDBQSsxeoUIFrFy5Ehs2bMCsWbNw8+ZNXZ51epOs+zoW9Ip1lIuOEttT/j5XLJ49exYrZx2FCiuJ8CmXlx6Gsj9kW/3wtunAeWwKO4fJnTkUlu4Fuy8yZR/fvs43Rl5vN1ayt9fqucvIscBlGUvA7vOoJxqy34ue2s9inV5Cxl4XKHOmVGLd7HUH8FriELRjsc7Y0cqlMQEmYBiBsxF3MG3NPjyPfoF/1ymJkvkyG1a2uiC7J2JXbHkZ/QQ3Nr0rNppImqsFUhbp5ZGX+kGNOLhK1k7CkqvE6RS2Sh55tENi3bp1RbL3YsWKxfKWc5ccnRppRJJ1j8Z6OEGPWEe7v06ePFkIlAsWLBACiTMWVDWFwXbr1k3krGvRogUo/FXZDVYPQ9kfsq1+eHsWFY1y/52P7VPbINnriXwdDra/Xj2vUW7FVatWgcIu7XLIPr5l4mg3VrK313HuypAhg8i/lCJFClvlX5JpjNq1Le6eD2dsuiXyv//9eYEX0a+QMVVCtP8gQxxzT0ZE4XzkCzx69kK8qHvxEmhdIe6u2lZzkv1e1Msj0OyS3R6rn/f0jgtP10kl1nHOOk/dxd8zASbgTwLLtpzAlNV70aPxO2hW+Q1Tm2L3ROwKnMjtDRD91x1krLIR8UNih6S6Aij7A4CpHe9QuFUsyMuOdpSlZLu0K6zepLtWtVdvH/jj4a3HrE2oXioPqr2dV2+zA+Y6ZV6j8Ua7lLJYFzBdG8cQ2ecCxwbL3l6au+iF0+XLl4VIR5906dKJZOnk+W2XZOmBO+Kts8zd82H0q7gblw1dfg4jm+WK08DVYX+h3tvJYv0+JN6LOOc521WbTqLf00Ge+Or/q3+nh4rs96Iem+iaQLNLdnv88bynd2y4u04qsY53gzWji7lMJsAEfCXw4uUrDFu4HdduP0K/5uWRJ3NqX4v0eH2ghDk8v3sciVJ7t0ujVQ8AViRZ99jRHk4wk0VERIQIld24cSNosw4KN6bQ19Sp9Y9vM9vrK0u63h8Pb9/tPIUj569jeNvYm54YYY/dyqB5jcaIItZRiLqdDjvsficLT7uxskN7qY1Xr15F2rRphVBHP8mzjsS6BAkS6H7JIsuY4XZoI+Du+XDqwXGIehGN6JfRiH4Rjf5lR2PAt6cxvlXcl0VLfnuEpu+kxLo/F8Sc37JAB6dinSLAKcKdOwFPEe+0WRP3LNmfI9iuvwnI3k/+eN7TOzZsI9Yt3HQUDx4/RZcGpc2wlctkAkyACXhN4Mqthxj41RYUypEefZqV8/p6vRcEilinx37ZHwD02KT3GruxkL29/nh4i7z7GM1HrsGvk1rpHQYBc50i1j1//hyPHz/G3bt3xYc2Qnn06BHo9zSG+GACTCA2ARLjEiVKhGTJkiFVqlTipQp9kiZNKn7PYl3wjBh3z4ck3KqPx0+j8dk3v2NKu/xxAC3a/RDNy6VC0tdCYr6jFymOh1qgo+9IjAsmsY5404dSjPhyyP585K1tstvjj+c9bxlqOV8qz7rlW08g4uYD9G5aVkvb+RwmwASYgKkEfr90E33n/oImFQvj46rFTK3LsXAW6+KGcljaAZJUJvvDkCMm2dvrr4e3VqPXolvD0iiZ35wcl5IMV4/NoHmNciNFRUWJBd/Dhw9jPpTDjnZyZrHOI0Y+IQgJkBhHoa60CzrlGFU+JJqQZzQJCXrTFwQhTlub7O75cE3Y/Vi21X07DbrNO45ZnxaK+f3/ruzH1F0T8Pzpc7weLwk+LDg35ruGpVK6FOvoi2DzrKOXSGPHjkWrVq2QL18+n8aNqxzEjvmTHfMl+1SpiRfz856JcFVFSyXWrdv9B47/GYnBrd61xnquhQkwASbggsChM9fQa84m9Gj0Dj4sF/eNpNngWKxjsY7GmOwPQyzWaZsJ5qz/H16+eoXO9d7WdkEAnyUSmb94IbzoSKBTPopXneLFEMAI2DQm4BUBEuHoo3jXkWCnfBSvOl+9frxqEJ/sVwLung83HL6HRmX+2Uzi1oOn6PX1CXzZ6e90JAci9mHqjgkokqMYEiVMhP2H9qNJyQVoXiEUK3bfQL23U2kS6xThjn6qw17VHnd6Icn03HPnzh2RHmTQoEGWiXV6uVl9nUz95Mx2f72cNbofpBLrNv/vPLYdvogxHd432k4ujwkwASagmcD/Tl9F95k/4/PW76HKW3k0X2fkiSzWsVjHYp2Rd9TfZfnr4e3IueuYvGovFvWvb7xRNitR8a6jB33ysFM+5FVHQh4ddA4fTIAJ/E1A8ZgjQY6868iTTvmQgMdedcE1UjyJdSHx49EkioQhQKEsSTBg0e9Y0O1NhF3eiynbxqNAtkI4f/kcrl2/htcTJMMnFZdBBHjGj4c6xVP4HaajB9rw4cNRtmxZTJ06FcWLF8eoUaOQN29e8Xdix44dGDFihNjZvly5chgzZgxKlSoF8k7r27evCBmnVAv0t5/SLVCe3q1bt6Jx48agcin3I51LYlzRokWxaNEiZMuWDePHj0ehQoXw2WefiWvpu8WLF/sk2Gm1S+1Zd+vWLadtK1mypGb7SXAsWLAgypcvj9q1a4v+XbBggbBd+b+eTmexTg8176+RSqz77eRlLN9yAtO71vDeEr6CCTABJmAAAVpUd5m+EUPbVMT7JXIbUKK+Ipw9jOkryX5X2SHRt1VU7cbCDu0tUqQIwsPDxW6KoaGh4iftqEgeAWbuqFix+wKsHNoYoamSWjV8pK1HEewULzv6qXjUsVAnbbdxw/xIQPGuo58kzikiHQt1fuwUg6qOin6B7Ucu4eCZq/gj/Bau3nqI+4+fYv+cuJs9UJWexDq1Z925qw/Qf8EJdGr4BNO2T0S+rPlx8PhBDKs7GvvO5ManVTPg1+P30KBUeqwLu4kaxeQT61q2bIlGjRqhS5cuWLNmjRDoSLi7ffs2evbsiaFDhwphbf78+Th+/DjGjRsn/sa3adNGCHKVK1fG/fv3xblNmjQR/582bRpIxBo2bBguXbokzqXyGzZsiEmTJgmBb+TIkSKXqlmeda7sunLliqibbCSxzlXbrl+/rtn+7du3Y/PmzYIHiWyjR4/GJ598gpw5c+oexSzW6Ubn1YVSiXUUAjtp5W9Y0K+eV0bwyUyACTABIwicjbiN/0z5EZ81LYtqpeLunGVEHVrLYM869qyjsSL7w5DjeJa9vf7yrCNOfeb+gorFcqJmmX9pnQYC+jy1OKcIdCzUBXSXs3E+ElA87NTCHeep8xGqHy+/evshlv56HJQG6q38mVG6YBYUypke2dKnRMpkryEBecg5OTyJdXRJSDyA/JQ3Xe6LWw9uItXrqZEiaUocOXEYI+uPw1u5S2HyjzfQqVom7Dh1D/H+v6qqb8QV65xtJuGYu87VhhN68Dp6oJFYNmXKFOTPn1+IcCS6kdikziFH6RQ2bNiAnTt3YsKECbh8+TJ69+4trsuTJw8OHTokBLrp06eLl3OnT5/G4MGDxe8od6r63L1792LJkiWiHCrXLLFObde1a9fQo0cPIabRoRbrXLWNQuGVw5P9JGyS9+CQIUOEvUuXLkX//v3FTtJ6D37e00vOu+ukEuvCI++j24yfsXZEU++s4LOZABNgAj4SuHX/CT6dtAEtPyiKBu8W9LE03y9nsY7FOhbrfL+PHEvwp1i3esfv+P3iTQxp/Z7xhtm4RBbobNx53HS/EWCRzm/oDan4m58OY9a6A2hT/U00rlgYGVJr97h293y449QDvJM/NZK//vcOr60XNUeubDlx+/5tHDt+FKMajsfbeUqL78atv4auNTNj79n7qFE8PX45egvvFkgexz4S4uhQ7wJrpVinCFe0EYM6h1zu3LlFOCcJcNQ2Eu/IU0wR69TXkQBXqVKlWLYpoa30S8dzrRDrXNmlbg951rlqG4XCa7WfxgxtlEEhwpGRkYJDs2bNfBrLLNb5hE/zxVKJdQ+ePEPdgcuwbUobzQbwiUyACTABIwj8e9IGvF0gC9rXKmFEcT6XwWIdi3U0iGR/GHIc6LK3159i3aUb99Bl+k/4fpRvD8g+Ty5cABNgAkyACfiFwL1HT/H5N9uRIEE8sYFZtlDvw07dPR/+evJBLLu+PdARkXevi51fxzSZhFL/L9TRSaPWXkHP2lkRdv4BFB8+V2KdItR5Eu3oe183mXD0rCNPusmTJwsxjjzrevXqJYQnCm2lEFgS60ik27JlC9auXetUrAsLC8PChQvFd0mSJInFyHH3Vas861zZRfarPetciXWnTp3SbD8ZfODAAWzatEnkhv3oo498yr9nh+dTfz7vGTm5SCXWkWHvdP4aO6a2QaKEvFAzsqO5LCbABFwTGLZwhwg3GPSxPDtRs1jHfwPs8DDEYp13M2udAUsxvUtN5MoUd8c970ris5kAE2ACTMBOBCiC7LM5v6Dimznxn7pv6W66u+fDHw4/QMMy6WPKPn35PkavOIkvu5SMU9+wVZfwWb2cOHzhASoXSYdtJ26h7L+ce9YpO7668qgzMwyWcrt17dpVCEzLly/Hvn37hOhG+eloI4hZs2aJHI4U1kl5ZynnXERERCyPNMpBR2Gnbdu2RYUKFbBy5UoRNkvX3rx5061nXadOncTGFJTv1pfDUYR0ZReF8GoR67yxn9pNDCikNkWKFCKMWB1Gq8cufjmrh5r310gn1tUZsAxze9ZG5nRxJwvvzdN3BYdk6OPGVwUPgUAKv6DQ+7+eR+HLXnWk6kBPYp2rByN1uAIZpPyf/q08bEllqJPGyP4AYCU/u7GQvb3+ftP6+YLtKJY7gxSh9laOY66LCTABJhDMBK7ceogu0zaiUcVCaP6+b6KPu+fDi5FP42AetfwE5nWNKw4OWn4B/RvkwouXrxD9gj4vEZri7/BZ9eEqZ51yjjOvO1+eOR1FLcq1RkLZnDlzUKNGDbEpRNasWfH48WNMnDgRM2fOFJtGtG7dGqtWrRJCHoXLqj3SqD2Up45ytq1fvx5169bFgAEDUKxYMbEbrCvvNdrAhbz6SNijkFN1njxvx7OjXdSW0qVLi/ZS+0lAy549e6z2uAuDJQ85b+yncUM76VIOP19DYMl2ft7zdgToO186sa7d+PXo2qA03sybUZ9FPlzFyY59gMeXBjyBQExs/NuJyxjyzTYs7FcPWdJ7H4pgZqdrEeuUhyHHN52KSOf4JtTM9hpZtuwPAEba6qksu7GQvb3+Fuu+33MaB05fwYh2lT11PX/PBJgAE2ACAUDg2fNotJ+4AVXfyo2Pqxbz2SJ3z4fNJoTFKb9glqQY0rxwnN9/sfkKLkc+xaNn0aAdaekzr7NvQqLPxjmIQI5CmhHl+6sMfz8f3bhxQ2wyQV6CvuwCq/Dztz2e+tHfz3ue2qf1e+nEugHztuC9N3Og2tvW7sRIEx8p1PShwUc/1eKdVqB8HhMIRALqncfoLRO5m9NP+tjVyy7y7mO0GrMW/VuUx3vF9G9dblZ/axHrXOUQYbHOrF6xvlytD0PK3yu6J/15aG2vv9ro74e3yzcfoNPkH7BhTHN/IeB6mQATYAJMwEICtLZNlzIJejZ5x5BaPT0fGlKJHwtx9EBz9JDzY9N8qtqfz0cUMkueh/369UPjxo0NWbv50x4tHeHv5z0tbdRyjnRi3fTv9iNFksRidxyrDkWoo22PnQl21A4OjbWqN7ge2QioPeqobbT7kPJRRDs7Cnb/nbYRxf+VEZ/UlGNDCcd+9/Qw5ioswZk3na/Jfq0ek7I/AFjJQwuLR48eiWTLrVq1ihOiYfVbaS3ttZKfY10yPLzV6r8Us7vXQo4MKf2JgutmAkyACTABkwks+fU4dh+/hDk9ahtWk6fnQ8Mq8lNBsj9H6MUSaHbJbo8Mz3t6x4r6OunEujU7f8cf4bcxsGUFI+zTVIbiTUdiXcWKFTVdwycxgWAjQDssPXv2TCQkVT6JEiWK8bKzE4+pq/fhxt1HGNPhA2mb7elhTGvOOjKQxTppu9ljw7Q8DFFuFkqcTOENvuRT8dgYDSdoaa+GYkw7RYaHt4FfbUGZQllRp2x+0+zkgpkAE2ACTMC/BP68ehdNh6/Cys8bI1em1IY1xtPzoWEV+akg2Z8j9GIJNLtkt0eG5z29Y0VqsW7/7xFYsOmIoW8g3IFSvOqioqJE8nVK8LhixQoj2HIZTCBgCDRt2hRLlizBgwcPkDx58pgPiUDkZWencNhRi3fh8NlrWNS/PpK8llDaPgr0hzF34J0lFy5atCgWLVqEbNmyid2/SpYsKTyed+zYgREjRmDPnj0oV64cxowZg1KlSokEvcOHDxcvYKZPn468efMK9/+vv/5aJAru27cvOnfuLHYOO3funMjhsXXrVhEeQNelS5dOirGhZkEvlCiR8rx584QAS7uj0b1JO6DRQwkxonARSsKcKlUqsfMXfUe7nU2dOhWUqJgEPWcsydiwsDD07NlT2F2nTh3QjmSU+NibHcP44c3zsFm5/STORtyx9KWk51bxGUyACTABJmAkgd5zNqNongxoZUCeOnW71M+H9FxAmyq0b9/eyKb7tSzZnyP0wgk0u2S3x1Gsy5AhA9KnTy92w6VnaHr+t0NkmHSedVdvP0T7Cd9j49gWeu8Fr66jCY8G2/Pnz0ETXpUqVVis84ognxwMBEgQoEmPtjcnESB16tTikzRpUijedXaY8G7ee4ymw1bjP/XeRuP3CknddSzWJRD9Q6JbmzZt0KVLFzRs2BCTJk0SIhSJUtevXxfi0tChQ1GoUCHMnz8flJdj3LhxCA8PR8uWLYWgRdeRALd792588cUXIt0BiXUzZsxAmjRpRBlNmjQRL2umTZsmdhGj3cYSJ07s9zGifhgiMY1eJpHt5OVKAmPHjh2RJUuWGM86ajDxInvJnrNnz4rdvxSxzhVLsrlTp06CV/HixYWwSWHuLNYZPwROX76Fz7/ZjuVDGhlfOJfIBJgAE2ACfiew4+glfPH9/7BscEPD26I8H9JzwJMnT1isM5ywOQXKLm55a7Xs9tC6lXb7pRfPJNLRh17Ep0yZUjzfs1jnbY+rzn+36zfYOK4Fkr2eyIdStF2qiHXKhFetWjUW67Sh47OCiACJdeSdc/XqVaRNm1ZMdvST3k7QhEeLejuIdX3n/oLcmXKtiCAAACAASURBVNPg33VKSt97nsQ6dznrPO0OK7vxjp51vXv3xpQpU8R283v37hVeno4iEr1sIY+5nTt3iu/oj7P6OrrmwoULQuAisU8JG6V8byTQkfcd/QE/ffo0Bg8eLH6XKVMmv6NSszh06BDmzp0rhLQcOXIIj1Y61GGw9H+13eqcdeRZ54rlkSNHhMce2U3es1u2bAGFvrNYZ84QoOec9aObIXWy18ypgEtlAkyACTABvxEgx5OmlQqjylt5DG+D49p15cqVhtfhzwJLlCgBet4JtCPQ7LKDPdRGu69dpfOsoxuzzdh16NH4HRTLk8H0+9Tx7UT16tVZrDOdOldgNwIk1pGYYee3E6t3/I6fw87hq88+tAV+LWIdGaLsCOvuJ51np7x17nYCU4t1FIK9YMECMTbJfsrXRtvRK2KdegexZcuWCbFuwIABscSt27dvo1KlSrHGBIWJLl682O/536hRahbR0dH44YcfhGBHXq59+vRBgwYNRHi6Ij7SNWq7HcU69XdqluvWrROhxIo450oU9XTz2OFNa5EiRYTnJb1lDQ0NFT9JqLUyLKLT1B/R/P0iKF8kuyek/D0TYAJMgAnYiMCuY5cw78dDIt2KGYc6Kuzx48fiBSR97t27B3oBSdFi9LeYDyYQzATIkYSiv5IlS2brqDApxbpR3+5E/uzp0MiCMDXHuH+1WPfw4UORG4linDt06BATErV9+3axWBoyZAgKFiwYzPcB2x4kBEisozA6ZYFrt7j/Szfu4aNhq/FNv3ookF2OXGSeho4WsU4R6DyJdoEq1p06dUqEwJJYRyKd2huMhGUtYh093C5cuFCIVEmSJPHULZZ/70r8unLlisg/R+HBZLuvYh171lkr1s1efwAJ4sfDv+u8ZfmY4gqZABNgAkzAPALdZvwkPOpqv5PPlEoc863TelX5UJQBvdhjsc4U9FyojQiQWEehrpR32c751qUU61ZtP4kzFiVfdlwQ16hRI8azjsU6G92R3FRTCTiKdf7yRtFrZPvx3+O9N3PgY4OT/Optj5brtIp1aiHOMfzV1Y6xWur35zlaPesoPx29UKEQbfqjTJsp0B9mymsXERGhSawjryoSutq2bYsKFSqAwkkonJbKpLyM/j7ULBTvwF69eom36PTCiNqeMWNGkW+OQnwpLF2PZ939+/dj5ayjUGDK7cdhsOaMgJ3HLmH19t8xvWsNcyrgUpkAE2ACTMByAmcjbqPrjJ/x0zhzc6/T32d1znUS6eijeNXRMyR9+GACwUiAUjPRR/GuI8FO+Si51pVUMrLzkVKsO/5nJMYt243FAxuYzo/FOtMRcwUBQMDOYt23m49i+9FL+Nom4a/KcNEr1inXO/O6o+/o97IfWsU6elidOHGi2CGVNlNo3bq1SLRMAhPlcdPiWUehs5SnjoSv9evXo27duiJUlpLSynCoWVC4C+Xumz17NjJnzizaTLu20sP55MmThchInoYUwkuesLR5htYwWHqIoTDYbt26iTeQLVq0AHnbsVhnzii48+AvNB66ElsmtzanAi6VCTABJsAELCcwdfU+JEqYAJ3qvm1q3Yp3HT0jREVFxXzIq46ejehgsc7ULuDCJSag5FEnQY5e4lPaHOVDAh793g651gmxlGLdy5ev8E7nr7FzehskThhi6lDwVawrUKAA9u/fL7wxrl27JhKS066CpUuXFoOAciRRYvOTJ08iV65c+Pjjj0HXUE4B8gihsCsaRJGRkWJ3QkrczwcTkI2AXcW6P8Jvoe24dWLXxRwZUsmG1W17PIl1tjLGy8bKnvfMS3N8Ot0fLGjDJfJOpL9htJmFNw80/mivN4BpdzAZctZRm+sNWo4pnashVyb/e3B6w5DPZQJMgAkwAecEqvdZjDk9ayNXRvOfORXBTvGyo5+KRx0LdTxCg52A4l1HP0mcU0Q6Owl10op11DDaRefTOiVRqkAWU8ear2JdqlSpMG7cOLz//vuoVauW2D2P8ibRAofCkcjro2TJkiIJ+K5du7BmzRrxHYVXkVhH+ZIoSTh5Sdht8JjaMVy4VATsKtbRPFK9VF5L8l8a3WEs1iUwGqkty7NK/KKwYQqj3bhxo3j7SHlaKcTW21Bgq9qrtzNlEusGfrUFZd/IhlplzMlrpJcRX8cEmAATYALeE9hzIhzf/HTE0o3M1OKcItCxUOd93/EVgUlAedmsFu68eQEtAxUpPesIzMy1YUgUkkAIdmYevop1KVKkwNixY0WeABLs6EM5kGggkMcdhSIpG1FQQnA6t2bNmihfvrwQ60jso1xDFILEBxOQlYAdxbq5Gw7iz6t3Me7fH8iK1W27WKxjsY4GiOzil+Mglr29Mol1S349hqu3HuGzj8raco7iRjMBJsAEmMA/BEYt3oWcGVOhxQdFLMfCAp3lyLlCmxGwm0in4JVWrPvtxGUs3HQUc3vVNnUo+CrWUb6jTZs2Yfny5SJfAB1lypQRycoPHTokdo11PD788EPUrl3b6U6zphrLhTMBnQTsJtat2vE75qw/gBVDGiF9qqQ6rfbvZSzWsVjHYp3x96BMYt3hs9cw47swzO9b13hDuUQmwASYABOwlECNvovxZa86yBaa0tJ6uTImwAQCl4C0Yt3z6Bco32U+dkxti9cTm5e3zp1YR3l75s2bB/qp9n7bvn07Fi1aJJKQ582bV4wOSvB9/vx5bN26Fbt37waJG2nTphWJwBXPOvUwcrXTbOAONbbMzgTsJNY9eRqFVmPWosS/MmFAywq2xc5iHYt1LNYZf/vKJNY9i4rGe90WYO+sT7zKC2g8FS6RCTABJsAEfCFw4kIkRn67U+RI5oMJMAEmYBQBacU6MrDr9J9Qv0IBVCqeyyh745TjTqyjk3fu3Ck2iGjfvj3eeustPHjwAPPnzxc7Knbp0kVsKkE565o1ayZ2Izx37pzIU0f/L1iwYEzOuoYNGwoR79tvv0XPnj2RI0cO9qwzrVe5YKMJ2Ems6z/vV2RInQzdG5UxGoOl5bFYx2Idi3XG33IyiXVkXbMRqzG41XsolCO98cZyiUyACTABJmAJgW9+Ooy7j56iZ+N3LKmPK2ECTCA4CEgt1i3begLnr9zBoI/fNa03PIl1lH9nz549WLdunRDmKPH222+/LcQ42rmVrj948CC+++47sfMr5aCrUaMGqlevjkSJEsXaDZZ2im3UqBHeeeedmN1gM2TIIBJ502YUfDABWQnYRaz7euMhHD57HTO71ZQVpeZ2ORPrNF9s8xNLlCgh0gjwAdiNhR3aK8tusDS+hy/cgTdyh6JBhYI83JkAE2ACTMCmBLpM/0lsZvZesRw2tYCbzQSYgIwEpBbrIm4+QLvx67F5wsemsfMk1plWMRfMBGxEwA5i3Y6jFzF26W4s7FcfoantmadOPSTYs44962g8yL5hg+M0Jnt7ZfOsW7n9JM5duYMBLewbsm+jP2XcVCbABJiAKQTe7fYNNoxujpRJ2fnCFMBcKBMIUgJSi3XUJ+3GrUeHOiXxTqGspnQRi3WmYOVCA4yA7GLdlZsP0GrMOoxoVwll38gWEPRZrGOxjsU6429l2cS643/ewIQVv2FR//rGG8slMgEmwASYgOkEzly+jUFfb8XKoY1Nr4srYAJMILgISC/WLf7lGC5ev2daKCyLdcE14NlafQRkF+v+PWkDXkucENP+W12fgRJexWIdi3Us1hl/Y8om1kX9/2Zav81qjwTx4xlvMJfIBJgAE2ACphL4fs9pHDxzFcPaVjK1Hi6cCTCB4CMgvVh34+4jNPp8JbZPbYME8eMb3kMs1hmOlAsMQAIyi3Wjvt2J6Jev8Hnr9wKKPIt1LNaxWGf8LS2bWEcW0iYTQ1q9h4K8yYTxHc4lMgEmwARMJjBxxW/ImCYZWlYpanJNXDwTYALBRkB6sY465LMvfkG5N7KhXvkChvcPi3WGI+UCA5CArGLdVz8ewoE/rmBurzoBR92TWPfaa6+JXanpcPw3/U79nQJH+Z3ssGTPe2YlP7uxkL29Mop1Qxdsx5t5M5ryjGPlWOW6mAATYALBSOA/U35E62rFUMaklE3ByJRtZgJM4G8CthDrdh67hPkbD2NBv3qG9xuLdYYj5QIDkICMYt13O09h8a/HhFCXPmWSgKOuRaxTRDlFrHMn4NlFqCObZBd8rBxsdmMhe3tlFOuWbTmB8Mj76NusnJVDi+tiAkyACTABAwjU6LtYrFEzpE5mQGlcBBNgAkzgHwK2EOuouS1GrsF/65fGO4WN3WiCxTq+HZiAZwKyiXWbDpzDhOW/YXaPWsiXNa1nA2x4hhaxjgQ4EugcRTv6vyvhzg4oZBd8HBlSX9EnvgmpGrSyMLMN3owZre31pkwjz5VRrDt05hpmrTuAr/t8aKSpXBYTYAJMgAmYTODx0+eo3mcJdk1va3JNXDwTYALBSMA2Yt36PX9gy8ELmN61hqH9xGKdoTi5sAAlIJNYt+XQBXz+zTbM7FZThI4F6qFVrFMLc8HgWbd3716MHj0aCxcuRJo0aUzr/jNnzmDkyJGYOnWq23oePXqEsWPHolWrVqItWq7xptFaxC91G/LlyxereK12eNMmd+dqaa9RdekpR0ax7vFfz1G972Lsmt5Oj0l8DRNgAkyACfiJwOnLtzF0wTYsG9zITy3gapkAEwhkArYR66gTmg5bja4NS4v8dUYdzhbERpXtqZwSJUrg0KFDnk4Luu+DkYsdbC5SpAjCw8ORPn16hIaGip8pU6YUHlwhISGIF8/8nQx/+d+foPxOU/9bHW8XyBzQ94YesU4R7uinOuxVLeLZAZo7wccqsU4rpzt37qB79+4YNGgQHIUyrWX4Kn6Z3QZv7GCxzhta/5xbf/ByTO5UDbkypdZXAF/FBJgAE2AClhPYcfQi1u8+jcmdq1leN1fIBJhA4BOwlVj3c9g5rNh2Et/0rWtYz3haEBtWkZOCZF/UmGm7r4tTf7XNrHplHwsyeKN8/9tpTFm1FxP/Uw0l82UyqyukKdefc5O/ITjeD4cPH8aAAQNw8+ZN1KtXD/v374/xrDt37hwGDhyIrVu3onHjxhg+fDjSpUuHv/76CzNnzsS8efOEoNy1a1e0adNGCMsRERHivJ9++gl16tQR/ybBq2/fvkiVKhXu3r2L/v37Y9asWcKz7tatW+KcsmXLiv8XL14co0aNQpYsWfDZZ5+B7o+iRYsKr7rFixfHeOO5aht5u5G4R9csWrQI2bJlw/jx41GyZMk46NUsnNlEXq/UVnUb5syZ49IOd/WGhYWhZ8+eog3E5fLly5gwYQJef/11zUOC5zLNqGKd2HfuL6hcIjeqvZ1HXwF8FRNgAkyACVhOYNX2kzh/9S76NS9ved1cIRNgAoFPwFZiHXVHtxk/oUyhbGj2/huG9I4/F8SyL2oMAayjkGDkIrvN/hbrvt18FCu3n8S4T6ugUM70OkaV/S7x59zkb1rq+4GEMxLaatWqhfr162PatGnYtWuXEOvIm5PEpSZNmqBy5criOxLdhg0bhqNHj2LFihVCQHv27JkQ9Dp27IjcuXOLa2rWrInatWtj2bJlQpRq0KAB2rZtK0Q5Kuvs2bNCkFPEupYtW6JRo0bo0qUL1qxZgx07dojvqGzFs464KWGw1DZqN9VDAuOMGTNi2nbp0iUhHFJZDRs2xKRJk4RASNcmSpQoFn41CxLTnNlEoqG6DVS2Kztc1UvcOnXqJNpMYmS/fv2QIEECFussuhloZ+unz6Px3/qlLKqRq2ECTIAJMAFfCcxZfwAJQxKgfa0SvhbF1zMBJsAE4hCwnVh3JuI2Ph69FiuHNEKOjKl87lJfFsRLvhiEqjmPiDZsvvgmWnQc6VV7ZBdovDLGwJODkYvsNvtTrBu/bA9+v3QTo9q/jyzpkhs40uQuytPc5Cw/neOusHbdZEJ9Pxw/fhwjRozA7Nmzhccc/Z9ENPr/xYsXhUA3ffp0EZJ9+vRpDB48WPzu2rVrmDt3rhCdcuTIEbP5g2N5yiggb7fevXtjypQpyJMnD9S53sizjsQw+i5//vwiHJwEP8qdR21yJtZduXIlVrupbdQWahuFKKvrotDeJUuWOBXG1CwobYIzm9RhsGSPOztc1XvkyBHhhUjtS548ObZs2YK1a9eyWGfRNLHz6CV8t+uUCPHngwkwASbABOxBYNTiXSiYIx0aVChojwZzK5kAE7AVAduJdUR38S/HsOd4OOb0rO0zbE8LYlcVKEJdpupfilOu/fyp14Kd7AKNz3B1FhCMXGS32R9iHYUVjF26G5nSJsPnrSsiQXzzc+LpHLKmXOZpbnK2C2wginWOOerUIhoJYJUqVYrFn0JLKRSVPOh++OEHIW5R+GyfPn2E99yBAwecblDhuBGDo1in3jhCLY65EuuobeqNMBwFNXV5WsW66OhopzY9ePDAqWBIG3C4s0Nd77p167Bnz54Ycc5dm9wNeJ7L9E0H124/RPsJ3+PHsS30FcBXMQEmwASYgOUE+sz9BdXezov3S+SyvG6ukAkwgcAnYEuxjrpl4FdbkSr5a/isaVmfesnTgthZ4TFCXZXxePHkCOInzomQ5BURsb4qNp8vjBadx7lsk9rThRZrlD+Ij9gEZF/smdFfsttstVi3bOsJkZ+uR6N3DAt5N6PfzCzT09ykFuaoHeStFYhinaMnHIlg5GlH3nSUE47CYSmvWpIkSVx2B3m50VxLYacJEyaM8cxT7ybrSawjT7rJkyeLTSTIs65Xr15iF9jUqVPr8qzTI9apDVTblDNnTp/FOvass3azHGeDtXKPhVg9vAnSJNeeI9DMOYjLZgJMgAkwAfcEOk35EW1qvIlSBbIwKibABJiA4QRsK9ZFRb/Ep5M2oELR7GhXo3gMmIdPnuPkxUiUKZRVEyxPC2LHQtRCXfSDbYiXMB0id38rTsta9xdcXFQWWy5lRcs+f//O8VB7w7BY57yLZBeuNA0sL0+S3Wa9Yt2+3yNQOGcokieJnYfLFZ6DZ65i7oaDSBSSAN0alsG/sqbxkmTgnO5pbgqWMNjHjx+LkNOKFSvG5H5T56yjEFTKNVehQgWsXLkSGzZsEBtD/Pzzz7hw4YIQ1Sgf3JAhQ4SglSlTJlHexx9/jPfee0/krKMNLKgM2uSB8tA580ijnHWUz+2jjz7C8uXLsW/fPiES0qYPlOuNcuIlTpxYc846PWIdtdWZTRkzZnTaBm886+7fvx8rZx2FE798+ZLDYC2cUj6duAHta5fgRZ+FzLkqJsAEmIAvBFqPWYc+H5VF4VyhvhTD1zIBJsAEnBKwrVhH1kTefYyuM35Clbfy4JOa/wh2b/37SyHWtaxS1KNo52lB7Ejt5s+1QaGv0XfX4tWL+4iXkCbnAri5dywQ/QJZ6q3Bha8+wLbIPE4FO7XnC3l6sGdd3HGpV7iivqRP/PjxbXe767XZKkO9FetIpKNwdfr5v7mfemzmyYs3seTXYzj+Z6RI0lu3XH6P1wT6CZ7mJldincJF8bSj/zv+W3Z2jveDsqsqiWokuJ04cUKIYiRGkacdCXHr169H3bp1xa6xxYoVA4l8lGOOcttlzpxZnEM7nNLGD+pdWmnTCvruyZMnMUKbM5GL5uoiRYqAdlqtUaOG2MQia9asYoMJ8rgjkXDo0KFud4P9/PPPkSFDhlihqVSX1jBYVzY9f/7cZRu0hsHSjq8UBtutWzeRs65FixYgbzveDda6u4Xyc2YLTYFm7xexrlKuiQkwASbABHQTaDpsNUZ3qIw8mYP35bJueHwhE2ACHgnYWqwTgt29xxj41RZkD02JPs3KI3HCBCCxTjk8iXaeFsTOxLqMlQcg+sH2v7+KlwDxQtIiwWsF8PTGYcRPsBWvZemH8190Q/aO++J0gKswWMcQLPWFjjmbPPaqzU9QL9TdcVGb+ejRIxGS1qpVKxGmZrcjUMQ6tUin9IE7sW7nsUtYt/sPnA6/JRaoJLDz8TcBb+emQOIm2/2gdR4yow/8wYIESNqhloRN2hSDfmo9/NFerW2j87x98eBN2b6e+93OU6AXF4NbvetrUXw9E2ACTIAJWECgweAVmNqluliH8sEEmAATMJqA7cU6BciE5XtAC//2tUpixKIdcTi5Eu28XRALz7pq0xB97we8evH4n3rihSDq/h68fHofyfL3wZkxA5F70OE47dCTsy6YxTqtA16dvJ3FOq3UtJ/naYF78Mx1LP71uPCkczzUYt3LV69w4I+r2HMiHNsOX0BoqmT4sFw+1C1XQHtjguRMb+emQMIim+ATDGJdRESECOXduHGjyOvXoUMH4cVIOfm8OWTrO8e2e5rLQkJCvBInvWHj6dxj529g8qq9WNCvnqdT+XsmwASYABOQgMCHA5fhix61kTldcglaw01gAkwg0AgEjFhHHUMiwKLNR7H35GWX/eQo2nmzIKb8Pcu+HII6b0Uhea7UeH5rC0KS5EK8kKR48fQaop9EIFnu+jg7dTH2RWVF8yEb3I4Xdx5kFO5F4Vy0i2G9evWwf/9+kUhdnRA90AajYo8rLrdu3RJhw7Tb46JFi5AtWzaRY6pQoUL47LPPhMeEshMkhcLSwnPr1q1o3Lgxhg8fDtq1kY6wsDCRs4oOCou7fPlyTKiXOjxOfR0t1vv27YtUqVKJ/FdUl1KeEf1g1wXu+cgnWL3rDPb9fhWvXIDo17w8Lly7h9OXb+HEhUiR1+OdQllR8c2cyJuFwwZcjR9v5iYjxqBMZch+P1jJym4sZG+vzGLd46dRqN7nW+ya3s7KIcZ1MQEmwASYgE4CdQYsw5e9aiNTWhbrdCLky5gAE3BDIKDEOsVOdRisK9tJtBvVvjJSJEmM6OhokdOJchatXr0a7du3j3WZsqkE4sdD4rTFkapgKTy9PhkJEqZF/NczIiryFMKO3kCS7JWRevdu/BaVHS0GrfU48FyJUhRyRInMa9WqBcqnNG3aNCgJ1YNdrGvTpo3Y0bFhw4YiTIuEM8pdRWGw5AVCYl769OmFGNekSRNUrlxZ8CPPO8oxRedTMnjiW7x4cRHilSBBAiHW0Rhwdd2lS5dAdZPoR2VSH3kTGuZpMNhtgZsiVRqs/u0Sws7dwvMX8fDyVTyXYl2DCgWRM2Mq/CtrWhTOlR5JEif0hIO/5zBYcV/yAcg+Nzj2keztlVmsI5bkpTGzW00OqeKbnwkwASZgAwLsWWeDTuImMgEbEwg6sU6PZx2FvmapvQYvHoch6uF2PL+zBgnjp0S8ZLVxe/8vyFSzHZZ/sxxPL59BvCQF0aL/GpdDQkvOuitXrmDEiBEiMTp5bx0/fhyjRo0S/w92sa53794iaXyePHliJWWnHRkVsY6EOxLopk+fjpQpU4oE9LSzIf3u4sWLmDdvnvg3JVHfsmUL1q5dK8S6U6dOubzu4cOHUNdt9D1v1wWuFs86LRtMGM0zEMpjzzoW62gcyz43sFhn7GzTY9bPIi0AeR7zwQSYABNgAnIT4Jx1cvcPt44J2J1A0Ih1enLWxXjUAQgt+288v/Mtou+fR0jyNAhJWgdbvlmD/ReeIumjSHQfWQeIeojZP2ZDkbeq4K233gLtrud4kFhHB3lxkUeYshusOicSiUujR4+OCXv1Z74kfwxwd2GwxGzq1KlCtFTvoKgW627fvo1KlSrFaroSHnvw4EGx46Gyw6G6DNr50NV1VJi6bqO5yL4g9+SNojVnndHcArk8FutYrGOxzvg73NNc5s+cdWTtjLVhSJo4Idqpdrg3ngKXyASYABNgAkYQ+Gj4aoz8pDKndTECJpfBBJhAHAIBL9b5shvs3x51q8XOr88jZ+D5vStIlDITEiStjp0L12PlyeeYPbQUXsV/HfETZcSrF3/h5f3DePH4Er7YUgL/7TfTqVhHQh2JdiTUORPrHD3rSLwjTzvyFAt2zzotYt29e/eE0EmCXJIkSWL1AYlzrjzryIPR1XVmC6Z2F+uUBa63u8HynOyagDOxLlh4lShRAocOHQoWc93aaTcWdmhvkSJFEB4eLlImhIaGip/khU1/l/0t1m3cdxa/nbwsFn98MAEmwASYgNwE2oxdh95Ny+KNXKFyN5RbxwSYgC0JBKxY50mkU3rLnffKme/qokCN3vgr/HO8eHQHr2XIh3iJSmPntz/g1Ku30KHHWHw9vRM+bZg+Rqx78fAo5q19gfZ9FjvNuaQlDDZx4sQid1rFihXF5hIzZszgnHVTp4I2mHAn1lEuOtpUImvWrCIktm3btqhQoQJWrlyJDRs2YNasWXj27FmsnHUUHksbhyg561xdRxt9sGed9gWuWrTjMFh9fxvYs44962jkyC7kO45u2dsru2fdH+G3MHzhDiwd3FDfxMFXMQEmwASYgGUEOk35EW2qv4lSBbNYVqeriui5kQ8mwARcEzAy37xVnANSrCOhgMQ6LYe7BTF51mX8YDiehA9GSMKEQKKy2LPoR5wKKYN/9xgnij9x4gQKhwxF/BSlgai/EHV9A/5I+g3eeOMNp9VrEevIe07ZlZR2hSUBieohsYg965yHwdLur5MnTxai3IIFC0D9OmTIEKxfvx5169YVO+sWK1ZM9AmFwXbr1k3krGvRogUo/FUJiyUvRmfXsWfdV9DjjeLNvajlfg2mc1isY7GOxTrj73jZxbrn0S/wbtdvsG927I2ujCfBJTIBJsAEmICvBPrO/QVV386D90vk9rUo3dfT86L6QwWxcKcbJ18YYAQUgU7ZHNLoTSLNxhWQYp030NwtiDfN/RhVm3fDqye/IF7CnNj11VycTlweHbqNjKnil18244Os83Dl8nm8fBGFzOlSYNu9z1GlSlWPzZDdA8GjASadYBUX8rKjHWXppqVdYf2ptltls94uk32Bq9cuma9jsY7FOhbrjL9D7TCX1R+8ApM7VUOuTKmMB8AlMgEmwASYgGEERi/ehQLZ06HBuwUNK9ObguhZsLbEYgAAIABJREFUkSKE6ENrCfrpKNx5Ux6fywQCiYBaoCPHngQJEoB+0sef635vGLNY9+oVoqOjxYYPT548werVq9G+/d9vtBd/PRGZH/2KeC+fIn50fPyZ7H20/c/AWHxXLl+KWzdOo1mr7uL3y76ZgnSZC6DJR8099oPsAo1HA0w6wUwuERERIlR248aNSJgwITp06CA8F1OnTm2SNdqKNdNmbS1wf5YdFrhG2ClTGSzWsVjHYp3xd6Qd5rJeszeh1jv5ULl4LuMBcIlMgAkwASZgGIE56/+HhCHx0b5WCcPK1FqQItTRJnvOBDsqhz3stNLk8wKNgNqjjmyjdb/yUUQ7Owh2LNa5EevMHrSyCzRm2++q/GDkIrvNdljg+mu8mlWvJ7FOHVLv+G9qE72AoEPZgVr9O7PabFS5st8PRtmppRy7sZC9vXaYy2auDUMS3hFWy+3B5zABJsAE/Epg1fbfcf7qHfRrXt7ydijedCTWUZ5zPpgAE4hLYO3atSJn/euvvx7zSZQoUYyXnezMWKxjsU66MSr7Ys8MYLLbbIcFrhn94s8ytYh1igCniHXuBDxFvPOnTVrrlv1+0GqHEefZjYXs7bXDXPbjvjOgfJ8j2vGOsEbcQ1wGE2ACTMAsAjuPXsLa3X9gSudqZlXhtFzFqy4qKkq8nK1cuTJWrFhhaRu4MiYgO4GmTZtiyZIlePDggchVr3xovURednYIh2WxjsU66e4z2Rd7ZgCT3WY7LHDN6Bd/lqlFrKMHNMVzTvm32qPO2b/9aZPWumW/H7TaYcR5dmMhe3vtMJf9fvEmxizZhW8HNjBiCHEZTIAJMAEmYBKBMxG3MWT+Niwf0sikGpwXS8+I9Pf2+fPnIM+6KlWqsFhnaQ9wZXYgQGIdPffdvHkTqVKlEmmv6JM0aVIo3nWyh8KyWMdinXT3muyLPTOAyW6zHRa4ZvSLP8vUKtZRGwPZs87snZj92cda6lbPDe5YyMKJ5zItver+nCfPolC197fYPaOd74VxCUyACTABJmAagcdPo1DtM+vna0Wso/A+yrlerVo1FutM62Uu2K4ESKybNWsWrl69irRp0yJdunTiZ4oUKZA4cWIRCstineS962xBbFWTS5QogUOHDllVnW3qCUYudrC5SJEiCA8PR/r06REaGip+pkyZUghFISEh0k92trkB/r+hesQ6Rbijn+qwV3V4rB04yC74WMlQq1hnZZvc1SV739nlxUPt/ksxt1dtZEmXQpau5XYwASbABJiAEwI1+i7BN33rImOaZJbxUZ4RFbGuevXqLNZZRp8rsgsBEuumT5+Oy5cvi3UrfUiwo/UriXV2WL+yZx171kl3v8m+2DMDmOw222WBa0bf+KtMT2Kdv9plRb2uBKpbt25h+PDhIpEy/fHNmzcv+vXrh6+//hobNmxA37590blzZ/GmbMeOHRgxYgT27NmDcuXKYcyYMShVqpRoflhYGHr27Cn+XadOHfFHfMKECSLx7Llz58SO0Vu3bkXjxo1FffSH3V+HIwtqT9myZTF16lQUL14co0aNEhzUnnXEadCgQShatCgWLVqEbNmyYfz48ShZsqTYGc4VGyqDGFKowJ07d1CwYEGUL18etWvXFuYvWLBAsFD+74wJz2XGjJT/TtuIZu8XQbk3shlTIJfCBJgAE2ACphDoNOVHfFy1GN4pnNWU8p0Vqn5GpDBYR7GOvv/zzz+xZs0anDhxQuwWW6BAAXz44Yegl++PHj0SzwUZMmRAhw4dhHDBBxMINAIk1tHzsuJsQuOdBDvyrLOLswmLdSzWSXdfyr7YMwOY7DazWGdGr7svk8W6BAKQowjVsmVLdO3aFQ0bNhRC2u7du/HFF1+IB1ESmmbMmCGSxpIYN3ToUBQqVAjz58/H8ePHMW7cONy7dw+dOnUSZZDYRWIfiXsk1pE3Il3XpEkTkax52rRpQrQaNmyY3x5kHcU6sr9Ro0bo0qWLeAgn4Y0eRK5cuYKRI0eKf5NY16ZNG3EOcZo0aRLu3r0rvr9+/bpLNvQwQ9cRV7J/+/bt2Lx5s/g/tWP06NH45JNPkDNnTpeDl+cyY+aKiSt+Q+a0ydH8gyLGFMilMAEmwASYgCkEJq38DRlSJ0PLKkVNKd+TWEdhsDVq1IjlWUcC3dy5c8XzDL3go7/N27Ztw7Jly9CxY0cULlyYxTrLeosr8hcBR7HOjpFhLNaxWOev+8e2iz0zgPEC1wyq9i7Tk1jnbOdXx9x1rnaHlZ2MO8+63r17Y8qUKciTJ4/Y4enChQvCE47EqO7duwuPsnz58sWYSG+cyetu586dQpA7cuQI5s2bJ4Q42hVqy5YtoG3d6btTp06J35PXHrnInz59GoMHDxa/y5Qpk1+wObIgG8n+/Pnz49q1a+jRo4cQ0+hQi3VqTnv37hWsFO9BxRBHNuRhqL7u9u3bgueQIUPw8OFDLF26FP3793crXPJcZswwWbX9d5y7chv9W1QwpkAuhQkwASbABEwh8P1vp/G/01cxvG0lU8r3Vqwjrzl6cZc5c2a0bt1avJB0POhvOnvWWdZdXJGfCLBY5yfwRlbraUFsZF2OZcm+qDHTdndlByMX2W1mzzrr7wZPc5OzXWCDQaxTBKk0adKIN8Qk1g0YMEB4wCliXe7cuUXIJolu5C1H4h15g5FYtW7dOhEaqwhXaiGLhLxKlWI/bFMo6eLFi2MJgFaOBnc569Q2O4p1ak5qG8nr0BUbEuvU19EYHDt2rAgfjoyMFGY3a9bMrfk8lxkzOg78cQVfbTyMuT3/DkHmgwkwASbABOQkcObybQz6eitWDm1sWQMdnxHVnnWUzoM84Vu1aiXShjg7HMU62hnz2LFj4sUePQvQbpnkmV+1alXEjx8f+/fvx8qVK8VLQnp5SR57pUuXFkW7+k72xP2WdRZX5DcCLNb5Db1xFWtZECuJ2h29VKgV6u+UVqkTu7Mo5X1fyb7Y894iz1fIbjOLdZ770OgztM5NWkQ7apudNplw51mnRayjt8oUAktiHYl0au85d551FCq7cOFCIeQlSZLE6C7VVZ4jCwrTnTx5shAPKWy1V69eQlCj89Seda7EOvIedMXGUayjBh84cACbNm0SYcYfffSRR9GS5zJd3Rznosh7j9F69Fr8NL6lMQVyKUyACTABJmAagXe7foMfxjRHiqTW5H5zJ9aReEaedeQVT7lntYh1lCKEUoVQHl8S+H766SesXr1avAwl4Y6+e//991GrVi0RjUDPVZRGhF4Auvoue/bspvHmgpmAFgIs1mmhJPk5WhbEiijn6LXiuAD2djEs+6LGX10XjFxkt5nFOuvvBi1zk+OLBPas+zsMlh46KbyDtmun8A8K3aQdnyh324MHD2LlrKMwVxKilJx15J3Xtm1bVKhQQbxFphBaKid16tTWDwJAiHBKCAvl71Ny9pFwtnz5cuzbt0+0XS20Uc46V2IdCZKu2ERERMS6jgym8GIKjaVkvPSmnjbhcHfwXGbcMHm32/8v/pJYs/gzruVcEhNgAkwguAjQpkBNKhXGu0VzWGK40WIdbTBBue9OnjwpcvzSizp6liLBj/7+00tBSp1Bgh19KEk/ec5RvlxX31kCgithAm4IsFgXAMND64LYmfcKi3XmDACtiz3qO/qQe7bdD602+8tOFuusJ691blLPQ8o8pX7B4Ozf1lvjXY2+etZlyZIFEydOxMyZM8VGCZSzZdWqVULUot1MKQy2W7duImddixYtRB47JSyW8tTRw+n69etRt25d8Va5WLFi3hlg4NmOLKhtFHpC7SXbSECjt9eOG3G4EutImHTFhsJq1deRGTQOacdZyhHoKQSWzue5zLjO/3j0d+jbrDzeyBVqXKFcEhNgAkyACRhO4OuNh/HwyTN0b1TG8LKdFehOrKPnmBEjRqB9+/aaw2ApRy09G5AIR88+JMLR5lz0zEGe/ORhTy8Io6KiRHPKlCkjXmyS152r70jk44MJ+JMAi3X+pG9Q3XoXxK5CY7WGwDouatQLLcrFpOcwogw99Rp9jZbFHoW50ZscysegTiZPbbEjBy02G83Zm/JYrPOGljHnepqbjKlFzlKsuh+ePXsmvO3o7TCFc8iYX8UqFq5Gwo0bN4S3Im3i4W4XWOV6f7fX04i201w28OutKFc4G2qW+Zcns/h7JsAEmAAT8COBY+dvYNyy3VgyqKElrXAn1unZYIJy29LusUro7NatW8VmXOpQ2ufPn+P8+fOg73bv3g0SQurVqyfsdfedJUC4EibghACLdQEwLDwtiF3tpqj2tFMw+BIGa0eByazu17LYUydWdxTrzGqXmeVqsdnM+j2VbacFridb7PK9p7nJLnboaaeZ9wOFepLwtHHjRpFrpUOHDmJjCn+FuXriYyYLT3VTKAx5JZKQ2bhxY01ipj/b68ke+t5Oc9mXGw7i5atX6PjhW1pM43OYABNgAkzAjwSq9v4WC/rXQ+a0yU1vhTuxjio/ceKEEN9oI4iyZcsKr/dt27aJjbnatWuH4sWLx9oNliIMKM9d586dUbhwYcyYMQOU45bEOkojQnnpyLuePPppAwvywqP/UySDq+9cbW5hOhyugAn8PwEW6wJgKPhzQexulz+aCGlBSW8vaJE0fPhwEb5FR1hYGCjJOB2UCJRyFTnLWUTeELST4aJFi5AtWzYxKZcsWVL6XlNzofwIFMpGb3dIDO3atat4k0M5qGjRRfZR2NacOXOQKlUqkV+JvqMcU/RHh3I3uePgiqWnvExGQ+QFrtFE7V+eP+cmf9OT/X6wko/dWMjeXjuJdT+HncPOY5cwuv37Vg45rosJMAEmwAR0EBi2cAcKZE+HppUK67jau0s8iXX0/Z9//ily71IeOjoKFCiADz/8EEWKFAF539G6MEOGDOKlJZ1P6UIopDU0NBQlSpTAb7/9htq1a6N69eo4dOgQvvvuO1y4cEGst2j3Wfo9vfQ8ePCg0+9oh1k+mIA/CbBY50/6BtXtzwWxK7GOQrFIlKpZs6ZwL6a3G+RJNmzYMCFGderUSXxPb0XI44GSjzsT69q0aYMuXbqIrbcp1IuuJWFL9slTzYXEtBUrVoh2U8gaCZgdO3YUb3LIG4aEODrIVhI06Y3P2bNnRY4lRaxzxYGYumLJYl3sG8xOC1yDpga/F+PPucnfxssu+FjJx24sZG+vneay3y/exOglu7B4YAMrhxzXxQSYABNgAjoIbD9yESu2ncScHrV0XO3dJZ7EOu9K47OZQGASYLEuAPrV04LYWRisUTsuuhLrKKknJQadPXu28KajRKEkyk2bNk0k/CQvM/o3JUenrbNpC21nYh3t4DdlyhSRGJxyESxZsiQmibrMXafmQm9yyI2b7M+RI0fMZhLqMFiyRW2rY6J1VxzI5dsVSxbrWKzz9z2inpvIw5TeeFKy4GA4ZBd8rOwDu7GQvb2OYh15FVBCbUqETX/bKdxHltyFj/56jpp9l2Dn9LZWDjmuiwkwASbABHQSqNxzIRYPaIDM6cwNhWWxTmcH8WVBRYDFugDobi1iHZlJG0e4Eulc5bXzhMeVWEfiHO3wt3DhQtBmE2philyNaSdDZedCtQhH4bDKTn4U/ulqN0CrhShPHBy/V3OJjo7GDz/8IAS7mzdvok+fPmjQoAEePHgQy7NObavWXRHXrVvnkqXVjOy2wCUXeVrgpkyZUroFrrfjTdbzlbmJPEqfPHnCYp2sHWVyu2SfG9zN3yaj0VU8iXW0uy/9vaQ5jD70UozmssSJE0sl1pGB1fssxqL+9RGaOqkue/kiJsAEmAATsI4AbTKRPmVStKtZ3NRKWawzFS8XHiAEWKwLgI7UItYpQp0n0Y6+92aTCbM96wJBrFMPMfIqpLBXCu2lXQnVYbB6xDr2rNN+A9spdEy7VXKfSXMTzRGKWEd5R4LloFwp5FXLB0TeGDuxsEN7qY1Xr15F2rRphVBHP8mzjsQ6Sishi2cdjf9PJ23Ap7VL4q38mfl2YAJMgAkwAckJHP/zBj7/Zju+G9HU1JayWGcqXi48QAiwWBcAHalVrFMLcWaHwXqTs27w4MF4+fKl0zDYQBDraNciSmbaq1cvkXOPdiUikS5jxowi3xzlsKMFlh6x7v79+7Fy1qlZsmdd7JubxTrrJztFrHv+/DkeP34sxj997t27JxID0+9JzOODCTAB7QRIjKO8rcmSJRNJsmkXYPokTZpU/F42sW7UtztRIEd6NHy3oHYj+UwmwASYABPwG4EOE79Hs/eLoHLxXKa1gcU609BywQFEgMW6AOhMvWKdYrozrzv6jn7v6fBmN9jPP/9c7NhDB4XBduvWTeSsa9GiBchDzFnOukAQ60ikoLx7lL8vc+bMQqyjHXBJqJg8eTI2bNiAoUOHYvHixWJDCQob1hoGS4KcK5Ys1rFY5+n+Nft7mptIiI+KihLzycOHD2M+lMOOQsRZrDO7F7j8QCNAYhzlpaM5nv6GKh96CUe72sWPH18qz7pvNx/Frft/oUfjMoHWFWwPE2ACTCAgCfy0/xw27D2N2d3N22iCxbqAHDpslMEEWKwzGKg/ivMk1pnZJl9zEVF4HO3ySp54tAGDTKE7vnDzlYueuv3N0h82e8OJPeu8oWXcuSTW0dggcZoEOuWjeNXR/EUfPpgAE/BMgP5G0kfxriPBTvkoXnUk1sl07Dh6Eet2n8aUztVkaha3hQkwASbABNwQaDJ0FXo3LYtSBbOYwonFOlOwcqEBRoDFugDoULuJdRERESL0c+PGjcILoEOHDiIslMJ4AuWwSriSiaVVNusdIyzW6SXn23WKdx2ND/KwUz7kVUdCHh0s1vnGmK8OHgLKCy0S5Mi7jv6GKh8S8GTzqqOeuXDtHnrP2YQ1w83NfxQ8o4AtZQJMgAmYT2D9ntPYfOAcZpnkXcdinfl9yDXYnwCLdfbvQ7HQpYUvhZnRjourV69G+/btLbFMdoHGEghOKglGLrLbzGKdv+6Gv8U4EuYULzv6qXjUsVDnv37hmu1JQPGuo58kzikinYxCHRF+8fIVynSah/1zOiB+vHj2hM6tZgJMgAkEIYE2Y9eh2ftvoNrbeQ233tn61fBKdBZoh42mdJoWc1kw2KiFkR04FClSBOHh4UifPj1CQ0PFz5QpU4pNQenFreyRifFeBflqj8U6LbeitefILlyZQUN2m1msM6PXtZepFueUKTvIp27t8PhMJuBAQHkwUwt3Mj+s1R+8QoTB5syYivuSCTABJsAEbEJg78nLGLN0N9YMa4qEIcamWPDn+tUTftnXNJ7ar+X7YLAxEDgEwvqVxTr2rNNyL1p6TjBOgLLbHAiTnaWD2KTKWKAzCSwXG7QEZBbplE7pPvNnNHi3IN4tmiNo+4kNZwJMgAnYkcDYpbtFs/s1L29o81msMxSn14XJvm7z2iCdF8jOIRDWryzWsVin8/Y07zLZb3wzLJfd5kCY7MzoNy6TCTABJmA2gckr9yI0dVK0rFLU7Kq4fCbABJgAEzCQQFT0S7QYtQatqxZDrXfyGVYyi3WGodRVkOzrNl1G6bhIdg6BsH5lsc6JWKdjrOq6xA5x3roM8/GiYORiB5vtHvPv47Dky5kAE2ACfiGwesfvOBNxGwNaVPBL/VwpE2ACTIAJ6Cdw7PwNfDLhe3z92YcomieD/oJUV7JYZwhG3YXILlLpNszLC2XnwGKdlx0q4+n+nOxkH+D+6q9g5CK7zYEw2flrPHO9TIAJMAFfCIT9cQXzNx7GFz1r+1IMX8sEmAATYAJ+IrBx/1nM+C4Ms7rVRO7MqX1uhaf1KyXPp80T6XD8N/1O/Z3SGOV3vjZO9jWNr/bR9cFgoxZOsnMIhPUre9ZxGKyWe9HSc2S/8c2AIbvNgTDZmdFvXCYTYAJMwGwC1+88Qrtx67FxXAuzq+LymQATYAJMwCQCq7afxKLNxzDxP1WQP1u6WLU8fPIcJy9GokyhrJpq1yLWKaKcIta5E/CMEuqCRciSfd2maRAZcJLsHAJh/cpiHYt1BtyqxhYh+41vrLV/lya7zYEw2ZnRb1wmE2ACTMAKAuW7zMemCR8j6WsJraiO62ACTIAJMAETCKzd9QemrdmH4W0r4d1isTcNeuvfXwqxjvKTehLttIh1JMCRQOco2tH/XQl3Rpgs+5qGbTSCAK9fjaPoviQW61iss2qsaa4nGCZ5Rxiy28xinebhyycyASbABAwn0GLkGgz6+D0UzBHbG8PwirhAJsAEmAATMJXAnhOXMfLbnahZ+l/4b/23oexKTmKdcngS7bSKdWphzh+edWfOnMHIkSMxdepUpEmTJhbXvXv3YvTo0Vi4cGGc70ztAAMKV6/b3Nno7jsDmuH3Inj9an4XsFjnQawzM+Zf9gFu/vBzXkMwcpHdZhbr/HU3cL1MgAkwAaD/vF9R8c2cqPZ2XsbBBJgAE2ACNidw79FTTFuzHwf+uCI86eqVLwDyoHY8XIl2esQ6Rbijn+qwV/Va1wisWtc0wSDWGcFT5jK09rW/bAiE9SuLdRrEOmVSMzrmX/YB7q8bKxi5yG5zIEx2/hrPXC8TYAJMwFcCc9YfQEiC+OhQu6SvRfH1TIAJMAEmIAmBo+evY8W2k9h2+CKiol+4bJWjaOdJrPOnee68zg4fPowBAwbg5s2bqFevHvbv3x8QnnXDhw9H2bJlhQdh8eLFMWrUKOTNmxdqz7pbt25h0KBBKFq0KBYtWoRs2bJh/PjxKFmyJKg/d+zYgREjRmDPnj0oV64cxowZg1KlSoky+vbti1SpUuHOnTsoWLAgypcvj9q1/950asGCBUiXLl3M/63se16/mk+bxToNYp1ZMf+yD3Dzh5/zGrRyoYmNPvHjx/dXUw2rV6vNhlXoZUEs1nkJjE9nAkyACRhI4Md9Z7Hv98sY0a6ygaVyUUyACTABJiADgbuPnqJKr0Uem0Ki3aj2lZEiSWJER0cLD7knT55g9erVaN++vcfrrTjBlVhH4b5du3ZFrVq1UL9+fUybNg27du0KCLGuZcuWaNSoEbp06YI1a9YI4Y2EuytXrsSEAZNY16ZNG3FOw4YNMWnSJNy9e1d8f/36dfTs2RNDhw5FoUKFMH/+fBw/fhzjxo1DeHi4uI4EwcqVK2P79u3YvHmz+D+xplDiTz75BDlz5rSie2PVwetX85GzWKdRrKOuYM86zwPSCJdmLTf+o0ePMHbsWLRq1Qr58uWL1TA75gfQYrNn+uadwWKdeWy5ZCbABJiAJwLH/4zExBV7sLB/fU+n8vdMgAkwASZgQwLqnHWOzffWs85ZGifHdaxZm0y4EutIuCLPsdmzZwtPMBKjyAON/u+Yz0727nO0sXv37pgyZQry58+Pa9euoUePHkJMo0PJ2UdiXe/evcV5efLkAa2ZlyxZggkTJuD111+PMfmvv/7Chg0bsHPnTvHd5cuXY113+/Zt4aE3ZMgQPHz4EEuXLkX//v2ROHFiy7Hx+tV85CzW6RDrFOGOfvoS8y/7ANcz/KwS68gNmCZGmqwcxTo97fb3NbKPBRbr/D1CuH4mwASCmcD9x89Qb+AybJvaJpgxsO1MgAkwgYAl4Eys8yVnnbJOdSXSWS3WnT59OtaGEnZ0rlAGn7tQX/Ua1VGsU2+2oRbrEiZMKMJZp0+fLrQFWtuSp5wi1qmvo6gyclihENnIyEjRpGbNmvnlvuD1q/nYWayTZDdYmrBcxbu7i2Mn9X3mzJmYN2+e8Pwj92JylY2Kiorz++bNmwv32g8//FDEuoeFhYlYebqW4uDpxqeJgW74c+fOYeDAgdi6dSsaN24s2kZvQdRx8+S6SyIOKf5G5h9Q3/jO7GvatKl4g0B1U9w/TWBz5swRNlCb6LtZs2YJ92N3+QHo9iIG5HZMR506dYQtjm84zL8NIdyYEyRIYEVVuupgsU4XNr6ICTABJmAYgaq9v8XSwQ2RLmUSw8rkgpgAE2ACTEAOAmbsBktrQ0+iHX1v5CYTWj3rSLwjTzsSqOzuWUdrycmTJwuRjcJWe/XqJdbVxELtWedKrDt16pRYoxMLWotv2bIFa9eudSrWUX8dOHAAmzZtwsuXL/HRRx/5zXGF16/mzx0s1kkk1rmKdyd3V1dx7MeOHcOKFSvERPDs2TMhsHXs2BEkcjn7/YkTJ/D48WOR12D58uViMiCX3MyZM2Pw4MHo1KkT0qdPL0S/mjVriuSfM2bMEAkthw0bhkuXLsWKm79//77h+QfUNz6Jac7syJIlS4xnHd0m6lj+s2fPCrdqRaxzlR+AbCJ7yVZKBtqvXz8hmLFYF3fiYbHO/MmYa2ACTIAJuCPQfsL36FT3bZTIl4lBMQEmwASYQIARILHOlSedo6meNpiQMQyWwjRpPVuxYsWY9WUg5ayj9SQJZ7S+3rdvXxyhjRxIXIl1FBJMDjTkbEJrUXI8CQkJEXntIiIiYl1HY4GcU2j9niJFCuGtqA6jtfK2YLHOfNos1ukIgzUq5t9dvDup8jSh0Q2oDvN0jGMnJX7u3LlCaMqRI0fMZguHDh1y+XtKfEnho+RRR8Jc8uTJhYcaiXIU/37x4sVYOQXozQeVT4lAyTVXHW9Pk4vR+QfUXFzZ4ehirG6T4847rvIDHDlyRDAgu4iB+i2G1ZMeT3bmT3ZcAxNgAkzAzgSGL9yBonkyoF75AnY2g9vOBJgAE2ACTgjs+z1CiHVaDr1inVK2s80T6Tt1eict7XB2jrsQUSVyi3aFpXRG5ERCApbdPeto/Vy6dGkh0NEmELR+z549e5zdYF2JdeQhN3HiRBEVR9e3bt0aq1atEuXRmld9HTGn/ifHFMp9568QWGoHr1/13iXar2OxToNYp0xeRsf8a413z507t8s4dopx/+GHH4QwR9tg9+nTBw0aNBAjwNnvyRPu888/FxPkunXrULVqVbFFdJEiRUDCGL0VcMw75yr2niZWx3O6JpjEAAAgAElEQVSNyD+g5kI7HTmz48GDB7E869STmKNY52piJPvJdsWTzlWiT+23k/4zebLTz46vZAJMgAkEA4EFPx/B+at3MaJdpWAwl21kAkyACTABFwQ8iXX+BCf7msYINv628caNG8LxhiLq/LELrMLQ3xw89WUgRIaxWKdBrHP29kH5nfonDRhvYv4dxTpX8e4ksLmKY1d7gNEuO3Tj0pbQJUqUiBm/6t8XK1ZMxNCTtx6Jey1atBDeZaTof/DBB+I6R285R886tfjl7Fxf8w+4uvHVdtDEpGwwQYbqEevYs87TFPfP94Ew2Wm3ls9kAkyACchH4PvfTmP3sXCM71hFvsZxi5gAE2ACTMAyAizWWYbaaUX+FKlo7U2edxT1Rnnl48WL5zcY/uSgxehAWL+yWKdRrFMLcWaFwVLOOmfx7u7i2NevX48LFy6IRJYUv05uuCRiHT161OnvCxUqJDzVKA8cbdRQq1Ytkdvtzz//FIJg2rRpRTnuctaphTHKf2d0/gH1jb9s2TKndmTMmFHkm6M3CpQDQY9YRyKoOmcd5ewj0ZJz1sWd/gJhstMyqfM5TIAJMAFZCZwKv4WRi3ZgyaCGsjaR28UEmAATYAIWEGCxzgLIbqqQXaSyio7sHAJh/cpinU6xTrkJfIn5d/SsI684CkelnU1r1KghNnTImjWr2BDCVRw7edZNmTIFs2fPFptEkFhHu5o+efLE6e9Jfacw0c6dO4tda6g+iomn3HckfCk7kjruBkuhsxkyZIgVe6/kFzA6/4CaC9nuzL7nz5+L9m/YsEGIjIsXLxaiI7VJaxgssaMw2G7duomcdeRlSN52LNaxWGfVHzmuhwkwASaglcCDJ8/w4YBl2D61jdZL+DwmwASYABMIQAIs1vm3U2UXqayiIzsHFuusGgkm1uPPyc5dzjoTTZa+aH/c+LSTLu24Q2ImuRVb7VLsD5u9GQiBMNl5Yy+fywSYABOQkUDlnguxZnhTpE72mozN4zYxASbABJiABQT8uX71ZJ7saxpP7dfyfTDYGAgcAmH9yp51HjzrtAxUveewWOecnFUTIG2FTd6EGzduBG3U0aFDBxFCnDp1ar1dqvs6q2zW28BAmOz02s7XMQEmwARkIfDx6LXo17wcCucMlaVJ3A4mwASYABOwmACLdRYDd6hO9nWbVXRk5xAI61cW6yQR66y6qexQj+w3vhkMZbc5ECY7M/qNy2QCTIAJWEmg35e/onKJXKj6Vh4rq+W6mAATYAJMQCICzsQ6WZpHmxUeOnRIluaY0o5gsFELODtwoJRf4eHhSJ8+PUJDQ8XPlClTik1BQ0JCLI+m08JVfQ6LdSzWeTtmTD9fduHKDACy28xinRm9zmUyASbABLwjMP27/UiRJDHaVH/Tuwv5bCbABJgAEwgYAuxZ59+ulH3dZhUd2TkEwvqVxToW66y6nzXXI/uNr9kQL06U3eZAmOy86A4+lQkwASYgJYE1O0/hj/BbGNiygpTt40YxASbABJiA+QRYrDOfsbsaZF+3WUVHdg6BsH5lsY7FOqvuZ831yH7jazbEixNltzkQJjsvuoNPZQJMgAlISWDf7xFYtPkoZnevJWX7uFFMgAkwASZgPgEW68xnzGKdZ8a8fvXMyNczWKxzItb5ClXr9XaI89Zqi5HnBSMXO9hs95h/I8col8UEmAAT8AeBy5H30WX6T1g38iN/VM91MgEmwASYgAQEWKzzbyfILlJZRUd2DoHgbMJiHXvWWXU/a65H9htfsyFenCi7zYEw2XnRHXwqE2ACTEBKAi9evkKZTl8hbE576ZMiSwmQG8UEmAATCAACnsQ6Sp7/9OlTYanjv+l36u8UHMrvfMUj+5rGV/vo+mCwUQsn2TkEwvqVxToW67Tci5aeI/uNbwYM2W0OhMnOjH7jMpkAE2ACVhOoM2AZ5vSohazpU1hdNdfHBJgAE2ACEhDQItYpopwi1rkT8IwS6oJFyJJ93WbVEJWdQyCsX1msY7HOqvtZcz2y3/iaDfHiRNltDoTJzovu4FOZABNgAtIS6Dj5B7SrURylCmaRto3cMCbABJgAEzCPgBaxjgQ4EugcRTv6vyvhzogWy76mYRuNIPB3GbL3dSCsX1msY7HOuDvWoJJkv/ENMjNWMbLbHAiTnRn9xmUyASbABKwmMGLRDryRKwPqVyhgddVcHxNgAkyACUhAQKtYpxbm2LPOuI5Tr9vOnDmDkSNHYurUqUiTJk2sStx9Z1xr/FcSr1/NZ89inQexzsyYf9kHuPnDz3kNwchFdptZrPPX3cD1MgEmwARiE5i/8TCePIvCf+uXYjRMgAkwASYQhAT0iHWKcEc/1WGv6rWuEShlX9MYbWOgC3LueMne14GwfmWxToNYp0xqRsf8yz7AjZjM9JQRjFxktzkQJjs9Y5GvYQJMgAnIRuDnsHPYefQSRnd4X7amcXuYABNgAkzAAgKexDoLmuCyCkevs0GDBqFo0aJYtGgRsmXLhvHjx6NkyZIgG3bs2IERI0Zgz549KFeuHMaMGYNSpUqBBLDhw4ejYsWKmD59OvLmzYt+/frh66+/xoYNG9C3b1907twZISEhOHfuHAYOHIitW7eicePG4rp06dKZisDRRqqzbNmywruuePHiGDVqlGizWsi7desW9LIge1OlSoU7d+6gYMGCKF++PGrXri1sXLBggbBX+b+phjsUzutX82mzWKdBrDMr5l/2AW7+8HNeg1YuNMnTJ378+P5qqmH1arXZsAq9LIjFOi+B8elMgAkwAZMIHP8zEhNX/IaF/euZVAMXywSYABNgAjITsJNY16ZNG3Tp0gUNGzbEpEmTcPfuXRE2ev36dfTs2RNDhw5FoUKFMH/+fBw/fhzjxo1DeHg4WrZsia5du4rrSAzbvXs3vvjiC7x8+VKIdTNmzBBhp1RGkyZNULlyZUybNk0IWsOGDUPixIlN60JHsY7a2qhRI2HnmjVrhAhJwt2VK1diQmRJrNPLgq4jBmTj9u3bsXnzZvF/asfo0aPxySefIGfOnKbZ66pgXr+aj5zFOo1iHXUFe9aZPyCpBi03/qNHjzB27Fi0atUK+fLli9UwO7oja7HZGvrOa2Gxzp/0uW4mwASYwD8E7jz4C02Hr8IvE1sxFibABJgAEwhCAp7EOmdpnBzXsWZtMuEoZPXu3RtTpkxBnjx5sHfvXixZsgQTJkzA66+/HtNzf/31l/CY27lzp/ju8uXLUF9H11y4cEF40JHY1717d+GlRutBEujI+y5lypQ4ffo0Bg8eLH6XKVMm00aGo43UHrIxf/78uHbtGnr06CHENDqUfHYk1hnB4vbt28L2IUOG4OHDh1i6dCn69+9vqjjJYp1pQ8ljwSzW6RDrFOGOfvoS8y+7QONx9Jh0ghYu9NZEmagdxTqTmmVqsVpsNrUBHgpnsc6f9LluJsAEmEBsAu92/QYbx7VAstcTMRomwASYABMIMgJaxDplnepKpLNKrFNvvqAW6xImTChCOEloo/U0refIO0wR69TXLVu2TIh1AwYMEJ5zyhqQhKtKlSrF6n0KuV28eHEcZw4jh4i7DSbU7XMU64xgQX1PDisULhwZGSnMatasmZHmaS6L16+aUek+kcU6SXaDJW8wvXHsMsf06xmZ6huf3rTMnDkT8+bNE56N5A7dtGlT8QaBBCSakGnimzNnjojlp7ct9N2sWbOE+7G7/ADUtrCwMOE+TUedOnXEmxzHtz16bPD2Gp7svCXG5zMBJsAEgpdAsxGrMbRNJeTPljZ4IbDlTIAJMIEgJaBFrHOVxslTpJivSN0JWWqx7tSpUyIElsQ6Eum2bNmCtWvXeiXW3bt3DwsXLhTXJEmSxNema77e0UZaS06ePFkIhBTC26tXLyGo0XlqzzpXYp03LKiRBw4cwKZNm0RI8EcffWSqMOkOCq9fNQ8Z3SeyWCeRWKc3jl3mmH49I1N945OYtmLFCjHRPXv2TLg/d+zYEVmyZIl5q0J1qGP5z549KxJ7KmKdK6705qNTp05CAKRkoJS4NEGCBCzWOek09qzTM5L5GibABJiAOQR6zdmM2mX+hUrFc5lTAZfKBJgAE2AC0hLQKtaRAbJ61lF+OtpsghwsaP1Fzha0YQTltYuIiIgRuSgvnSvPuvTp04v1YNu2bVGhQgWsXLlShNNSmalTpzat/5zlrKP1JAlny5cvx759++KIjuRA4kqs84YFGUXOKRRSmyJFCpGzTh1SbJrRTgpmsc582izW6QiDNSrmPxhi+vUMYTWXQ4cOYe7cuUJIy5EjR8xmEo4uxuocAI4777jKD3DkyBHhsUd5DZInTx7rjY7Vkx5PdnpGCl/DBJgAEwhOApNX7UVoqqRoWaVocAJgq5kAE2ACQUxAr1inIHPmdUffqdM76cWr1bOOvMImTpwoIqho44TWrVtj1apVQuSidZ6WMFjyZKM8dZS/bf369ahbt64IlS1WrJje5mu6ztFGqr906dKi7WQLCWjZs2ePsxusK7HOGxbUQOp/ckyhPID+CoGldvD6VdNw8ekkFus0iHXK5GX0mwmtk5mdY/r1jE41l+joaPzwww9CsLt58yb69OmDBg0a4MGDB7E869STn6NY52piXLdundgqXAl7dZX0VI8N3l7Dk523xPh8JsAEmEDwElix7QQuXr+Pvs3KBS8EtpwJMAEmEKQEPIl1/sQi+5rGCDb+tvHGjRsifRZFnPljF1iFob85eOrLQIgMY7FOg1hnVsy/VrHOmzh2V27C/orp93QTOfve1Y1P21/TxETbYtPEpCQXpTL0iHXsWae9dwJhstNuLZ/JBJgAE5CbwK7j4Vi9/SSmdakhd0O5dUyACTABJmA4ARbrDEfqVYH+FKkoZJa8ECnqrHHjxogXL55XbTfyZH9y0GJHIKxfWazTKNbRgPCXZ503ceyyxfRruZEcz1Hf+Io9lKiT4vPJzZhEuowZM4p8c/RGIXHixLrEuvv378fKWUdbfZMbMm8wEbfXAmGy0zMW+RomwASYgIwE/rx2F32++AWrhzWRsXncJibABJgAEzCRAIt1JsLVULTsIpUGEww5RXYOgbB+ZbFOp1injHBfYv61etZ5E8fuSqzzV0y/nplAzeXx48eYMmUKZs+ejcyZMwuxjnZtff78udh1h5KI0k5CtEU3bShBSUi1hsFSXjoKg+3WrZvIWdeiRQuQtx2LdSzW6Rm3fA0TYAJMwCoCz6KiUan7Qvw26xOrquR6mAATYAJMQBICLNb5tyNkF6msoiM7BxbrrBoJJtbjz8lO9gFuIna3RfuDC+00S7sPkSsxuRVb7VLsD5u96d9AmOy8sZfPZQJMgAnITqBG3yVY0K8uMqRO9n/s3Qd4VFX6BvA3DQgtoQSkiuDSFFlQUVEUUVERpIMCUhTUxT9FBOlIr9KFVQEFBCkrCyzIii4oTSBIUVCWJiUgHUIIJJD2f76DN3szyUym3Zl7Z955njwhmbnnnvM7d4bnvvnuPWbvKvtHAQpQgAJeFNCfvyYlJamFGbp27erFPbjflNnPadwf2f+2DIYxOuNkdgfb89eSJUtCVhCWVXTliklZfdjX5/zOuOpfw8q6XCrrXAV15fVmP8BdGYs3X+srF1kWXC6jXbduHWQRj27duqlLbI1c6tuek6/G7O48MaxzV47bUYACFDBGoOukf6F7s4dR+y+ljNkBW6UABShAAVMKaGGdFBvcvHmTYZ2PZ8ns522+4jC7g5y/ysrAcXFxKqSTr+LFiyMqKkrdRothna+OFA/2w8o6D/AM2tTsb3wjhm32MTOsM2LW2SYFKEAB9wWGff496lQtg8aPVXa/EW5JAQpQgAKWE5DzVzl30MK65cuXm2YMtWvXxp49e0zTHyM6EgxjdMbNCg7Sxz/++APFihVTQZ18l8o6CevCwsJYWefMRPvzNQzr/Kmf877NHlwZIWb2MTOsM2LW2SYFKEAB9wXenLxGbfzpe03cb4RbUoACFKCA5QS0sE7u4S3395ZF+OQrPj4eiYmJ6t7ecm7BBwWCWUDCuDx58qBgwYKIjo5WV8/JV4ECBdTvGdZZ4OhgWGe+STJ7cGWEmNnHzLDOiFlnmxSgAAXcF1i7/TBi/3sGI7s87X4j3JICFKAABSwnIOevsgBhSkoKZLHD69evZ37JPexSU1MZ1lluVtlhbwtIGCeXusqikrKYpPYl96uTW2CFhoayss7b6N5uj2Gdt0U9b8/swZXnI8zegtnHzLDOiFlnmxSgAAXcF9hz5Cxmr9qFuf1edr8RbkkBClCAApYUkLBOzh+kik4COu1Lq6qTc1z54oMCwSggC0fIl1ZdJ4Gd9qVV1UlYZ/YHF5jIYYEJX02aFa7z9pWFfj/B6GKFMdeoUQOnTp1SN+csUaKE+i436LTKajr+OJa5TwpQgAJGCZy/mojO41fj3xPaG7ULtksBClCAAiYV0KrrJLCTCjvtS6rqJMiTB8M6k04eu2W4gLbKqwRyUl0nlXTalwR4VqiqEySGdVwN1vA3i6s7MHuVmavjceb1Zh8zK+ucmUW+hgIUoIBvBeq+Mw/fT+uEvBHhvt0x90YBClCAAn4X0AI7rcpOvmsVdQzq/D497ICfBbTqOvku4ZwW0lklqGNY9+dfHOQvEHK9vyx9/dVXX6Fr164+ObTMHtD4BCGHnQSji9nHzLDOX+8G7pcCFKCAfYFWHyzHxLefQ8VSRchEAQpQgAJBKKAP57SAjkFdEB4IHHKOAlqFnT64035nBTJW1rGyznTHqdmDKyPAzD5mhnVGzDrbpAAFKOCZQK+Z/0ar+vehXo3ynjXErSlAAQpQwNICDOgsPX3svA8ErBTSaRwM6xjW+eCt4douzB5cuTYa515t9jEzrHNuHvkqClCAAr4UmLBkGyrcFYW2T9/vy91yXxSgAAUoQAEKUIACBgswrMslrJOb58slsvKw/bf8Tv+cNlfa73KbO7MHNLn136jng9HF7GNmWGfU0c52KUABCrgvsOi7X3Dh6g30afOY+41wSwpQgAIUoAAFKEAB0wkwrHMirNNCOS2scxTgORvUSZtmD2j8dbQGo4vZx8ywzl/vBu6XAhSggH2B7/cex9rtRzC5e0MyUYACFKAABShAAQoEkADDOifCOgngJKCzDe3kZ3vBnTPHiG1Ao90gVFYo8cbD2+15o0/OtGH24MqZMbj6GrOPmWGdqzPK11OAAhQwXuBQ3GUM//x7LBnWyvidcQ8UoAAFKEABClCAAj4TYFjnZFinD+aMqKxLTEzE+PHj0bFjR1SuXNnjA8Dd9rZv346xY8diwYIFKFq0qMf9cKcBfXB1+PBhjB49GtOmTfNaf4xo051x6rdhWOepILenAAUoEHwCiUm30aj/Ymye0SX4Bs8RU4ACFKAABShAgQAWYFjnRlinBXfyXX/Zqz7Ec+aY0Qc0V65cQe/evTFkyBCvhHXutsewzpmZ8/5rGNZ535QtUoACFAgGgef6LsSyYa1RtHBkMAyXY6QABShAAQpQgAJBIcCwzgSrwSYlJaFfv36QSw0feOABVUn297//HdHR0bh69SoGDhyIWbNmZVaXSaC2ePFiTJo0SR2kH330EebMmaMuye3Zsyfatm2rttHaW7RoEeTS2sGDB2Pjxo1o3bo1Ro4cieLFi6vt9+7di0GDBuHixYto1qwZdu7caarKOulr3bp11fhr1aqFMWPG4N5771V9P3r0qN1x2XvOtrLO3uvkMuJNmzZh1KhR2LZtGx5//HGMGzcOderUgbQhwarM18KFC1GuXDlMnDgRDz74oFsfHAzr3GLjRhSgAAWCXqDT+FXo2+Yx1KhYMugtCEABClCAAhSgAAUCRYBhnQnCOjmY9JVw8nPnzp1VoNagQQMcOXJEBVTapaD6sG7//v1YtmyZCvhu3bqlgqu3334bZcqUyazUi4mJQZ8+fdCmTRvV3vTp09X+RowYgZs3b6qA76WXXkLz5s3Vc1u2bDFVWNehQwe0atUKPXr0wIoVK1SAJha3b99WfW/UqJEKGWfOnJltXDk9d/LkycxLa0NCQuzanD9/Xj03fPhwVK9eHZ999hnEe8KECTh16pSaI+lTy5YtMXnyZBWsyjzkyZPH5c8HhnUuk3EDClCAAhQAMGjOBjxZ8268UOfOH7H4oAAFKEABClCAAhSwvgDDOjcug7VdFdbdRSbsXQYrh1Xfvn0xdepUVKpUSVVx6e/bpg/rDh48iE8++QQDBgzA3XffrSrobMM/uX+dhHAzZsxAVFQUDh06hKFDh6rfXbp0SVWOzZ49W1XaSRglwaD8bJZ71snlwWJRpUoVnD17Fu+++64KMiWc1PddxiUOMq5r167ZfU4uXdY8T5w4YdemVKlSme9wqX5cs2YNNm/erCoa4+LissyRfk4iI12/FIlhnfU/TDkCClCAAv4QmLUyFpF5I/B6o1r+2D33SQEKUIACFKAABShggADDOifCOnHXVoR19F1e58p96xyFdfpwzlFYFxERgbVr16rATi5jff/999GiRQskJCRkVtZdvnwZTz/9dJbDRy7flMtj5Tn9ghJmWHzB0QIT+gpE2747+5xAaL4S8NmzqVixIubPn69CTpl3WfijQoUKmWGdvQCVYZ0Bn1RskgIUoAAFchRYueW/OHD8PIZ2fIpCFKAABShAAQpQgAIBIsCwzomwTgvocgvtjAzrhg0bpqrLpNpLwrlvvvlGhUb6YOjMmTPqPmpyaaaEStqCFfHx8eqyVnl9/vz5sxy6UklnW50mP0tAZZbKOrkUdcqUKSosk8tP33vvPbVyrlzC62llndyvzp7Nnj171CWwYiGeGzZswMqVKxnWxcSgRIkSkMurpVJTAurw8HDIJcV8UIACFKCAbwViD57BZ//ei4/7NPbtjrk3ClCAAhSgAAUoQAHDBBjWORnW6YM4oy6D7d69u7rnXN68ebNc9ioBVbdu3dSiEbKAgbwmPT1dhUarVq3C8ePHVYAl90yTUE9Curvuugtae2XLllW/69KlC+rVq4fly5erSzpl0Qq5v5qEYfXr18+875sZ71kn96Z75ZVXsHTpUuzYsUONXUJUb9yzzp6N3CtQFo0Qp7CwMOUvoZTcn+706dN2L01mZZ1hn1dsmAIUoAAFbAROX0zA36Z+jTVjX6UNBShAAQpQgAIUoECACDCsczOs0+Y/p6o7eU5+n9tDf7mn3H9NqsckRJNqLrlEVVtQQlYllYUVZMXW+++/Hy+//DJ++uknFVhJaCcVd3KPudKlS6uwrkmTJmrxBa09uZRT2pDnVq9ejaZNm6q2atasqbqorYYqq8JKcHXgwAEVRJmlsk76/cgjj6jxygIZctlu+fLls/RdW+X2gw8+QMmSd1bEs13lVXvO9lJfuRQ2J5sbN27gww8/VKvtyn47deqEf/zjH6ofcsktL4NlZV1u73E+TwEKUMBoAfn/vc7f5mLH7K4IC2WFs9HebJ8CFKAABShAAQr4QoBhnUlWg/XFZFtlH2ZfbMEIR7OPee7cuahRo4a6DFkuf+VlsEYcBWyTAhSggHsCzYYsxcyeL6JciSj3GuBWFKAABShAAQpQgAKmEmBYx7DOVAekdMbswZURYGYfM8M6I2adbVKAAhTwjsA7077Gaw1r4tHqZb3TIFuhAAUoQAEKUIACFPCrAMM6hnV+PQBz2rnZgysjwMw+ZoZ1Rsw626QABSjgHYExi7agavniaPlkNe80yFYoQAEKUIACFKAABfwqwLCOYZ1fD0CGdXcEGNaZ7jBkhyhAAQpYRmD+N/uQcPMWerZ4xDJ9ZkcpQAEKUIACFKAABewLMKxjWGe694fZgysjwMw+ZlbWGTHrbJMCFKCAdwS+/ekYNu45jvFvPuudBtkKBShAAQpQgAIUoIBfBRjWMazz6wGY087NHlwZAWb2MTOsM2LW2SYFKEAB7wj8euICxn+5FV8MauGdBtkKBShAAQpQgAIUoIBfBRjW5RDW+WpGateujT179vhqd5bZTzC6WGHMXA3WMm8hdpQCFAgygauJyWg5bBk2TukUZCPncClAAQpQgAIUoEBgCjCsY2Wd6Y5ss1eZGQFm9jGzss6IWWebFKAABbwnUL/3fPxr7KsonD+v9xplSxSgAAUoQAEKUIACfhFgWMewzi8HnqOdmj24MgLM7GNmWGfErLNNClCAAt4TaD96BYZ0fArVyhf3XqNsiQIUoAAFKEABClDALwIM6xjW+eXAY1iXVYBhnekOQ3aIAhSggKUE3v/4OzxRozxefryKpfrNzlKAAhSgAAUoQAEKZBdgWMewznTvC7MHV0aAmX3MrKwzYtbZJgUoQAHvCQz97HtUKl0EnV/4q/caZUsUoAAFKEABClCAAn4RYFiXS1iXL18+JCcnq8mx/bf8Tv+cNoPa73KbUbMHNLn136jng9HF7GNmWGfU0c52KUABCnhHYNXW/+KXY+cxrNNT3mmQrVCAAhSgAAUoQAEK+E2AYZ0TYZ0WymlhnaMAz9mgTto0e0Djr6MyGF3MPmaGdf56N3C/FKAABZwT2HP4LGav3oW5/V52bgO+igIUoAAFKEABClDAtAIM65wI6ySAk4DONrSTn+0Fd87MuNkDGmfGYMRrgtHF7GNmWGfEkc42KUABCnhP4NK1m2g3agW+/fA17zXKlihAAQpQgAIUoAAF/CLAsM7JsE4fzBlRWXf48GGMHj0a06ZNQ9GiRf1yMJhlp/rgypFLIJkxrDPL0cd+UIACFLCuwNO952PVmFcRVSCvdQfBnlOAAhSgAAUoQAEKgGGdG2GdFtzJd/1lr/oQz5ljy+wBjTNjMOI1zoZ1RuzbX22a/VhgZZ2/jgzulwIUoIDzAp3GrUTfto+jRsUSzm/EV1KAAhSgAAUoQAEKmE6AYZ1JVoPVV4ldunQJI0eORP369TFjxgzce++9GDBgAObNm4c1a9agf2hVsBoAACAASURBVP/+eOeddxAWFoZNmzZh1KhR2LZtGx5//HGMGzcOderUUQdabGws+vTpo/7dpEkTxMXFYdKkSYiMjMTRo0cxePBgbNy4Ea1bt1b7K168uCkOUNuwTvpWt25dVXVYq1YtjBkzRpnYmg0ZMgQPPPAAFi5ciHLlymHixIl48MEHkZGRYddJ2hDP6OhoXLlyBdWqVcMTTzyBxo0bK4v58+crF+1no4AY1hkly3YpQAEKBI/A0Hkb8eh95fDSo38JnkFzpBSgAAUoQAEKUCAABRjWmTSs69ChA3r27ImWLVuqIG3r1q34+OOPkZ6ersKlmTNnIiIiQoVxw4cPR/Xq1fHZZ59h//79mDBhAuLj49G9e3fVhgRcEvZJuCdhnVQDynZt2rRBgwYNMH36dBVUjRgxAnnz+v/SGduwTixatWqFHj16YMWKFSp4k+DuzJkzmZcOS8DZuXNn9Roxmzx5Mq5evaqeP3funF2nU6dOqe3EWCx++OEHfPvtt+pn6cfYsWPxxhtvoEKFCoa+/RnWGcrLxilAAQoEhcCctbuRmpaOvzV9OCjGy0FSgAIUoAAFKECBQBVgWOfGZbC2q8K6u8iEvcs9JXjq27cvpk6dikqVKmHx4sU4fvy4qoSTAKp3796QKrLKlStnHpdJSUmq6m7z5s0qkNu3bx/mzJmjgrhChQphw4YNWLlypXru4MGD6vdStRcVFYVDhw5h6NCh6nelSpXy+7Fu6yLjFYsqVarg7NmzePfdd1WYJg/tPn+2Ztu3b1duWiWhNihbJ6k21FtfvnxZ2Q4bNgzXr1/Hl19+iYEDBxoeYjKs8/thxw5QgAIUsLzA+tij+OHnExjX7VnLj4UDoAAFKEABClCAAsEswLDOibBODhBtRVhH3+V1rty3zlFYp19sYsmSJSqsGzRokKqA08K6ihUrqss0JXSTfkl4JxVgElCtWrVKXRqrhVX68EqCvKeffjrLcS+Xjy5atChLAOivN4aje9bpx28b1unN9OOVCkR7ThLW6beTS2bHjx+vLiW+cOGCInj11VcNp2BYZzgxd0ABClAg4AUOnryI0V9sxuIhLQN+rBwgBShAAQpQgAIUCGQBhnVOhHVaQJdbaOfrsC4xMVFdAithnYR0+uo5R5V1cqnsggULVJCXP39+0x3ftmGdXLI7ZcoUFSTKZavvvfeeCtTkdfrKOnthnVQS2nOyDesEY9euXVi/fr265PiVV17xSYDJsM50hyE7RAEKUMByAjeSU/B8vy+wdebrlus7O0wBClCAAhSgAAUo8D8BhnVOhnX6IM4Xl8E6U1kn96WTRRRmzZql7kcnl2uGh4er+7UlJCRkuWedXOYq4ZN2zzqpzuvSpQvq1auH5cuXq0topZ0iRYr4/f2R0z3r5N57EpwtXboUO3bsUOPQB21yGay9sE7CSXtOp0+fzrKdDF4uNZZLYwsXLqzuWScLchj9YFhntDDbpwAFKBAcAo36L8Zn/ZvirqIFg2PAHCUFKEABClCAAhQIQAGGdW6GddqxkFPVnTwnv8/t4ellsGXKlMGHH36Ijz76SC2O0KlTJ/zjH/9QQZasYCqXwfbq1Uvds659+/bqPnbaZbFynzq5L9vq1avRtGlTdYltzZo1c+uyT563dZF+PvLII6rvMk4J0MqXL59tNVh7YZ2ElPac5LJa/XYyQLkUVlaclfsF+uISWNknwzqfHFrcCQUoQIGAF3h7ylq83qgW6lQtE/Bj5QApQAEKUIACFKBAoAowrDPJarBGHmC3bt1S1XYhISFqVVj5buaHv4Or8+fPq0UmZEEPo1eB1ebB32PO7XiYO3cuatSooS5DjomJQYkSJdR3WaBEKk2lotPsx1VuY+TzFKAABQJBYOyiLahcrhhaPVU9EIbDMVCAAhSgAAUoQIGgFGBYF6BhnVzeKWHTunXrIAssdOvWTS1MYYbLXHN7p/kzuJJLZqVCUULN1q1b+yyA8ueYc5sPeZ5hnTNKfA0FKEAB/wss+u4XXLh6A33aPOb/zrAHFKAABShAAQpQgAJuCTCsC9Cwzq2jwSQbmT24MoLJ7GNmWGfErLNNClCAAt4X2PzLSfxz80FM+78XvN84W6QABShAAQpQgAIU8IkAwzqGdT450FzZidmDK1fG4uxrzT5mhnXOziRfRwEKUMC/AifOxePdWeuxclRb/3aEe6cABShAAQpQgAIUcFuAYZ0urEtKSlILNHTt2tVtUFc2NHtA48pYvPnaYHQx+5htw7qSJUuqe9bJirm8Z503j362RQEKUMAzgfSMDDzytznYMbsbwkLNfY9az0bKrSlAAQpQgAIUoEDgCjCs+zOsk0UYbt68ybDOBMe62YMrI4jMPmYJ62S14Li4OBXSyZesOCwLTOTNm5cLTBhxULBNClCAAm4KtBy2DB/+7XncUyrazRa4GQUoQAEKUIACFKCAPwUY1mVkQIISLaxbvny5z+ajdu3a2LNnj8/2Z5UdBaOLFcYsffzjjz9QrFgxFdTJd6msk7AuLCzMZ4txWOU4Zj8pQAEK+Evg3VnfoNkTVfFUzQr+6gL3SwEKUIACFKAABSjggQDDuj/Dutu3b+PGjRu4evWq+oqPj0diYiLk9xLm8UGBYBaQMC5PnjwoWLAgoqOj1arC8lWgQAH1e4Z1wXx0cOwUoIDZBKb+YweKR0XitYY1zdY19ocCFKAABShAAQpQwAkBhnUZGUhPT0dKSgqSk5Nx/fr1zC+5h11qairDOicOJL4ksAUkjAsPD0dkZCQKFSqU+SX3q4uIiEBoaCgr6wL7EODoKEABCwms2HwQ/z15EYNfe9JCvWZXKUABClCAAhSgAAU0gaAP6wRCwjqpnpMqOgnotC+tqi4jIwPyxQcFglEgJCREBXFadZ0EdtqXVlUnYR0fFKAABShgDoFdh/7AnLW78el7TczRIfaCAhSgAAUoQAEKUMAlAYZ1gAritMBOKuy0L6mqk9/Lg2GdS8cVXxxAAhLUyUMCOamuk0o67UsCPFbVBdBkcygUoEBACFy4egMdx63ENxM7BMR4OAgKUIACFKAABSgQbAIM6/6ccS2w00I7+a5V1DGoC7a3BcdrK6BV18l3Cee0kI5BHY8VClCAAuYUeLLn51g3oT0KRuYxZwfZKwpQgAIUoAAFKEABuwIM63Q0+nBOC+gY1PHdQ4E7AlqFnT64035HIwpQgAIUMJdAhzH/xKD29VC9Qoy5OsbeUIACFKAABShAAQrkKsCwLgciBnS5Hjd8QZALMKQL8gOAw6cABUwvMGjuBjz5wN14oc69pu8rO0gBClCAAhSgAAUokFWAYR2PCApQgAIUoAAFKBBgAh//6yeEhoTgzSYPBtjIOBwKUIACFKAABSgQ+AIM6wJ/jjlCClCAAhSgAAWCTGDdjiPY9mscxrzRIMhGzuFSgAIUoAAFKEAB6wswrLP+HHIEFKAABShAAQpQIIvAgeMXMGHJVnwxqAVlKEABClCAAhSgAAUsJsCwzmITxu5SgAIUoAAFKECB3AQSbt5C44FfYvP0Lrm9lM9TgAIUoAAFKEABCphMgGGdySaE3aEABShAAQpQgALeEHjx/UVYMKg5SkQX8EZzbIMCFKAABShAAQpQwEcCDOt8BM3dUIACFKAABShAAV8KvDVlLbo2qoWHq5bx5W65LwpQgAIUoAAFKEABDwUY1nkIyM0pQAEKUIACFKCAGQXGLd6Ce8sUQ+v61c3YPfaJAhSgAAUoQAEKUMCOAMM6HhoUoAAFKEABClAgAAW+/M9+/HH5Ovq2rRuAo+OQKEABClCAAhSgQOAKMKwL3LnlyChAAQpQgAIUCGKBbQfisGTDfnzUq1EQK3DoFKAABShAAQpQwHoCDOusN2fsMQUoQAEKUIACFMhV4MylBLw1eS3WjmuX62v5AgpQgAIUoAAFKEAB8wgwrDPPXLAnFKAABShAAQpQwKsCT/T4DN9++Bry543wartsjAIUoAAFKEABClDAOAGGdcbZsmUKUIACFKAABSjgV4HXxvwTA9vXQ/UKMX7tB3dOAQpQgAIUoAAFKOC8AMM65634SgpQgAIUoAAFKGApgaGfbcSj1cvipUcrW6rf7CwFKEABClCAAhQIZgGGdcE8+xw7BShAAQpQgAIBLfDZur24eSsF/9e8TkCPk4OjAAUoQAEKUIACgSTAsC6QZpNjoQAFKEABClCAAjqBjXuP4+vthzG5+/N0oQAFKEABClCAAhSwiADDOotMFLtJAQpQgAIUoAAFXBU4fjYefWavx8pRbV3dlK+nAAUoQAEKUIACFPCTAMM6P8FztxSgAAUoQAEKUMAXAo92n4vNM7ogT3iYL3bHfVCAAhSgAAUoQAEKeCjAsM5DQG5OAQpQgAIUoAAFzCzQbtQKDOv0FKqWL27mbrJvFKAABShAAQpQgAJ/CjCs46FAAQpQgAIUoAAFAlhgyLyNqHtfOTR69C8BPEoOjQIUoAAFKEABCgSOAMO6wJlLjoQCFKAABShAAQpkE5AVYW/cSkEPrgjLo4MCFKAABShAAQpYQoBhnSWmiZ2kAAUoQAEKUIAC7gn8sO8EVm/7L6a+84J7DXArClCAAhSgAAUoQAGfCjCs8yk3d0YBClCAAhSgAAV8K3DqwjX83/R1+NeYV327Y+6NAhSgAAUoQAEKUMAtAYZ1brFxIwpQgAIUoAAFKGAdgXo9P8M3E19DgXwR1uk0e0oBClCAAhSgAAWCVIBhXZBOPIdNAQpQgAIUoEDwCHQevwp9Wj+GByqVDJ5Bc6QUoAAFKEABClDAogIM6yw6cew2BShAAQpQgAIUcFZg1MLNuK9CDFo8Wc3ZTfg6ClCAAhSgAAUoQAE/CTCs8xM8d0sBClCAAhSgAAV8JbBkw37EXUjA+68+7qtdcj8UoAAFKEABClCAAm4KMKxzE46bUYACFKAABShAAasIxP73DOau3YNP+zaxSpfZTwpQgAIUoAAFKBC0AgzrgnbqOXAKUIACFKAABYJF4Mr1JLQathwbp3YKliFznBSgAAUoQAEKUMCyAgzrLDt17DgFKEABClCAAhRwXuClAYsxt9/LKFWskPMb8ZUUoAAFKEABClCAAj4XYFjnc3LukAIUoAAFKEABCvheoPdH36BFvWp4subdvt8590gBClCAAhSgAAUo4LQAwzqnqfhCClCAAhSgAAUoYF2Bj1bGIl+ecHR9qbZ1B8GeU4ACFKAABShAgSAQYFgXBJPMIVKAAhSgAAUoQIH1u45h457fMeGt54hBAQpQgAIUoAAFKGBiAYZ1Jp4cdo0CFKAABShAAQp4S+D42avoM3s9Vo56xVtNsh0KUIACFKAABShAAQMEGNYZgMomKUABClCAAhSggBkF6vX8DN9M6IACkXnM2D32iQIUoAAFKEABClAAAMM6HgYUoAAFKEABClAgSATemPgvvNPsYdSuXCpIRsxhUoACFKAABShAAesJMKyz3pyxxxSgAAUoQAEKUMAtgQlLtqF8iSi8+sz9bm3PjShAAQpQgAIUoAAFjBdgWGe8MfdAAQpQgAIUoAAFTCGwaut/se/oOQzvXN8U/WEnKEABClCAAhSgAAWyCzCs41FBAQpQgAIUoAAFgkTg4MmLGLlwE5YMbRUkI+YwKUABClCAAhSggPUEGNZZb87YYwpQgAIUoAAFKOCWQFp6Buq+MxdbZ76OiPAwt9owcqOMjAwjm2fbFLC8QEhIiOXHwAFQgAIUoEDuAgzrcjfiKyhAAQpQgAIUoEDACHQctxL92tZFjYolTTMmCen0X9IxBnemmR52xM8CWkAn3/Vffu4Wd08BClCAAgYKMKwzEJdNU4ACFKAABShAAbMJjF28BfeWKYo29e8zRdcklEtPT1dfaWlp6rttcGeKjrITFPCDgD6cCw0NRVhYGOS7fLHKzg8Twl1SgAIU8JEAwzofQXM3FKAABShAAQpQwAwC/9xyEAd+v4BhnZ7ye3e0oC4pKSnHwE46yAo7v08TO+AnAX1FnXQhIiIi80sL7RjY+WlyuFsKUIACBgswrDMYmM1TgAIUoAAFKEABMwn8dvIiRplkkQmtmk7Cuvr1uUKtmY4T9sU8AitXrsStW7cQGRmZ+ZUnT57MKjvz9JQ9oQAFKEABbwkwrPOWJNuhAAUoQAEKUIACFhCQSrXH3pmHTdM7I29EuN96rFXVpaSkIDk5GQ0aNMCyZcv81h/umAJmFGjbti0WL16MhIQEFCpUKPMrX758qsqOl8OacdbYJwpQgAKeCzCs89yQLVCAAhSgAAUoQAFLCbw+YTV6tKiDWn8p5bd+S1gn96i7ffs2pLLuueeeY1jnt9ngjs0qIGHd3LlzcfHiRURHR6NIkSLqq0CBAtCq63gprFlnj/2iAAUo4L4Awzr37bglBShAAQpQgAIUsKTApKU/onTxgmj/7AN+678W1snlfTdv3sTzzz/PsM5vs8Edm1VAwrpZs2bhjz/+QLFixVC8eHH1vXDhwsibN6+6FJZhnVlnj/2iAAUo4L4Awzr37bglBShAAQpQgAIUsKTA1zsO48cDcRjT9Rm/9V/CutTUVHUvLgnrXnjhBYZ1fpsN7tisAhLWzZgxA3FxcYiJiVFfEthFRUWpsC48PJxhnVknj/2iAAUo4IEAwzoP8LgpBShAAQpQgAIUsKLA8bNX8e6s9Vg1+hW/dV8L6+R+dXIZrD6sO3PmDMaPH4+6devi1Vdf9VsftR1LoDhnzhycP38e77//vvr1xIkTUbJkSXTr1k2FJnxQwAgBCeumTZuGU6dOqaBOjjn5LpV1ct86hnVGqLNNClCAAv4XYFjn/zlgDyhAAQpQgAIUoIDPBZ7pswD/GN4GRQtH+nzfskN9WCeVdS+++GJmZV0whXXiICHgrl270LBhQwZ/fjkazbtT27CuRIkSKqyTyjqGdeadN/aMAhSggKcCDOs8FeT2FKAABShAAQpQwIICPWf8G63qV8eTD9ztl95bOayTVTm99bh+/Tqr9LyFGYDtMKwLwEnlkChAAQo4IcCwzgkkvoQCFKAABShAAQoEmsAna35CWnoGujd92C9DcyWs0wItCcnuvvtufPfddyhatCjeeOMNVKlSRfX/0KFDmDdvHs6dO4cnn3xSrZ4pFXv6y1bz58+vLhu8cOEC+vfvD2l38eLF+PXXX3HPPffgtddeQ9WqVdU9wPTtvfzyyzh58iTi4+PtXgZ7/PjxHNtKTExUYVxOfa9QoYK6vHbbtm1qDHIvsgEDBqBMmTJ+mRPu1HwCDOvMNyfsEQUoQAFfCDCs84Uy90EBClCAAhSgAAVMJrB1/yl8uWE/Zvd+yS89cyesk7Csb9++iIyMxIcffqgCtq5du0ICMflZ7uclPx85cgQzZ85EqVKlsoRrWthWunRpFeZNnjwZDz74IFq0aIEtW7ZgxYoVKiyTYM2Z9rR71km78vqc2ipSpIgK6+z1Xe7Zx/vf+eUQtMROGdZZYprYSQpQgAJeF2BY53VSNkgBClCAAhSgAAXML3A1MRlNBy3B5hld/NJZd8I6LRyTDusXfDh9+jRGjhyJ7t27o169emrBitmzZ2erhIuOjlavkbBv586d6sb9w4YNQ7Vq1aDdJ69Ro0aQijdpr3fv3njkkUfstqf1Z9++fXbbeuKJJ7KEcbZ9l58Z1vnlELTEThnWWWKa2EkKUIACXhdgWOd1UjZIAQpQgAIUoAAFrCHQduRXGNmlPqqUK+7zDnszrNu9ezc++eSTzODNmdVbf/jhB7WN7UMueZWKPFfa2759u922GjduzLDO50dX4OyQYV3gzCVHQgEKUMAVAYZ1rmjxtRSgAAUoQAEKUCCABMYs2oy/lC2GNvXv8/movBnWOVtZp1XC5c2bV132KtV3WmWdHuDgwYNOVepp7cXGxtpty3YBCdmPvipQfmZlnc8PP8vskGGdZaaKHaUABSjgVQGGdV7lZGMUoAAFKEABClDAOgJrfjyEHb+dwZiuDXzeaW+GdampqS7dY07CuvPnz2feZ65ly5bYunUrvvjiC/Tp00ct8ODuPets25IFMfRhnG1YlydPHlWVJ9WAcomuLIIhC1zwQQERYFjH44ACFKBAcAowrAvOeeeoKUABClCAAhSgAE6ev4bu077G1+Pa+VzDm2GdLAihrd565coVPPfcc2r1Vqlq068Gq6+skwHrV3CVS19btWqFxx57TIVlx44dU6vLysqxzzzzjFplVtq21569trTVYO3db69gwYIqKFywYAHCwsLUAheycAYfFGBYx2OAAhSgQPAKMKwL3rnnyClAAQpQgAIUoAAaD/wSf+/TGOViCvtUw1FY52lHtHvWpaen46233oJU0vFBASsKsLLOirPGPlOAAhTwXIBhneeGbIECFKAABShAAQpYVmDoZxvxcJUyePnxKj4dgzfDurNnz2LChAkoXrw4evbsieTkZHUZa+3atdVlhLys1KdTy515UYBhnRcx2RQFKEABCwkwrLPQZLGrFKAABShAAQpQwNsC/9x8EL/8fh7DO9f3dtMO2/NmWCdt7dy5E8uXL4cEdxEREXj22WfRokULyGWmfFDAqgIM66w6c+w3BShAAc8EGNZ55setKUABClCAAhSggKUFjp+9ip4z/401Y3173zpvhnWWngB2ngIOBBjW8fCgAAUoEJwCDOuCc945agpQgAIUoAAFKJAp8PLgJZjZsxHuLhnlMxWGdT6j5o4sLMCwzsKTx65TgAIU8ECAYZ0HeNyUAhSgAAUoQAEKBILAyAWbUL1CDFo9Vd1nw2FY5zNq7sjCAgzrLDx57DoFKEABDwQY1nmAx00pQAEKUIACFKBAIAis23EEm34+gQlvPeez4TCs8xk1d2RhAYZ1Fp48dp0CFKCABwIM6zzA46YUoAAFKEABClAgEAQuxN9A2+H/wPfTOvtsOAzrfEbNHVlYgGGdhSePXacABSjggQDDOg/wuCkFKEABClCAAhQIFIGO41aiT+vH8Nd77/LJkGzDuq+++son+/VkJ7Vr18aePXs8aSJgt7WqjRX6XaNGDZw6dQoxMTEoUaKE+h4VFYV8+fIhPDwcISEhAXtccWAUoAAFglWAYV2wzjzHTQEKUIACFKAABXQCs1btQmhICP7W9CGfuOQU1nXt2tUn+3Z3J2lpaQgLC3N384Dezqo2Zu/33LlzwbAuoN86HBwFKECBHAUY1vHAoAAFKEABClCAAhTA7kN/YPqKnVg4qLlPNBjW+YTZZzsxe+hlD8Ls/WZY57NDmDuiAAUoYCoBhnWmmg52hgIUoAAFKEABCvhP4Nn3FuLLIS1RokgBwzvhSVi3+OMhaFhhn+rjtyf+ivZvjza8v7IDswc7PkGwsxOr2pi93wzr/HlUc98UoAAF/CfAsM5/9twzBShAAQpQgAIUMJXAsM+/x18r3YUWT1YzvF/uhnVaUFfqhU9VH89+86bPAjuzBzuGT5qDHVjVxuz9Zljnz6Oa+6YABSjgPwGGdf6z554pQAEKUIACFKCAqQTW7zqKb2KPYeo7zxveL3fCusyg7rmJSLu5D6F5KyC8UH2cXt0Q3x67D+3fmWC333Iz/uTkZPW87b/ld/rntEa032k/mz3YMXzSGNb5nJhhnc/JuUMKUIACphBgWGeKaWAnKEABClCAAhSggP8FEpNuo37v+dj20evIGxFuaIdcDev0QV1qwvcIiSiOC1u/UH0s2/Q7nFhYFxtOlkWH9+/8zvYhAZ0WymlhnaMAzzaok20Z1tk/JKxqY/Z+M6wz9GOIjVOAAhQwrQDDOtNODTtGAQpQgAIUoAAFfC/QZ9Z6PF/nXjz/cCVDd+5qWHfxm8aQS19Tr65ERto1hESUAFAVF7ePB1LTUKbZChyf+yy+v1Apx8BOH9DZhnbys73gTo9g9mDH0AnLpXF3beQ4kK/Q0FC/dN/dfvuqswzrfCXN/VCAAhQwlwDDOnPNB3tDAQpQgAIUoAAF/Cqwaut/sfPgaYzr9qyh/XAnrLurwSCkJvxwp18hYQgJL4awfFWRfH4vQsM2Il+ZATj2cS+Uf3tHtr7nFMZ5Ull3+PBhjB49GtOmTUPRokWz7G/79u0YO3YsFixYkO05Q1H92Lg+9HJko+9iYmIixo8fj44dO6Jy5cp+6T3DOr+wc6cUoAAFKJCLAMM6HiIUoAAFKEABClCAApkCV68n48X+i7B15usIDzOu2smdsK7U89ORGr8WGWk3/jdjIeFIubYN6cnXULDK+zg8bjAqDtnrVFgnL9JfHqttpA/x9A05G+wEe1jn7NvpypUr6N27N4YMGcKwzg4aK+ucPZr4OgpQgAKBJcCwLrDmk6OhAAUoQAEKUIACHgvIpbANH66EF+rc63Fb9hpwJaxLT0/Hkk+HoclDKSh0TxHcvrQB4fnvQUh4AaQln0XqzdMoWLE5jkxbhB0pZdFu2BpD+u2oemzv3r0YNGgQLl68iGbNmmHnzp2srJs2DZcuXVJh3AMPPICFCxeiXLlymDhxIqpXr45+/fpBwih5btGiRepS2MGDB2Pjxo1o3bo1Ro4cieLFi6u5jI2NRZ8+fdS/mzRpgri4OEyaNAmRkZE4evRojttJhV///v0RHR2Nq1evqn1p7WkHiLMBrCEHlBONMqxzAokvoQAFKBCAAgzrAnBSOSQKUIACFKAABSjgicDa7Yfx/d4TmNy9oSfNONzWmbBOW1QCoSHIW6wWoqvVQfK5KQiLKIbQyLuQcuEgYn8+j/zlG6DI1q34MaU82g9ZaVif7YV1ISEh6NmzJ1566SU0b94c06dPx5YtWxjW/RnWde7cGT169EDLli0xefJkFZzJJcRyGaxWWRcTE6PCuDZt2qBBgwbKUCrvRowYoV7fvXt3ZVyrVi0MGDAAYWFhKqyThUDsbXfy5EnIviX0kzZlnuRL/2BYZ9jbhQ1TgAIUoIAHAgzrPMDjphSgAAUo0YKW8wAAIABJREFUQAEKUCAQBZJupeKZ9xZg3fj2iC54ZxVVbz+cCetkUYkyjVcg7UYsUq7/gNtXViAiNAohBRvj8s7vUKrR61j6+VIkxx1GSP5qaD9whd1uOrpnXW6rw2qN2gvrzpw5g1GjRmH27Nmqcmv//v0YM2aM+tn2fnbedjRLe/ZspLKub9++mDp1KipVqgS5RHjx4sUqaEtKSsoM6yS4k4BuxowZiIqKwqFDhzB06FD1uxMnTmDOnDnq34UKFcKGDRuwcuVK1cbBgwftbnf9+vUs+87JimGdWY4g9oMCFKAABfQCDOt4PFCAAhSgAAUoQAEKZBMYPv8HVC1fHK80uN8QHUdhXWZFHYASdd/C7StfIPXaMYQXKorwAk2w4fMV2Hk8GQUSL6D36CZAynXM/rocajz0HB566CF1aaTtQ39vOttwztOwToIl/YISzi6wYAisnxp1FNbpF+KwF9ZdvnwZTz/9dJbea5fH7t69G9u2bcu87FXfxr59++xuJ43ZWwQkpwDWT3QOd8vLYM04K+wTBShAAeMFGNYZb8w9UIACFKAABShAAcsJbP81Dh//6ycsGNjckL47CuvuVNR9pVZ+vX1hJm7Hn0GeqFIIK/ACNi9YjeW/3sbs4XWQERqJ0Dx3ISMtCenX9iLtxkl8vKE2/m/ARzmGdXLJpDOhnWyc0yITzlbWSXgnlXZSJcbKuktZAjN7YV18fLy6bFiq5fLnz59l/mQbe5V1UsVobztnQlNW1hny9majFKAABSjgoQDDOg8BuTkFKEABClCAAhQIVIGWw5ZjRJf6uP+eEl4foqOw7vA/m6Lqi32RdOoDpCVeQb6SlRGS5xFs/mItDmY8hG7vjse8Gd3xZsuYzLAu7frPmLMyDV3fX6TuZ2b7MPIy2Lx586r7ptWvX18tLjFz5kzes270aEz78551jirr5F50sqhE2bJl1SWxXbp0Qb169bB8+XKsWbMGs2bNwq1bt7Lcs04uj5VFR7R71tnbThb7YGWd19+6bJACFKAABXwgwLDOB8jcBQUoQAEKUIACFLCiwGfr9uL81RsY2P4Jr3c/t8q6u54diZunhiI8IgLIUxfbFn6Ng+GP4q13J6i+HDhwAPeFD0do4UeAlCSknFuD/xb4HPffn/Nlu/bCOm1gOVXdyXPye+3haDVYbUVSWRVWwiPpnwRFrKyzX1knq79OmTJFhXLz58+HHBPDhg3D6tWr0bRpU7W6bs2aNRW/XAbbq1cvdc+69u3bQy5/1VaDlUrGnLZjZZ3X37ZskAIUoAAFfCTAsM5H0NwNBShAAXcF5OSFDwpQwL6A7eqOtPKegAR1zYYsxfdTOyFfnnDvNQyoYCY1NVWFYTdv3sRXX32Frl27qn2s/+Q1NGzXCxk3v0NIRAVsmfsJDuV9At16jc7sw3fffYtny87BmbhjSE9LQenihfF9/Ad47jnjVrA1+yWTXp0gFxvzlY1U2cmKsvK+l1VhPX3/+6rfLnJmvpz3rHNXjttRgAIUsLYAwzprzx97TwEKBLCAnMjqv2SoDO4CeMI5NJcEtBN0+a7/cqkRvtgpgWGffY+qdxdHu2dqOPV6Z1/kKKxbNO9DlE78D0LSkxGaGorfCz6DLn8bnKXp5Uu/xKXzh/Bqx97q90s+n4ripauizSvtnO2Cy68ze7Dj8oC8uIGRNqdPn1aXyq5btw4RERHo1q2bql4sUqSIxyMwst8edw4AwzpvKLINClCAAtYTYFhnvTljjylAgSAQkJNYuR+PfMmJhHy3De6CgIFDpECOAvpwTi6jk/uTyXf58rTKhuTZBXYfPotxi7fgqxFtvMrjKKzz6o682JjZgx0vDtXlpqxqY/Z+M6xz+VDkBhSgAAUCQoBhXUBMIwdBAQoEkoAW1CUlJeUY2MlYWWEXSDPOsbgioK+ok+2kykb70kI7BnauiDr32renrEXLJ6vhuYcqObeBE69iWOcEkoVeYvbQyx6l2fvNsM5CbwJ2lQIUoIAXBRjWeRGTTVGAAhTwhoBWTSdhnawsyAcFKJBdYOXKlWqFyMjIyMyvPHnyZFbZ0cy7Av/Z/TuWbNiPee839VrDDOu8RmmKhsweejGsM8Vhwk5QgAIUoICTAgzrnITiyyhAAQr4QkCrqktJSVE3XW/QoAGWLVvmi11zHxSwjEDbtm2xePFiJCQkqJUhtS9Z7VOq7Hg5rDFT2XHcSnRtVBtP1rzbKztgWOcVRtM0wrDOmKlgZZ0xrmyVAhSggNkFGNaZfYbYPwpQIKgE5ORVTnhu374Nqax77rnnGNYF1RHAwTojIGGdnMBevHgR0dHR6ibz8lWgQAFo1XW8FNYZSddes37XMSzbeACf9fdOdV1OYZ1rPfL9q2vXro09e/b4fscW2KNVbazQ7xo1auDUqVOIiYlBiRIl1PeoqCjIHyjCw8N5r04LvD/YRQpQgAKuCjCsc1WMr6cABShgoIAW1snlfTdv3sTzzz/PsM5AbzZtTQEJ62bNmoU//vgDxYoVQ/HixdX3woULI2/evOpSWIZ1xsyt3LvupUcro0ndyh7vgJV1HhOaqgFW1hkzHaysM8aVrVKAAhQwuwDDOrPPEPtHAQoElYB28qqFdS+88ALDuqA6AjhYZwQkrJsxYwbi4uJUhYl8SWAnlSYS1rHSxBlF916z679nMHz+D1g95lWEh4W618ifWzGs84jPdBszrDNmShjWGePKVilAAQqYXYBhndlniP2jAAWCSkB/8iqXwerDuuvXr2PixIk4evRoponcn+uRRx5Bu3bt1GWA3nhIUDhnzhycP38e77//vrofGB8UMJOAhHXTpk3LvCysZMmSKrCTyjpeFmb8TI3/cqsK6vq2revRzhjWecRnuo0Z1hkzJQzrjHFlqxSgAAXMLsCwzuwzxP5RgAJBJWB78vriiy9mVtZpYZ0EE926dVP35jp58qSqMKpYsaL6nVQVefrwZlgn45HQb9euXWjYsKFX+ufp+Li99QVswzrew8m3c5qYdBvtR69AnzZ18ZQHi004Cutmrr+E1LT0P7/SkJaagbuiI9D12ZLZBvvr6RQcu5CGxFtpUKtppwOd6hnzRwarBlK+OEKsamP2fjOs88XRy31QgAIUMJ8AwzrzzQl7RAEKBLGAK2GdBHNykvHFF1/gwIEDqgpOQgtPH94M62wDRm+EiZ6Oj9tbX4Bhnf/ncMv+Uxi1YBO+GNwcJYsUdKtDjsK61IywbG0OX3oUo1+9J9vvv4pNQrOHs/YhPCQt2+uk6lJW2ZaH7b/ld/rntI2132k/mz3YcWsivLSRVW3M3m+GdV46QNkMBShAAYsJMKyz2ISxuxSgQGALeBrWRUZGqktl8+fPr+7bdeHCBfTv31/dcP+f//wntm/frlaaffbZZ9G0aVN1jy95HDp0CPPmzcO5c+fw8ssvq4q9+Ph4FQDKQ9rUKvrkZ9vLZC9duqRCw927d6uT4AYNGqBx48ZYuHAhtm3bptqQe4oNGDAAZcqUCexJ5OgMF2BYZzixUzuY/80+bN1/CnP6NnFrQQ9HYd203ROQkpaK1PRUpKalYmDdsRj0xSFM7Hhvtr4t/jERbR+Lwqrf52e+vkPVbjmGdVoop4V1jgI826BOtjV7sOPUxBn0IqvamL3fDOsMOmDZLAUoQAGTCzCsM/kEsXsUoEBwCbgS1sllsCdOnMCUKVNQs2ZNdOrUSVWGSLCmBW2lS5dWq8p+9NFHCA0NxZtvvqlAP/30U3W5WI8ePZCSkoIPP/xQhXFdu3bFkSNHMHPmTJQqVcqpsE76LJfiyj3zXn/9dbVC5+TJk9VKtk8//TQmTZqUGfSxsi64jmejRsuwzihZ19v9cNmPiLtwDdP+70WEhLi2vaOwzvaz4kZyKvp9/humvl4l204Wbr2Odo9Ho0C+8MznpELY9qEP6GxDO/nZXnCnb8fswY5rM+DdV7trI8eBfMn/Uf54uNtvX/WVYZ2vpLkfClCAAuYSYFhnrvlgbyhAgSAXcCas0y8wUaBAATz55JNo0aIFChYsCO2y0+joaHTv3h1Sabd3714V4EmVXK1atZSw/ndygjpy5Ej07t1bLVYhC1vMnj3b6co6CedGjRqlgj/ZXv/gZbBBfkAbNHyGdQbButnspGU/4tCpSxjZ5WmULu78veIchXUrYq9l6U3Th4ui15z9mPVm9czf/3RmJ6ZtmYTbybcRGZIfL1f7JPO5lnXuVA3rHzmFcd6srJPK5bFjx2LBggWQauPRo0erhVCKFi2ao+zhw4dzfU1OGzraTt8He/t1c5pz3Uwfejk7tsTERIwfPx4dO3ZE5cqVc92HES9gWGeEKtukAAUoQAFPBRjWeSrI7SlAAQp4UcCZsE67HDWnKrWcwrEffvgBn3zyCYYNG4Zq1aqp3h48eFAFdG+99Zb6Wf+87T3r5HlHl8HKpa+27WskDOu8eHCwqUwBhnXmOxgWrv8Z89btRe9Wj6B5vTufM7k9HIV1a/bGo9Wj/1tM4lJCMt6bdwCfdq+hmt11egembZqEGnfXRJ6IPNi5ZyfaPDgf7eqVwLKt59Hs4ehsu3f2nnWyof61+oYcBTuuBmXOBlq5Oeqfd7UPrrSd22vdCb2uXLmi/lA0ZMgQhnV2gFlZl9uRx+cpQAEKBKYAw7rAnFeOigIUsKiAEWGdvco6uVS1X79+alVZCe6kEq9evXq5VtbJ5bP6yjutsk6CP9le/2BYZ9ED0eTdZlhnzgn65dh5fLLmJ1y6loRGj/4Fj1Qrgwp3RSNfnv9dnqrveW5hXXhoCJCRgYhwoHqZ/Bi08DfM7/VXxMZtx9TvJ6Jqueo4FncUZ8+dRWRYQbxRfwnUhZShIWhSq7AhSLaBlHy+Dho0CBcvXkSzZs2wc+fObJV1UuEstyKQe31KCNizZ0907twZv//+u/rsrVu3rqrAq1SpkvrDSI0adwJJew/bkM9eH8xSWSdVhhLGPfDAA+o+puXKlVPjrF69uvo/SMIoeW7RokXqUtjBgwdj48aNaN26tfKR+53KIzY2Fn369FH/btKkCeLi4tRtFsRXKs5z2k6s5L6tUm1+9epVtS+tPc3XnZDRkIOLYZ0vWbkvClCAAqYXYFhn+iliBylAgWASMCKsS0hIUPeUi4iIcOuedbJQhYRzErz16tULUgkhQV+xYsXUpbUhISHqHndySW63bt0glzXJffTuu+8+dXmunBxJtZ6EgbLwhbyeDwp4IsCwzhM947f96dAf2LDnOPYeOavuZ7ftozdy3GluYZ2+su7oHwkYOP8Aure8iek/fIjKZatg9/7dGNF0LHYcrog3G5bEf/bHo0WdGKyKvYgXaxof1kn4I8HbSy+9hObNm2P69OnYsmVLtrBOgqRly5apS17ls1BCpbfffhtSHS2hndxCoGXLlupzVdqU18kfUZwJ6+Tz1F4fzBTW2Run/H+hVdbFxMSoMK5NmzZqkSLxlP9vRowYoVzk/xAZq9zOQRYrkoWTJKyTe7Xa204WS5J9S+gnbYqX7f9BDOuM/0zgHihAAQpQwHUBhnWum3ELClCAAoYJGBHWSWflREdbDVZ+1t/nTn4+duyYWg1WVo995pln1KqwcpIkYVyhQoXUarEff/yxCuwaNWqkVovVP2+7GqzWvgR4W7duVSevcmIlJ1j33HOPYX5sODgEGNYFxjznFtbJKMNDgHQA6+P641LCRURHFkHhAlHYd2AvRjefgIcq1sGUr8+j+/OlsOlgfOYiFw3vzx7WObpnXW6rw2ri+mBn//796n6d8scMqdaSn8eMGaN+1t+zThYCklsFyOff3XffnbmQglR9SVWe/HGjfPnyarXuxYsXZ1aLORPWnTlzxm4fzBTW9e3bF1OnTlXVg/pxyj1StbBOgjsJ6OSPS7JSufy/M3ToUPU7MZTKRPm3/J+0YcMGrFy5UlnJbR3sbSf/Z+n3nZMpw7rA+DzhKChAAQoEmgDDukCbUY6HAhSwtICjsM7SA2PnKeBFAYZ1XsT0Y1OOwrpNBxPwWJUiKBR55xLaTgvb4Z5yFXD52mX8sv9njGk5EQ9XurOgzYTVZ9GzUWlsP3INL9aKwXc/X8KTVbMvdCGBnDykEss2nHMnrLO9P5z+8lR9WFe4cGGsXbtWBXZyuaz8EUSqjuUyWP0iFO6EdRJoaYtaSDhnxH3wnD1E7C0wYbvYhr2w7vLly2oFcf1DuzxW7o26bdu2zCBT38a+ffvsbidt5bbQB8M6Z2eYr6MABShAAV8KMKzzpTb3RQEKUCAXAYZ1PEQokLsAw7rcjazwCkdh3X9+TcgyhC92vY0LV8+plV/HtZmMOn8GdfKiMSvPoE/jsog9lgDtInt7YZ0W1OUW2snzOS0y4aiyToIzqbSTyjB7q8FKJZzcv00ufZUVvD0N62wr6/R9MFNlnb1x6ivr4uPjVRW2VMvJLRP0Dwnn7FXWSUWjve2cCS8Z1lnh04J9pAAFKBB8Agzrgm/OOWIKUMDEAgzrTDw57JppBBjWmWYqPOqIo7Bu7d4EtHw0JrP9Q3HXMHbZr/i0x4PZ9jniHyfRr1kF7D2egAY1iuP7A5dQ9y85V9ZJWKcP4uxV2DkT1t24cUPdK61+/fpqcQm5d2dO96xbv349jh8/jvfee0/dkkBW5pZLP+V+oJ6GdXLfO3t9sEpYJ/eik/v4lS1bVrl06dJFLVa0fPlyrFmzBrNmzcq876l2zzq5PFYWO9LuWWdvO6lkZGWdR29TbkwBClCAAn4SYFjnJ3julgIUoEBOAgzreFxQIHcBhnW5G1nhFY7CuhMX7oRq+seYpQcwp+dD2X4/ZOlxDGxxD9LSM5CaJl/pKFE4+wq09u5ZpzWYU9WdPKcFfPJv2yosbRVSWZFVAqMDBw6ocEhfWSeBmtyvTe5lV7p0aRXWyWqmR44c8Tisk0DOXh+sENbJ6q9yzz4J5ebPnw85JsRn9erVaNq0qbqnX82aNdUUyWWwssiR3LOuffv2kMtftdVgpaIwp+1YWWeFTwL2kQIUoAAFchJgWMfjggIUoICJBBjWmWgy2BXTCjCsM+3UuNQxR2Hdq5Nis7VVrUwBDGt3X7bff/ztGcRdSEbirVSkpKaprznv1HCpL86+2OyXTDo7DiNe5ysbWVFXVs6VVV1l0Q5PVxj3Vb/dNZcV1WvUqIFTp05BVswtUaKE+i6LcEgALRWanhq42zduRwEKUIACxgkwrDPOli1TgAIUcFmAYZ3LZNwgCAUY1gXGpDsK68w6Ql8EO1IN1qFDB/zyyy/ZGLp27ZrrarH+sjPS5vTp0+pS2XXr1iEiIgLdunVTlYxFihTxeLhG9tvjzgFgWOcNRbZBAQpQwHoCDOusN2fsMQUoEMACDOsCeHI5NK8JMKzzGqVfG2JY51d+r+/c7KGXvQGbvd8M67x+qLJBClCAApYQYFhniWliJylAgWARYFgXLDPNcXoiwLDOEz3zbMuwzjxz4Y2emD30YljnjVlmGxSgAAUo4CsBhnW+kuZ+KEABCjghkNPJqxOb+eQltWvXxp49e3yyL1/vJJDH5o6lFTx4Dyd3ZtZc2zCsM9d8eNobhnWeCua8PSvrjHFlqxSgAAXMLsCwzuwzxP5RgAJBJWDmk1ernog5cwAF8ticGb/ta8zuwZNXd2bVfNuY+fPOnpbZ3xv+nGWr2pi93/y88+dRzX1TgAIU8J8Awzr/2XPPFKAABbIJmPnk1ewnNJ4cToE8NndczO7Bk1d3ZtV825i5ktielhWqTv0101a1sUK/WUnsr6Oa+6UABSjgPwGGdf6z554pQAEKeDWsW/zxEDSssE+1+e2Jv6L926O9Kmz2AMeTwQby2NxxMbsHwzp3ZtV825j5jxP2tMz+3vDnLFvVxuz95uedP49q7psCFKCA/wQY1vnPnnumAAUo4LWwTgvqSr3wqWrz7Ddvej2wM/sJjSeHUyCPzR0Xs3vw5NWdWTXfNgzrzDcnnvTI7J8bVg1g+XnnyVHJbSlAAQpYV4BhnXXnjj2nAAUCUMCdk9fMoO65iUi7uQ+heSsgvFB9nF7dEN8euw/t35lgVypfvnxITk5Wz9v+W36nf27IkCGQr0B8WPUk06i5MLsHT16NmnnftuvO551ve5h9b2Z/b/jTx6o2Zu83P+/8eVRz3xSgAAX8J8Cwzn/23DMFKECBbAKunrzqg7rUhO8RElEcF7Z+odot2/Q7nFhYFxtOlkWH9+/8zvYhAZ0Wymlhnb0Ab/To0QzrguSYDdST1x2/ncZ9FUqgUP48QTKT5h6mo8+7mesvITUt/c+vNKSlZuCu6Ah0fbZktkH9ejoFxy6kIfFWGtLT05GWDnSqV8iQwZv9vWHIoJ1s1Ko2Zu83wzonD0C+jAIUoECACTCsC7AJ5XAoQAFrC7ga1l38pjHk0tfUqyuRkXYNIRElAFTFxe3jgdQ0lGm2AsfnPovvL1TKMbDTB3S2oZ38rA/uGNZlP7ZkvuQrNDTU2geeTe8D7eRVQrpF3/0C+f7TJ28G1FxZeTCOPu9SM8KyDW340qMY/eo92X7/VWwSmj1cMMvvw0PScvzjhLOVxNrG2uu1n83+3vDn8WBVG7P3m2GdP49q7psCFKCA/wQY1vnPnnumAAUokE3AnbDurgaDkJrww522QsIQEl4MYfmqIvn8XoSGbUS+MgNw7ONeKP/2DqdOXp2prDt8+DAkvJs2bRqKFi2apd3t27dj7NixWLBgQbbnzDrl+pM1R2PT9z8xMRHjx49Hx44dUblyZbMOza1+BcrJqz6k0yAY1rl1SBiykaPPu2m7JyAlLRWp6alITUvFwLpjMeiLQ5jY8d5sfVn8YyLaPhaFVb/Pz3x9h6rdcvy8k19KAJdbJbH+c1DfkNnfG4ZMlJONWtXG7P1mWOfkAciXUYACFAgwAYZ1ATahHA4FKGBtAXfCulLPT0dq/FpkpN343+BDwpFybRvSk6+hYJX3cXjcYFQcstepsE5epL88VtvI2co6q4d1zh5BV65cQe/evdWlwQzrnFXzzutyO3ndffgcFv1nv6qks30wrPPOHHijFUefd3nz5s2yixvJqej3+W+Y+nqVbLteuPU62j0ejQL5wjOfu3Xrlt3Pu5wu/9c+93KqvLNiWOePql93Qy9/9NVKc5rb5114eDhCQkK88ZZkGxSgAAUoYCIBhnUmmgx2hQIUoIArYZ3cm2nJp8PQ5KEUFLqnCG5f2oDw/PcgJLwA0pLPIvXmaRSs2BxHpi3CjpSyaDdsjUfAjqrP9u7di0GDBuHixYto1qwZdu7cGRCVdZcuXVJh3AMPPICFCxeiXLlymDhxIqpXr45+/fpBTqLkuUWLFqlLYQcPHoyNGzeidevWGDlyJIoXL67MY2Nj0adPH/XvJk2aIC4uDpMmTUJkZCSOHj2a43ZS4de/f39ER0fj6tWral9aex5NpBMbu3vS7UTTXnmJvZPXYxdu4qsth7Hjtz+QYWdPDOu8MgVeacTR592K2GtZ9tH04aLoNWc/Zr1ZPfP3P53ZiWlbJuF28m1EhuTHy9U+yXyuZZ0ou2GdPphztMiO7SWwsp0v3hue/sHD2apfb1dIW7VC2Rdz6skbhmGdJ3rclgIUoIB1BRjWWXfu2HMKUCAABZwJ67RFJRAagrzFaiG6Wh0kn5uCsIhiCI28CykXDiL25/PIX74Bimzdih9TyqP9kJUea9k7EZO/6Pfs2RMvvfQSmjdvjunTp2PLli0BE9Z17twZPXr0QMuWLTF58mQVnEmVoZwQa5V1MTExKoxr06YNGjRooAyk8m7EiBHq9d27d1dGtWrVwoABAxAWFqbCOgkD7G138uRJyL4l9JM2xdlX1RNWO3ktHF0UX/14ErFHL+F2WgjSM0LshnV3ClDuVKFkqUXR/ZC1RiUEYaEhiIgIQ57wUESEy/ewP79n/zkpJRXFCufP/bURofjtxCU8dl9ZROaNQGTecETm+fO79nPeCESEBdb9EPUfRI4+79bsjUerR/+3mMSlhGS8N+8APu1eQzWx6/QOTNs0CTXurok8EXmwc89OtHlwPtrVK4FlW8+j2cPRToV1WnAn3/XhnD8vg/U0rPNG1a87fXDnc8MbffX0Pzd3+u3pPl3ZnmGdK1p8LQUoQIHAEWBYFzhzyZFQgAIBIOBMWCeLSpRpvAJpN2KRcv0H3L6yAhGhUQgp2BiXd36HUo1ex9LPlyI57jBC8ldD+4Er7MrkVFViey8n7Wd7Yd2ZM2cwatQozJ49W1V+7d+/H2PGjFE/297PzqxTZG9sUlnXt29fTJ06FZUqVYKcwC5evFgFbUlJSZlhnQR3EtDNmDEDUVFROHToEIYOHap+d+LECcyZM0f9u1ChQtiwYQNWrlyp2jh48KDd7a5fv55l3760s+rJqzOVdbs+/t+9zLJU3+l+yFqVl4G09AykpKbhdmo6UlLke5r6OSU1PfPf6rnUNJy5dB3RBfPidsqdn7XXas9ntpOahmN/XFHBXtKtFCTdSkXS7T+/az/fSlHTnhnm5RDqXb52E5XKFFXhYUR4qP0gMSIU8Ym3UKZ4oSxB453wURc66kJJCSn1kaaz4aaWhOZ2YV5uYV247D8jAxHhQPUy+TFo4W+Y3+uviI3bjqnfT0TVctVxLO4ozp47i8iwgnij/hKoaDM0BE1qFTbkLWP7WSFhet26ddX9OyWMl8++e++9FzlVxsbHx9utvrVXnSyfQfr7g+o/g6Qy9/Tp0yrQ//e//62qdqXCWe6lqa/6tXeZvm1lnacV0o4+R81coWzVzzv5v0b+f+ZlsIa81dkoBShAAb8LMKzz+xSwAxSgAAX+J+Do5DWzog5Aibpv4faVL5B67RjCCxVFeIEm2PD5Cuw8nowCiRfQe3QTIOU6Zn9dDjUeeg4PPfSQuuTS9pHTvZtcDeskmNIvKOHsAg1mmndHJ5n2TpT1Yd3ly5fx9NNPZxmSdnns7t0BuRqxAAAgAElEQVS7sW3btszLXvUn2/v27bO7nTRmbxEPo+2sfvIaSPesS0lL/1+Yl0Oot/3XOFSvEGM3HNQHi5eu3URknvA7oWMOQWKWYDElTYWU0NUo5h5u/vmKDP1WsLsCb25hnb6y7ugfCRg4/wC6t7yJ6T98iMplq2D3/t0Y0XQsdhyuiDcblsR/9sejRZ0YrIq9iBdr+ias69ChA1q1aqWqb1esWIFNmzap4E7+iKGvjL127Zqqrm3UqJG6VcDMmTMzq29v3rxptzrZUVgnt0KQylxps3HjxliyZIm6xP7NN9/Eu+++m+v9NPWf1d6okHb0OWrmCmWrf94xrDP6f0S2TwEKUMA/Agzr/OPOvVKAAhTIUcDRyeudirqv1Mqvty/MxO34M8gTVQphBV7A5gWrsfzX25g9vA4yQiMRmucuZKQlIf3aXqTdOImPN9TG/w34KMewTlsZUZ7MaZVEVyvrJLyTSjupMguEyjpnwjqpmJHVb6VaLn/+/FmcJZyzV1knVYj2tvNn6BkoJ69cDdbcH7S5hXXS+/AQIB3A+rj+uJRwEdGRRVC4QBT2HdiL0c0n4KGKdTDl6/Po/nwpbDoYD+0++w3vzx7WuVJJLPvO6VJY20BKLoWXytsqVarg1KlTKjyTP17IQ1+VK+91fQWyfE7KJfFScStBnr3qZEdhndzvUr+dNtvOXlqq/4zxRoW0VSuUA+XzztzvdvaOAhSgAAVcFWBY56oYX08BClDAQAFHJ6+H/9kUVV/si6RTHyAt8QrylayMkDyPYPMXa3Ew4yF0e3c85s3ojjdbxmSGdWnXf8aclWno+v4idZ8024crJ6/2TsRk1UY5Qa1fv35mxUgg3bPOUVgn96KTRSXKli2rLont0qUL6tWrh+XLl2PNmjWYNWsWZFVK/T3r5PJYqYjR7llnbztZrIOVdTm/2Vy9h5M+tOMCEwZ+gLnYtKPPu00HE/BYlSIoFHlnhddOC9vhnnIVcPnaZfyy/2eMaTkRD1d6RD03YfVZ9GxUGtuPXMOLtWLw3c+X8GTVQjl+3uX2Rwl7C05ojTlaREEfksnrbT879BXI+tdKZa696mRHYZ1U5uq38ySs80aFtFUrlBnWufjG5cspQAEKUMAnAgzrfMLMnVCAAhRwTiC3yrq7nh2Jm6eGIjwiAshTF9sWfo2D4Y/irXcnqB0cOHAA94UPR2jhR4CUJKScW4P/Fvgc999/f44dsBfWaS/WV93duHEjM/CzrfrSVjSVex5J+CT9kBPVQK6sk9Vfp0yZokK5+fPnQ+Zu2LBhWL16NZo2baruHVWzZk1FKZfB9urVS92zrn379pCTbG01WDlJzmk7VtbZf8+4GtZpLUlo92j1ss69GfkqwwUcfd7959eELPv/YtfbuHD1nFr5dVybyajzZ1AnLxqz8gz6NC6L2GMJmYuG2AvrnK0klnadqayTP1TI54DcF04q69577z11zzgJgPRhnSuVdfrqZAnr5PNBqvdKlSqFtWvX4ptvvlGfH/K5m9P9Qb1RWedOhbSnYZ2/KpQZ1hn+VucOKEABClDADQGGdW6gcRMKUIACRgk4Onld/8lraNiuFzJufoeQiArYMvcTHMr7BLr1Gp3Zne+++xbPlp2DM3HHkJ6WgtLFC+P7+A/w3HMNPe6y2U9oPBmgr8YmVXayoqzcH0ougfPV6q6u2vjKw9V+aa93N6xzd3/czhgBR593a/cmoOWjMZk7PhR3DWOX/YpPezyYrTMj/nES/ZpVwN7jCWhQozi+P3AJdf+Sc2WdtuKrvXtzulpZJ/esk3vRvfLKK1i6dCl27NihgjS5d5w+rJNVoe3dsy41NdVudbIsXtOtWzcMHDgQDz74oKrk1VfmSlj42muv4amnnlL3rJM/mMjlt3LPOnltjRp3Vs/N6aH/g4A3KqTdDev8XaHMzztj3t9slQIUoAAFPBNgWOeZH7emAAUo4FUBRyevi+Z9iNKJ/0FIejJCU0Pxe8Fn0OVvg7Psf/nSL3Hp/CG82rG3+v2Sz6eieOmqaPNKO4/7afYTGk8GaOTYZLVGOWlet24dIiIi1Im3VB8WKVLEky4buq2RHt7oOMM6byj6vw1Hn3cnLiRn6+CYpQcwp+dD2X4/ZOlxDGxxj1oQIzVNvtJRovCdy2f1D1cqiW0r8LR2bAMpWeVUArG///3vePHFFzFixAh1WXxOlbFaBfLGjRvRunVrfPDBByhZsqRq2l51snxOyMIVUqkrFdIvv/wyfvrpp8zKXH2bzZs3V1V4MTExWap+nV0N1tMKaXfCOjNUKPPzzv+fBewBBShAAQpkF2BYx6OCAhSggIkEHJ28+rubZj+h8cQnkMfmjovZPRjWuTOr5tvG0efdq5Nis3W4WpkCGNbuvmy///jbM4i7kIzEW6lqlVv5mvOO/YoyTyQc3bPOk3YDYVtffW54u0LZV/12d475eeeuHLejAAUoYG0BhnXWnj/2ngIUCDABhnX+mVCzn6z5WsXsHjx59fURYcz+zPx5Z2/EVgrrpLpPLtP95Zdfsg2na9eumdV53ppdIz83jKxQNrLf3rDl5503FNkGBShAAesJMKyz3pyxxxSgQAALmPnk1ewnNJ4cFoE8NndczO7Bk1d3ZtV825j5886ZsM58ov7tkdk/N6w6p/y88+9xzb1TgAIU8JcAwzp/yXO/FKAABXIQMPPJq1VPxJw50AJ5bM6M3/Y1Zvfgyas7s2q+bcz8eWfVYMefs2z2zw2rzik/7/x5VHPfFKAABfwnwLDOf/bcMwUoQIFsAjmdvJqFqXbt2tizZ49ZuuPVfgTy2NyBsoKH3NT/1KlT6mb6JUqUUN+joqIgiwiEh4ebdqVdd+YjULdhWBdYM8uwzpj5ZFhnjCtbpQAFKGB2AYZ1Zp8h9o8CFAgqATOfvFr1RMyZAyiQx+bM+G1fY3YPnry6M6vm28bMn3f2tMz+3vDnLFvVxuz95uedP49q7psCFKCA/wQY1vnPnnumAAUokE3AzCevZj+h8eRwCuSxueNidg+evLozq+bbxsyVxPa0rFB16q+ZtqqNFfrNSmJ/HdXcLwUoQAH/CTCs858990wBClCAYZ1JjgGzh1O+ZjK7B8M6Xx8RxuzPzH+csDdis783jJkp51q1qo3Z+83PO+eOP76KAhSgQKAJMKwLtBnleChAAUsLmPnk1ewnNJ5MfCCPzR0Xs3vw5NWdWTXfNmb+vGNY5/rxYvbPDavOKT/vXD8WuQUFKECBQBBgWBcIs8gxUIACASOQ28mr3Dw/OTlZjdf23/I7/XMaivY7T5GseiLmzLgDeWzOjN/2NWb34MmrO7Nqvm1y+7wzX48Bs783/GlmVRuz95ufd/48qrlvClCAAv4TYFjnP3vumQIUoEA2gdxOXiWg00I5LaxzFOB5K6iTfZr9hMaTwymQx+aOi9k9ePLqzqyabxtHn3cz119Calr6n19pSEvNwF3REej6bMlsA/n1dAqOXUhD4q00pKenIy0d6FSvkCEDNvt7w5BBO9moVW3M3m9+3jl5APJlFKAABQJMgGFdgE0oh0MBClhbwJmwTgK4nEI7Gbm94M4bKmY/ofFkjM6OTeZHvkJDQz3Znem3ddbDXwPhyau/5L27X0efd6kZYdl2NnzpUYx+9Z5sv/8qNgnNHi6Y5ffhIWnZXueNymSzvze8O0OutWZVG7P3m593rh2HfDUFKECBQBFgWBcoM8lxUIACASHgbFinD+ZYWef51DtzspaYmIjx48ejY8eOqFy5cpadHj58GKNHj8a0adNQtGhRzzvk5xac8fBnF3ny6k997+3b0efdtN0TkJKWitT0VKSmpWJg3bEY9MUhTOx4b7YOLP4xEW0fi8Kq3+dnvr5D1W45hnXyS+0PHvrv+s9U23/rGzL7e8N7s+N6S1a1MXu/+Xnn+rHILShAAQoEggDDukCYRY6BAhQIGAF3wjrtxFI7CdUw9CGeN4DMfkLjyRidGduVK1fQu3dvDBkyJFtY58m+zbitMx7+7DdPXv2p7719O/q8y5s3b5Yd3UhORb/Pf8PU16tk68DCrdfR7vFoFMgXnvncrVu3cgzrPK1MNvt7w3uz43pL7tr4u2LZ3X67LuTeFvy8c8+NW1GAAhSwugDDOqvPIPtPAQoElEBuYZ0/B6s/oZFKMgmtHnjgASxcuBDlypXDxIkT8eCDD6rLRDdt2oRRo0Zh27ZtePzxxzFu3DjUqVMHst3IkSNRv359zJgxA/feey8GDBiAefPmYc2aNejfvz/eeecdhIeH4+jRoxg8eDA2btyI1q1bq+2KFy9uCIF+bElJSfjoo48wZ84cdVlxz5490bZtWwwcOBBy0iRjliq6v//974iOjsbVq1fVc7NmzVKVdZcuXbJrI52PjY1Fnz591DiaNGmCuLg4TJo0CZGRkYaMzZ1GefLqjhq3cVXA0efdithrWZpr+nBR9JqzH7PerJ75+5/O7MS0LZNwO/k2IkPy4+Vqn2Q+17JOlN2wTp5w956fvnpv+Lta19H+t2/fjrFjx2LBggVZKolt/49wptrYUcWyq8eTu6/31Zy62z+Gde7KcTsKUIAC1hZgWGft+WPvKUCBABOwUljXuXNn9OjRAy1btsTkyZNVaCUnZ+fOnVNh1PDhw1G9enV89tln2L9/PyZMmIBTp06hQ4cOKgCT7SSA27p1Kz7++GN1Y3gJ62bOnKlOAKWNNm3aoEGDBpg+fTqksm3EiBGwrbjxxiGgP1mTMG3ZsmVqLFKdI4Hh22+/jTJlymRW1sk+ZfzSf+nfkSNHMGbMmMywzp6NjKF79+5q/LVq1VJBZVhYGMM6FyeRJ68ugpn05Y4+79bsjUerR/+3mMSlhGS8N+8APu1eQ41m1+kdmLZpEmrcXRN5IvJg556daPPgfLSrVwLLtp5Hs4ejnQrrtOBOvusX5LFXmeyrYMffYZ2jQ8aZsM7ZQ84MFcu+mlNnTWxfx887d+W4HQUoQAFrCzCss/b8sfcUoECACeQW1uV0fzrbChGjFpmwrZro27cvpk6dikqVKkFO3hYvXpwtdJIqNamY27x5s3pOqsj028k2x48fV4GYhH3aZaZSbSEBnVTfRUVF4dChQxg6dKj6XalSpbw+6/qx7dmzB5988okK0u6+++7MxST0J5XSAf049CfWUllnz2bfvn2qYk/GUahQIWzYsAErV65kWOfijPLk1UUwk748t7AuPDQEyMhARDhQvUx+DFr4G+b3+iti47Zj6vcTUbVcdRyLO4qz584iMqwg3qi/BGrpl9AQNKlV2JBR234OelopnFMlr4T9v//+u/pjQN26ddUfAeRzVqqXa9SooSqU9VVr+s9f+YyVP3poVb/yXomPj3e5Stl2H3v37sWgQYNw8eJFNGvWDDt37nS6ss5etbH8Madfv36ZFcuLFi1Sn7f2KqodVSXbq8SWcdh62FZoM6wz5K3CRilAAQpQwEMBhnUeAnJzClCAAt4UcCask/3ldIP03C7r8rSfji5x0p8sRkREYP78+Spok37KYgwVKlTIDOv0J5lLlixRYZ2cBOrDsMuXL+Ppp5/O0mW5/FRO5mwXd/B0XLK9fmypqalYu3atCuzkxPT9999HixYtkJCQkKWyTj8O27DO3on0qlWr1KXB2mWv9kJOb4zJkzZ48uqJHrd1ViC3sE5fWXf0jwQMnH8A3VvexPQfPkTlslWwe/9ujGg6FjsOV8SbDUviP/vj0aJODFbFXsSLNX0T1nlaKfzzzz/nWMkrFcT2KnRPnDjhMKzTV/1eu3bNrSpl/WdaSEiIqgZ+6aWX0Lx5c/XHhi1btrgU1tkbi/xhRvsjTUxMjN2+yh9z7FUly/8z9iqxT548maUKWsYiX/oHP++cfcfydRSgAAUo4EsBhnW+1Oa+KEABCuQi4ExYZ+8G6WYJ6w4ePKgugZWwTkI6ffWYVH04E9ZJJYjcD0lCrfz58xt+3Ng7WTtz5oy6/5xc7itj0U4qpUPuhHWsrPPOVLKyzjuO/m4lt7BO+hceAqQDWB/XH5cSLiI6sggKF4jCvgN7Mbr5BDxUsQ6mfH0e3Z8vhU0H46HlMA3vzx7WeaMy2VGFsTuVwmfPns2xklfCMvkjxpQpU1C+fPks1cu2n6O2lXX6yl6pFHanSlkf1snnoNyDdPbs2eq+oXJbA7nsX37Wr35t7w86jqqNpbLQmYpqCSjtVSXL/zn2xvj/7d19qJzVnQfwozHamBcTE2PVCLaiu3ZNg2bXXbe4qP8pVZeVCmppFBSWLmrRWl9qg9aq9a2+oLCsRdSt2E0QCZUgu2uXLRTB1bRVW/GNqrHuUrWJJtGYxOzye7pPGG/uzJ07987Mc+Z8Boarc2fmOefze+7AfPM7z9m0adOnOp3HO+eFdcP+JHB8AgQIEBhPQFjnvCBAgECDBLoN62LI7Za/DmoZbLvusfgiF8u1YsOFuB5bbL4QG0bEde3eeuutrsK66LCIL3Dnn39+OuGEE9KqVauq5bTxngsWLJj2irV+Wau7/S677LJqae7KlSursXz2s5+tOjtiiVZ0vfQS1kWXS2t3SCztjWv12WBiciUV1k3Oq6nP7vR5958vfpCO/5MFae6sP+7wuuKhc9LnDj0svff+e+m553+VbjjzlvQXh/9l9bub1/x3uvjUg9NTr7yfTjnmgPRvv3o3/c2fzt1t2vHZGLepdCZ36jDupVP485///LidvLEMttNS18n8rpcu5dawLi5D0LqhRLvr6XUK69qNtzWs69RR/eyzz7btSo5/BGk3x7H/sCKsa+qngXERIECAwFgBYZ1zggABAg0S6DWsq6cwXtdd/eV0qtPsdhlshE+33XZbtaNqbL6wYsWKtHr16iqQiqWu3XTWxVLX+IIYQdmaNWvSGWecUXWZLFu2bKrTGPf1rXPbsmVLdS2+6Bo5+OCDqzHErq3btm2rulwiNIzOwViSG9eSis6SbpfBxo6vsQz2kksuqa5Zd+6556b4oimsm1xZhXWT82rqszt93v37rz/41LD/+b/+Pv1+w/9UO7/edNbt6bj/D+riSTc89rt06ZeXpKdf+yDVCxzbhXVT7UzuJazrtlO4tZN3zpw5HcO6+FyKz6m4hmcs23/iiSfGvdRAXOetly7lTp118dkcnXbRPd1tZ103YV0np+gebNdZF/9A1G6O3WzUobOuqZ8QxkWAAIGyBYR1Zdff7AkQaJjARGHdMIfb9C80U7EZxtxip9noNozrJ8VmFmOvozSV+Uz1tcPwmMyYhXWT0Wruczt93j3+iw/SmX91wK7Bv7T+/XTjv/w6/dNFy3eb0HWr30iX/+1h6Re//SCdvHRR+o8X3k1/fcT4nXX1jq+9dib3EtZ16hSOkC2u2zm2kze6kdsFXHEtzQsvvLDqWl6+fHnV7Vt36I5dIltv3DPZLuXWkCs6ieOacCeeeGK1uUTs2D3Za9Z1CuvqjuUlS5a07aiOz8t2XclR03ad2GHVeuzx/hp83jX3M8LICBAgULKAsK7k6ps7AQKNExDWDackg/qyFsuA44v12rVrU2zEEV+440tmP5b2TkVyUB69jlFY16tcs17X6fPu9d9v3W2wN/z4hXTfxX++2+PX/Pi36aq/+1z6ZOf/ph2fxH1nWjzvj8tnW2/trllXP6ebzuRewrpOncLtOnlfeeWVtmFdzOPRRx+tuo2PPvrodPrpp6dnnnlm3M66mFsvXcpjO9Lq3VZjV9j4zHrhhReq8U21sy52f607lmNjojgn2nVUd+pKbjdHnXXN+ps3GgIECBDoXkBY172VZxIgQKDvAsK6vhOPe4Cmh1ODVmm6h7Bu0GdEf47X6fPu7Fuf3u2gRx0yO6085892e/wf//V3af3vt6bNH+9I23d8Ut3v+4elfRl00/82+jLpLt90UDbT3ZU8qHF3ybjb03ze9SrndQQIEMhbQFiXd/2MngCBERMQ1g2noE3/sjZolaZ7+PI66DOiP8dr8udduxk3/W+j20pFx9lXv/rV9Nxzz+32kgsuuKCn62j206afXcn9HHe39ej0PJ9306HoPQgQIJCfgLAuv5oZMQECIyzQ+uU1dsmLjRnii1MTbk3/QjMVo1GeWy8uTfcY++X1wAMPTHFdsHnz5lW7JMf1vpp0DcBealDCa4R1o1Xlpn9u5BrACutG6+/EbAgQINCtgLCuWynPI0CAwAAE6i+vscznww8/FNYNwDwOkeuXzH7xNN0jvrzGzsBxMf0I6eK+aNGitN9++6W4GL6wrl9nxvS+r7Buej2H/W5N/9wQ1g37DHF8AgQIEJiMgLBuMlqeS4AAgT4LxJfX+MJTh3WrVq3q8xG7f/tjjz02rVu3rvsXZPTMUZ5bL2XIwSPG+Pbbb6eFCxdWQV38jM66COtmzJihs66Xwg/4NcK6AYP3+XDCuv4A66zrj6t3JUCAQNMFhHVNr5DxESBQlEAd1m3bti3FLoEbNmyo7hs3bkybN29O8Xh8IXIjULJAhHF77713mjNnTpo/f361m27cZ8+eXT0urMvj7BDW5VGnbkcprOtWanLPE9ZNzsuzCRAgMCoCwrpRqaR5ECAwEgLx5XXnzp1p+/btaevWrWnTpk277nENux07dgjrRqLSJjEVgQjjYqnrrFmz0ty5c3fd43p1M2fOTHvuuafOuqkAD+i144V1Azp0z4fJoeu058lN8YW52uQw7qVLl6Y333yzWvK/ePHi6mcs+3eNzimetF5OgACBBgsI6xpcHEMjQKBMgQjrokMhuugioKvvdVddfMGNuxuBEgVi44i41911EdjV97qrLsI6t+YL6Kxrfo0mM0KddZPR6v65Ouu6t/JMAgQIjJKAsG6UqmkuBAiMhEDdXRdffKLDrr5HV10EeXET1o1EqU2iB4F6l9cI5KK7Ljrp6nsEeLrqekAd0kuEdUOC79NhhXX9gRXW9cfVuxIgQKDpAsK6plfI+AgQKFKgDuzqLrv4WXfUCeqKPCVMukWg7q6LnxHO1SGdoC6v00RYl1e9JhqtsG4iod5+L6zrzc2rCBAgkLuAsC73Cho/AQIjK9AaztUBnaBuZMttYpMUqDvsWoO7+rFJvpWnD0lAWDck+D4dVljXH1hhXX9cvSsBAgSaLiCsa3qFjI8AgeIFBHTFnwIAJhAQ0uV5ikwU1sXF82OjnbiN/e94rPV3tUD9WL9Ecg2k+uXR+r652jR93MK6QZy9jkGAAIHmCQjrmlcTIyJAgAABAgQIjLxAN2FdHcrVYV2nAK/fQV2MpenBzjBPmlxtmj5uYd0wz2rHJkCAwPAEhHXDs3dkAgQIECBAgECxAt2EdRHARUA3NrSL/28X3PUTtOnBTj/nPtF792pTX/JhWLs49zruiTym6/fCuumS9D4ECBDIS0BYl1e9jJYAAQIECBAgMBIC3YZ1rcFc7p11L7/8cvre976X7rzzzrT//vuPRB3rSbSGXt3Oc/Pmzen73/9++trXvpaOPPLIoXgI64bC7qAECBAgMIGAsM4pQoAAAQIECBAgMHCBXsK6OriLn63LXltDvH5OZKrBTrchVj/n0K/37sXmD3/4Q/rGN76RrrnmGmFdm8LorOvXGet9CRAg0GwBYV2z62N0BAgQIECAAIGRFJgorGvipOtAKn5ed9116aijjkpnn312NdQIVbZs2ZIuuuii9LOf/Sxdf/316ec//3n60pe+lG666aZ03HHHpdaw7t133/1Ul91TTz2VHn744XTrrbemWbNmpVdffTV9+9vfTj/96U/TV77ylfTd7343LVq0qIks1ZjaddbFPCOM++IXv5geeuihdOihh6ZbbrklfeELX0iXX3555Ra/+9GPfpRiKWy7OT/99NPp0ksvrY512mmnpfXr109oFd5XXHFFmj9/ftqwYUN1rLGGvYSMgyyCsG6Q2o5FgACB5ggI65pTCyMhQIAAAQIECBQjkHNYF0V68skn09q1a9ONN96Ydu7cmb71rW+lc845Jx1yyCFVqHTttddWgdT999+fnn/++XTzzTenN998c1dA1ymsi67BeI+zzjornXzyyemuu+5K0YUWAeE+++zTyHOkU1h33nnnVSHmmWeemW6//fYqOIvlwLEMtu6sO+CAA9rOOZ7/9a9/PV188cXpmGOOSVdeeWWaMWNGFdZ1snrjjTdSHDuCznCMnaPH7h4trGvk6WRQBAgQKF5AWFf8KQCAAAECBAgQIDB4gYnCuvGuTzd2V9hBbzLRGuxE8BahUVxzLQKjG264If3gBz9ICxcu3IX50UcfpZ/85CdVp10ES9ENVl+zrlNY9+KLL1YB3d13353222+/9NJLL6XvfOc71WMHHXTQ4IvVxRE7hXXf/OY30x133JEOP/zw1NpBGD51WBfBXbs5v/766+m+++6rfj937twqKH3ssccq005WmzZtSq3HHm8awrouiuspBAgQIDBwAWHdwMkdkAABAgQIECBAoJuwLpTqHWE7/YznDeK6da3Bzscff5yuvvrqdOqpp6YInaJ7LsK7eM4DDzxQBW0x5tg44bDDDptUWPfLX/4ynXTSSZ86SeqlosPaiGGiM7ZTWNe6qUa7sO69995rO+dnn322WlJcLxFufY9OVjHmiTb0ENZNVFm/J0CAAIFhCAjrhqHumAQIECBAgACBwgW6CevqgG6i0G4YYV0c85FHHkmvvfZa2rZtWzrllFPS8ccfn9atW1ctgY2wLkK61i6wsZ11K1eurDrOolvu8ccfT0888UQVSEXw9+CDD1b/ve+++2Zxpkw1rNu4cWPbOUc4166zrpNVNxt6COuyOL0MkgABAsUJCOuKK7kJEyBAgAABAgSGL9BtWNcaxDVpGWyM6ze/+U265JJLqqWv9957b/UzNkKIDRTi/+O6aldddVXaa6+9qmu1vfXWW7s6vWLZ54UXXlj9fvny5dXGCnHtu/o6bLE89Pzzz08nnHBCWiP0o5oAAAsrSURBVLVqVbWcNt5zwYIFwy/eOCPoNayLa9HF3JcsWVItiR1vztHF2HrNulgS3I3VO++8o7OukWeLQREgQIDARALCuomE/J4AAQIECBAgQGDaBXoN6+qBjNd1F7+Lx/t1G9uFFddEi7DuiCOOqJbAxuYFsSPsbbfdlu65555qU4MVK1ak1atXVyFcbBJRL8uM0O3RRx+tltIeffTR6fTTT0/PPPPMrqWecZ266Lxbs2ZNOuOMM6rnLVu2rF9Tm/L79hLWxe6vcZ2/CCJj6XCcE+3mHMtgwzquWXfuueemWP5aL4ttZ6Wzbspl9QYECBAgMCQBYd2Q4B2WAAECBAgQIFCywERhXRNtmr5kcphmg7KJLrvoUoxgtA5IpzLvQY271zH+8Ic/TEuXLq12Eo4dcxcvXlz9jI1HotM0ujbH7nDb67G8jgABAgSaIyCsa04tjIQAAQIECBAgUIyAsG60St3P0CuWD8dS2bVr16aZM2dWy4djyex0LAnu57ino8LCuulQ9B4ECBDIT0BYl1/NjJgAAQIECBAgkL2AsC77En5qAk0PvdppN33cwrrR+jsxGwIECHQrIKzrVsrzCBAgQIAAAQIEpk1AWDdtlI14o6aHXsK6RpwmBkGAAAECXQoI67qE8jQCBAgQIECAAIHpE2gN6z766KNqE4YLLrhg+g7Qh3fKNZDqA8Vub5mrTdPHPbaz7sADD6yuWTdv3jzXrBvEie0YBAgQGJKAsG5I8A5LgAABAgQIEChZoA7rYsOADz/8UFiX+cnQ9NCrHW/Txx1hXewCvH79+iqki/uiRYuqDSb22WcfG0xk/ndj+AQIEGgnIKxzbhAgQIAAAQIECAxcIMK6CErqsG7VqlUDH8NkD3jsscemdevWTfZlRTw/V5scxh1jfPvtt9PChQuroC5+RmddhHUzZsywG2wRf2EmSYBAaQLCutIqbr4ECBAgQIAAgQYI1GHdtm3b0pYtW9KGDRuq+8aNG9PmzZtTPB5hnhuBkgUijNt7773TnDlz0vz586sdcOM+e/bs6nFhXclnh7kTIDDKAsK6Ua6uuREgQIAAAQIEGioQYd3OnTvT9u3b09atW9OmTZt23eMadjt27BDWNbR2hjU4gQjj9tprrzRr1qw0d+7cXffPfOYzaebMmWnPPffUWTe4cjgSAQIEBiYgrBsYtQMRIECAAAECBAi0CkRYF91z0UUXAV19r7vqItCLuxuBEgX22GOPKoiru+sisKvvdVddhHVuBAgQIDB6AsK60aupGREgQIAAAQIEshCou+sisIsOu/oeXXUR5MVNWJdFKQ2yDwIR1MUtArnorotOuvoeAZ6uuj6ge0sCBAg0REBY15BCGAYBAgQIECBAoESBOrCru+ziZ91RJ6gr8Yww51aBursufkY4V4d0gjrnCQECBEZbQFg32vU1OwIECBAgQIBA4wVaw7k6oBPUNb5sBjgggbrDrjW4qx8b0BAchgABAgQGLCCsGzC4wxEgQIAAAQIECIwvIKBzZhDoLCCkc4Y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IR1GRTJEAkQIECAAAECBAgQIECAAAECBMoQENaVUWezJECAAAECBAgQIECAAAECBAgQyEBAWJdBkQyRAAECBAgQIECAAAECBAgQIECgDAFhXRl1NksCBAgQIECAAAECBAgQIECAAIEMBP4PdgYWgG+hDj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24" y="1124744"/>
            <a:ext cx="7021080" cy="53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2562</TotalTime>
  <Words>735</Words>
  <Application>Microsoft Office PowerPoint</Application>
  <PresentationFormat>Экран (4:3)</PresentationFormat>
  <Paragraphs>120</Paragraphs>
  <Slides>22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Сетка</vt:lpstr>
      <vt:lpstr>Курсовой проект на тему Разработка базы данных для приложения «Повар»</vt:lpstr>
      <vt:lpstr>Цели и задачи</vt:lpstr>
      <vt:lpstr>Использованные технологии</vt:lpstr>
      <vt:lpstr>Функциональная схема программы</vt:lpstr>
      <vt:lpstr>Основные критерии поиска</vt:lpstr>
      <vt:lpstr>Основные объекты приложения</vt:lpstr>
      <vt:lpstr>Концептуальная схема БД</vt:lpstr>
      <vt:lpstr>Логическая схема БД</vt:lpstr>
      <vt:lpstr>Работа с БД</vt:lpstr>
      <vt:lpstr>Логическая схема БД</vt:lpstr>
      <vt:lpstr>Взаимодействие классов приложения</vt:lpstr>
      <vt:lpstr>Главное окно приложения</vt:lpstr>
      <vt:lpstr>Быстрый поиск</vt:lpstr>
      <vt:lpstr>Детальный поиск</vt:lpstr>
      <vt:lpstr>Просмотр Блюда</vt:lpstr>
      <vt:lpstr>Редактирование Блюда</vt:lpstr>
      <vt:lpstr>Редактирование Блюда</vt:lpstr>
      <vt:lpstr>Типы пользователей</vt:lpstr>
      <vt:lpstr>Инструктирование пользователя</vt:lpstr>
      <vt:lpstr>Вход и регистрация</vt:lpstr>
      <vt:lpstr>Внедрение разрабатываемого программного продукта позволит: 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 «Разработка веб-приложения учета проживания студентов в общежитии.»</dc:title>
  <dc:creator>Aleks</dc:creator>
  <cp:lastModifiedBy>Альберт Энштейн</cp:lastModifiedBy>
  <cp:revision>69</cp:revision>
  <dcterms:created xsi:type="dcterms:W3CDTF">2015-12-17T19:52:51Z</dcterms:created>
  <dcterms:modified xsi:type="dcterms:W3CDTF">2016-12-11T01:09:20Z</dcterms:modified>
</cp:coreProperties>
</file>