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78E3A8-765F-469A-AF0D-FDA27733D24D}" v="23" dt="2025-04-21T17:13:41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hion, Caitlyn" userId="fe87e135-fa93-4fe6-b0ca-e82d2565f7b6" providerId="ADAL" clId="{EA9BCFFF-B8CC-4F44-B0C0-A3F15B3EF8B6}"/>
    <pc:docChg chg="custSel addSld delSld modSld sldOrd">
      <pc:chgData name="Cashion, Caitlyn" userId="fe87e135-fa93-4fe6-b0ca-e82d2565f7b6" providerId="ADAL" clId="{EA9BCFFF-B8CC-4F44-B0C0-A3F15B3EF8B6}" dt="2025-04-06T23:02:39.933" v="2214" actId="2696"/>
      <pc:docMkLst>
        <pc:docMk/>
      </pc:docMkLst>
      <pc:sldChg chg="modSp mod">
        <pc:chgData name="Cashion, Caitlyn" userId="fe87e135-fa93-4fe6-b0ca-e82d2565f7b6" providerId="ADAL" clId="{EA9BCFFF-B8CC-4F44-B0C0-A3F15B3EF8B6}" dt="2025-03-30T21:50:22.560" v="46" actId="20577"/>
        <pc:sldMkLst>
          <pc:docMk/>
          <pc:sldMk cId="1316625580" sldId="256"/>
        </pc:sldMkLst>
        <pc:spChg chg="mod">
          <ac:chgData name="Cashion, Caitlyn" userId="fe87e135-fa93-4fe6-b0ca-e82d2565f7b6" providerId="ADAL" clId="{EA9BCFFF-B8CC-4F44-B0C0-A3F15B3EF8B6}" dt="2025-03-30T21:48:18.490" v="21" actId="20577"/>
          <ac:spMkLst>
            <pc:docMk/>
            <pc:sldMk cId="1316625580" sldId="256"/>
            <ac:spMk id="2" creationId="{442696FE-5347-5782-2118-6C11A6CF237A}"/>
          </ac:spMkLst>
        </pc:spChg>
        <pc:spChg chg="mod">
          <ac:chgData name="Cashion, Caitlyn" userId="fe87e135-fa93-4fe6-b0ca-e82d2565f7b6" providerId="ADAL" clId="{EA9BCFFF-B8CC-4F44-B0C0-A3F15B3EF8B6}" dt="2025-03-30T21:50:22.560" v="46" actId="20577"/>
          <ac:spMkLst>
            <pc:docMk/>
            <pc:sldMk cId="1316625580" sldId="256"/>
            <ac:spMk id="3" creationId="{AFE737E0-A160-26D5-E26E-33F3ECECC502}"/>
          </ac:spMkLst>
        </pc:spChg>
      </pc:sldChg>
      <pc:sldChg chg="addSp modSp new mod ord">
        <pc:chgData name="Cashion, Caitlyn" userId="fe87e135-fa93-4fe6-b0ca-e82d2565f7b6" providerId="ADAL" clId="{EA9BCFFF-B8CC-4F44-B0C0-A3F15B3EF8B6}" dt="2025-04-06T22:54:05.403" v="2156" actId="27107"/>
        <pc:sldMkLst>
          <pc:docMk/>
          <pc:sldMk cId="2327266325" sldId="257"/>
        </pc:sldMkLst>
        <pc:spChg chg="mod">
          <ac:chgData name="Cashion, Caitlyn" userId="fe87e135-fa93-4fe6-b0ca-e82d2565f7b6" providerId="ADAL" clId="{EA9BCFFF-B8CC-4F44-B0C0-A3F15B3EF8B6}" dt="2025-03-30T21:50:37.950" v="65" actId="20577"/>
          <ac:spMkLst>
            <pc:docMk/>
            <pc:sldMk cId="2327266325" sldId="257"/>
            <ac:spMk id="2" creationId="{928BABC8-A2CF-7F64-3FB3-6ADDD8432173}"/>
          </ac:spMkLst>
        </pc:spChg>
        <pc:spChg chg="mod">
          <ac:chgData name="Cashion, Caitlyn" userId="fe87e135-fa93-4fe6-b0ca-e82d2565f7b6" providerId="ADAL" clId="{EA9BCFFF-B8CC-4F44-B0C0-A3F15B3EF8B6}" dt="2025-04-06T22:54:05.403" v="2156" actId="27107"/>
          <ac:spMkLst>
            <pc:docMk/>
            <pc:sldMk cId="2327266325" sldId="257"/>
            <ac:spMk id="3" creationId="{FB847A30-C57C-2CFA-379E-1BE4E739A97C}"/>
          </ac:spMkLst>
        </pc:spChg>
        <pc:picChg chg="add mod">
          <ac:chgData name="Cashion, Caitlyn" userId="fe87e135-fa93-4fe6-b0ca-e82d2565f7b6" providerId="ADAL" clId="{EA9BCFFF-B8CC-4F44-B0C0-A3F15B3EF8B6}" dt="2025-04-01T20:54:51.262" v="503" actId="1076"/>
          <ac:picMkLst>
            <pc:docMk/>
            <pc:sldMk cId="2327266325" sldId="257"/>
            <ac:picMk id="4" creationId="{8041D6B4-7208-B55D-8329-7D9FC6504062}"/>
          </ac:picMkLst>
        </pc:picChg>
      </pc:sldChg>
      <pc:sldChg chg="modSp new mod">
        <pc:chgData name="Cashion, Caitlyn" userId="fe87e135-fa93-4fe6-b0ca-e82d2565f7b6" providerId="ADAL" clId="{EA9BCFFF-B8CC-4F44-B0C0-A3F15B3EF8B6}" dt="2025-04-06T22:48:02.201" v="1838" actId="20577"/>
        <pc:sldMkLst>
          <pc:docMk/>
          <pc:sldMk cId="3454711758" sldId="258"/>
        </pc:sldMkLst>
        <pc:spChg chg="mod">
          <ac:chgData name="Cashion, Caitlyn" userId="fe87e135-fa93-4fe6-b0ca-e82d2565f7b6" providerId="ADAL" clId="{EA9BCFFF-B8CC-4F44-B0C0-A3F15B3EF8B6}" dt="2025-04-01T20:58:38.968" v="815" actId="20577"/>
          <ac:spMkLst>
            <pc:docMk/>
            <pc:sldMk cId="3454711758" sldId="258"/>
            <ac:spMk id="2" creationId="{D00E170E-B361-7492-D97D-DF225EBA6FCD}"/>
          </ac:spMkLst>
        </pc:spChg>
        <pc:spChg chg="mod">
          <ac:chgData name="Cashion, Caitlyn" userId="fe87e135-fa93-4fe6-b0ca-e82d2565f7b6" providerId="ADAL" clId="{EA9BCFFF-B8CC-4F44-B0C0-A3F15B3EF8B6}" dt="2025-04-06T22:48:02.201" v="1838" actId="20577"/>
          <ac:spMkLst>
            <pc:docMk/>
            <pc:sldMk cId="3454711758" sldId="258"/>
            <ac:spMk id="3" creationId="{16DDCB25-2BF4-77D0-ABB2-DB9E21541B91}"/>
          </ac:spMkLst>
        </pc:spChg>
      </pc:sldChg>
      <pc:sldChg chg="modSp new mod">
        <pc:chgData name="Cashion, Caitlyn" userId="fe87e135-fa93-4fe6-b0ca-e82d2565f7b6" providerId="ADAL" clId="{EA9BCFFF-B8CC-4F44-B0C0-A3F15B3EF8B6}" dt="2025-04-06T22:52:23.180" v="2155" actId="20577"/>
        <pc:sldMkLst>
          <pc:docMk/>
          <pc:sldMk cId="1079819804" sldId="259"/>
        </pc:sldMkLst>
        <pc:spChg chg="mod">
          <ac:chgData name="Cashion, Caitlyn" userId="fe87e135-fa93-4fe6-b0ca-e82d2565f7b6" providerId="ADAL" clId="{EA9BCFFF-B8CC-4F44-B0C0-A3F15B3EF8B6}" dt="2025-04-06T22:36:10.542" v="1275" actId="1076"/>
          <ac:spMkLst>
            <pc:docMk/>
            <pc:sldMk cId="1079819804" sldId="259"/>
            <ac:spMk id="2" creationId="{B399541A-A7E6-E3EB-A9EA-9E9E2BB24B8E}"/>
          </ac:spMkLst>
        </pc:spChg>
        <pc:spChg chg="mod">
          <ac:chgData name="Cashion, Caitlyn" userId="fe87e135-fa93-4fe6-b0ca-e82d2565f7b6" providerId="ADAL" clId="{EA9BCFFF-B8CC-4F44-B0C0-A3F15B3EF8B6}" dt="2025-04-06T22:52:23.180" v="2155" actId="20577"/>
          <ac:spMkLst>
            <pc:docMk/>
            <pc:sldMk cId="1079819804" sldId="259"/>
            <ac:spMk id="3" creationId="{BDCDC993-FFF4-96DD-4765-891776BEAA3F}"/>
          </ac:spMkLst>
        </pc:spChg>
      </pc:sldChg>
      <pc:sldChg chg="modSp new mod">
        <pc:chgData name="Cashion, Caitlyn" userId="fe87e135-fa93-4fe6-b0ca-e82d2565f7b6" providerId="ADAL" clId="{EA9BCFFF-B8CC-4F44-B0C0-A3F15B3EF8B6}" dt="2025-04-01T21:04:49.633" v="830" actId="20577"/>
        <pc:sldMkLst>
          <pc:docMk/>
          <pc:sldMk cId="2345350030" sldId="260"/>
        </pc:sldMkLst>
        <pc:spChg chg="mod">
          <ac:chgData name="Cashion, Caitlyn" userId="fe87e135-fa93-4fe6-b0ca-e82d2565f7b6" providerId="ADAL" clId="{EA9BCFFF-B8CC-4F44-B0C0-A3F15B3EF8B6}" dt="2025-04-01T21:04:46.280" v="827" actId="20577"/>
          <ac:spMkLst>
            <pc:docMk/>
            <pc:sldMk cId="2345350030" sldId="260"/>
            <ac:spMk id="2" creationId="{8CC904B4-F923-D2CA-B405-3F3C8DBD56A8}"/>
          </ac:spMkLst>
        </pc:spChg>
        <pc:spChg chg="mod">
          <ac:chgData name="Cashion, Caitlyn" userId="fe87e135-fa93-4fe6-b0ca-e82d2565f7b6" providerId="ADAL" clId="{EA9BCFFF-B8CC-4F44-B0C0-A3F15B3EF8B6}" dt="2025-04-01T21:04:49.633" v="830" actId="20577"/>
          <ac:spMkLst>
            <pc:docMk/>
            <pc:sldMk cId="2345350030" sldId="260"/>
            <ac:spMk id="3" creationId="{515765D4-3557-9C72-584B-D91FF7456490}"/>
          </ac:spMkLst>
        </pc:spChg>
      </pc:sldChg>
      <pc:sldChg chg="modSp new mod">
        <pc:chgData name="Cashion, Caitlyn" userId="fe87e135-fa93-4fe6-b0ca-e82d2565f7b6" providerId="ADAL" clId="{EA9BCFFF-B8CC-4F44-B0C0-A3F15B3EF8B6}" dt="2025-04-06T22:44:42.913" v="1770"/>
        <pc:sldMkLst>
          <pc:docMk/>
          <pc:sldMk cId="933032096" sldId="261"/>
        </pc:sldMkLst>
        <pc:spChg chg="mod">
          <ac:chgData name="Cashion, Caitlyn" userId="fe87e135-fa93-4fe6-b0ca-e82d2565f7b6" providerId="ADAL" clId="{EA9BCFFF-B8CC-4F44-B0C0-A3F15B3EF8B6}" dt="2025-04-06T22:37:09.546" v="1325" actId="20577"/>
          <ac:spMkLst>
            <pc:docMk/>
            <pc:sldMk cId="933032096" sldId="261"/>
            <ac:spMk id="2" creationId="{E319AF37-110C-73C5-B05B-12E3867F3A7B}"/>
          </ac:spMkLst>
        </pc:spChg>
        <pc:spChg chg="mod">
          <ac:chgData name="Cashion, Caitlyn" userId="fe87e135-fa93-4fe6-b0ca-e82d2565f7b6" providerId="ADAL" clId="{EA9BCFFF-B8CC-4F44-B0C0-A3F15B3EF8B6}" dt="2025-04-06T22:44:42.913" v="1770"/>
          <ac:spMkLst>
            <pc:docMk/>
            <pc:sldMk cId="933032096" sldId="261"/>
            <ac:spMk id="3" creationId="{39CF02DB-881A-A380-5E86-0CCEBC7F3B7F}"/>
          </ac:spMkLst>
        </pc:spChg>
      </pc:sldChg>
      <pc:sldChg chg="modSp new mod">
        <pc:chgData name="Cashion, Caitlyn" userId="fe87e135-fa93-4fe6-b0ca-e82d2565f7b6" providerId="ADAL" clId="{EA9BCFFF-B8CC-4F44-B0C0-A3F15B3EF8B6}" dt="2025-04-06T22:55:04.403" v="2188" actId="20577"/>
        <pc:sldMkLst>
          <pc:docMk/>
          <pc:sldMk cId="3717256088" sldId="262"/>
        </pc:sldMkLst>
        <pc:spChg chg="mod">
          <ac:chgData name="Cashion, Caitlyn" userId="fe87e135-fa93-4fe6-b0ca-e82d2565f7b6" providerId="ADAL" clId="{EA9BCFFF-B8CC-4F44-B0C0-A3F15B3EF8B6}" dt="2025-04-06T22:55:04.403" v="2188" actId="20577"/>
          <ac:spMkLst>
            <pc:docMk/>
            <pc:sldMk cId="3717256088" sldId="262"/>
            <ac:spMk id="2" creationId="{D972E380-B7F6-5890-6487-4151447D9D5C}"/>
          </ac:spMkLst>
        </pc:spChg>
      </pc:sldChg>
      <pc:sldChg chg="modSp new del mod">
        <pc:chgData name="Cashion, Caitlyn" userId="fe87e135-fa93-4fe6-b0ca-e82d2565f7b6" providerId="ADAL" clId="{EA9BCFFF-B8CC-4F44-B0C0-A3F15B3EF8B6}" dt="2025-04-06T23:02:39.933" v="2214" actId="2696"/>
        <pc:sldMkLst>
          <pc:docMk/>
          <pc:sldMk cId="266899763" sldId="263"/>
        </pc:sldMkLst>
      </pc:sldChg>
    </pc:docChg>
  </pc:docChgLst>
  <pc:docChgLst>
    <pc:chgData name="Cashion, Caitlyn" userId="fe87e135-fa93-4fe6-b0ca-e82d2565f7b6" providerId="ADAL" clId="{BD78E3A8-765F-469A-AF0D-FDA27733D24D}"/>
    <pc:docChg chg="undo custSel modSld">
      <pc:chgData name="Cashion, Caitlyn" userId="fe87e135-fa93-4fe6-b0ca-e82d2565f7b6" providerId="ADAL" clId="{BD78E3A8-765F-469A-AF0D-FDA27733D24D}" dt="2025-04-21T17:41:24.354" v="1362" actId="20577"/>
      <pc:docMkLst>
        <pc:docMk/>
      </pc:docMkLst>
      <pc:sldChg chg="addSp delSp modSp mod modTransition delAnim modAnim">
        <pc:chgData name="Cashion, Caitlyn" userId="fe87e135-fa93-4fe6-b0ca-e82d2565f7b6" providerId="ADAL" clId="{BD78E3A8-765F-469A-AF0D-FDA27733D24D}" dt="2025-04-21T16:45:48.521" v="861" actId="21"/>
        <pc:sldMkLst>
          <pc:docMk/>
          <pc:sldMk cId="1316625580" sldId="256"/>
        </pc:sldMkLst>
        <pc:picChg chg="add del mod">
          <ac:chgData name="Cashion, Caitlyn" userId="fe87e135-fa93-4fe6-b0ca-e82d2565f7b6" providerId="ADAL" clId="{BD78E3A8-765F-469A-AF0D-FDA27733D24D}" dt="2025-04-21T16:39:35.171" v="851"/>
          <ac:picMkLst>
            <pc:docMk/>
            <pc:sldMk cId="1316625580" sldId="256"/>
            <ac:picMk id="6" creationId="{FC5C1E7D-4348-A214-4062-E366389224DB}"/>
          </ac:picMkLst>
        </pc:picChg>
        <pc:picChg chg="add del mod ord">
          <ac:chgData name="Cashion, Caitlyn" userId="fe87e135-fa93-4fe6-b0ca-e82d2565f7b6" providerId="ADAL" clId="{BD78E3A8-765F-469A-AF0D-FDA27733D24D}" dt="2025-04-21T16:40:44.967" v="852"/>
          <ac:picMkLst>
            <pc:docMk/>
            <pc:sldMk cId="1316625580" sldId="256"/>
            <ac:picMk id="7" creationId="{6E93C3A8-3774-2C5F-29D4-94BB1608FEFA}"/>
          </ac:picMkLst>
        </pc:picChg>
        <pc:picChg chg="add del mod">
          <ac:chgData name="Cashion, Caitlyn" userId="fe87e135-fa93-4fe6-b0ca-e82d2565f7b6" providerId="ADAL" clId="{BD78E3A8-765F-469A-AF0D-FDA27733D24D}" dt="2025-04-21T16:40:48.526" v="855"/>
          <ac:picMkLst>
            <pc:docMk/>
            <pc:sldMk cId="1316625580" sldId="256"/>
            <ac:picMk id="8" creationId="{5A91B179-FD4F-66E4-7B73-521718CE113F}"/>
          </ac:picMkLst>
        </pc:picChg>
        <pc:picChg chg="add del mod ord">
          <ac:chgData name="Cashion, Caitlyn" userId="fe87e135-fa93-4fe6-b0ca-e82d2565f7b6" providerId="ADAL" clId="{BD78E3A8-765F-469A-AF0D-FDA27733D24D}" dt="2025-04-21T16:40:54.644" v="856"/>
          <ac:picMkLst>
            <pc:docMk/>
            <pc:sldMk cId="1316625580" sldId="256"/>
            <ac:picMk id="9" creationId="{99BB9660-EA35-82EF-6355-ACBA36635D3E}"/>
          </ac:picMkLst>
        </pc:picChg>
        <pc:picChg chg="add del mod">
          <ac:chgData name="Cashion, Caitlyn" userId="fe87e135-fa93-4fe6-b0ca-e82d2565f7b6" providerId="ADAL" clId="{BD78E3A8-765F-469A-AF0D-FDA27733D24D}" dt="2025-04-21T16:43:39.157" v="858"/>
          <ac:picMkLst>
            <pc:docMk/>
            <pc:sldMk cId="1316625580" sldId="256"/>
            <ac:picMk id="10" creationId="{02827E69-4B31-5131-234D-9061F77EE54F}"/>
          </ac:picMkLst>
        </pc:picChg>
        <pc:picChg chg="add del mod ord">
          <ac:chgData name="Cashion, Caitlyn" userId="fe87e135-fa93-4fe6-b0ca-e82d2565f7b6" providerId="ADAL" clId="{BD78E3A8-765F-469A-AF0D-FDA27733D24D}" dt="2025-04-21T16:43:43.018" v="859"/>
          <ac:picMkLst>
            <pc:docMk/>
            <pc:sldMk cId="1316625580" sldId="256"/>
            <ac:picMk id="16" creationId="{87F1C382-9C52-70CD-A411-73A944DB48B0}"/>
          </ac:picMkLst>
        </pc:picChg>
        <pc:picChg chg="add del mod">
          <ac:chgData name="Cashion, Caitlyn" userId="fe87e135-fa93-4fe6-b0ca-e82d2565f7b6" providerId="ADAL" clId="{BD78E3A8-765F-469A-AF0D-FDA27733D24D}" dt="2025-04-21T16:45:48.521" v="861" actId="21"/>
          <ac:picMkLst>
            <pc:docMk/>
            <pc:sldMk cId="1316625580" sldId="256"/>
            <ac:picMk id="17" creationId="{541D6C25-A910-30F8-13F6-3752AF6EEAD3}"/>
          </ac:picMkLst>
        </pc:picChg>
      </pc:sldChg>
      <pc:sldChg chg="addSp delSp modSp mod modTransition modAnim">
        <pc:chgData name="Cashion, Caitlyn" userId="fe87e135-fa93-4fe6-b0ca-e82d2565f7b6" providerId="ADAL" clId="{BD78E3A8-765F-469A-AF0D-FDA27733D24D}" dt="2025-04-21T16:45:44.405" v="860" actId="21"/>
        <pc:sldMkLst>
          <pc:docMk/>
          <pc:sldMk cId="2327266325" sldId="257"/>
        </pc:sldMkLst>
        <pc:picChg chg="add del mod">
          <ac:chgData name="Cashion, Caitlyn" userId="fe87e135-fa93-4fe6-b0ca-e82d2565f7b6" providerId="ADAL" clId="{BD78E3A8-765F-469A-AF0D-FDA27733D24D}" dt="2025-04-21T16:39:35.171" v="851"/>
          <ac:picMkLst>
            <pc:docMk/>
            <pc:sldMk cId="2327266325" sldId="257"/>
            <ac:picMk id="7" creationId="{3C7228D2-66DF-C605-F7A2-8521EC9B2482}"/>
          </ac:picMkLst>
        </pc:picChg>
        <pc:picChg chg="add del mod ord">
          <ac:chgData name="Cashion, Caitlyn" userId="fe87e135-fa93-4fe6-b0ca-e82d2565f7b6" providerId="ADAL" clId="{BD78E3A8-765F-469A-AF0D-FDA27733D24D}" dt="2025-04-21T16:40:44.967" v="852"/>
          <ac:picMkLst>
            <pc:docMk/>
            <pc:sldMk cId="2327266325" sldId="257"/>
            <ac:picMk id="10" creationId="{2CECD262-44A1-F0F2-29F1-C891FB11FF7C}"/>
          </ac:picMkLst>
        </pc:picChg>
        <pc:picChg chg="add del mod">
          <ac:chgData name="Cashion, Caitlyn" userId="fe87e135-fa93-4fe6-b0ca-e82d2565f7b6" providerId="ADAL" clId="{BD78E3A8-765F-469A-AF0D-FDA27733D24D}" dt="2025-04-21T16:40:48.526" v="855"/>
          <ac:picMkLst>
            <pc:docMk/>
            <pc:sldMk cId="2327266325" sldId="257"/>
            <ac:picMk id="11" creationId="{8E2945DA-243E-8859-5830-AF65CC5765F6}"/>
          </ac:picMkLst>
        </pc:picChg>
        <pc:picChg chg="add del mod ord">
          <ac:chgData name="Cashion, Caitlyn" userId="fe87e135-fa93-4fe6-b0ca-e82d2565f7b6" providerId="ADAL" clId="{BD78E3A8-765F-469A-AF0D-FDA27733D24D}" dt="2025-04-21T16:45:44.405" v="860" actId="21"/>
          <ac:picMkLst>
            <pc:docMk/>
            <pc:sldMk cId="2327266325" sldId="257"/>
            <ac:picMk id="14" creationId="{D56311D1-87D3-3304-5CC1-EE36309E5FA9}"/>
          </ac:picMkLst>
        </pc:picChg>
      </pc:sldChg>
      <pc:sldChg chg="modSp mod modTransition">
        <pc:chgData name="Cashion, Caitlyn" userId="fe87e135-fa93-4fe6-b0ca-e82d2565f7b6" providerId="ADAL" clId="{BD78E3A8-765F-469A-AF0D-FDA27733D24D}" dt="2025-04-21T17:13:48.969" v="1064" actId="12"/>
        <pc:sldMkLst>
          <pc:docMk/>
          <pc:sldMk cId="3454711758" sldId="258"/>
        </pc:sldMkLst>
        <pc:spChg chg="mod">
          <ac:chgData name="Cashion, Caitlyn" userId="fe87e135-fa93-4fe6-b0ca-e82d2565f7b6" providerId="ADAL" clId="{BD78E3A8-765F-469A-AF0D-FDA27733D24D}" dt="2025-04-21T17:13:48.969" v="1064" actId="12"/>
          <ac:spMkLst>
            <pc:docMk/>
            <pc:sldMk cId="3454711758" sldId="258"/>
            <ac:spMk id="3" creationId="{16DDCB25-2BF4-77D0-ABB2-DB9E21541B91}"/>
          </ac:spMkLst>
        </pc:spChg>
      </pc:sldChg>
      <pc:sldChg chg="modSp mod modTransition">
        <pc:chgData name="Cashion, Caitlyn" userId="fe87e135-fa93-4fe6-b0ca-e82d2565f7b6" providerId="ADAL" clId="{BD78E3A8-765F-469A-AF0D-FDA27733D24D}" dt="2025-04-21T17:37:39.180" v="1116" actId="20577"/>
        <pc:sldMkLst>
          <pc:docMk/>
          <pc:sldMk cId="1079819804" sldId="259"/>
        </pc:sldMkLst>
        <pc:spChg chg="mod">
          <ac:chgData name="Cashion, Caitlyn" userId="fe87e135-fa93-4fe6-b0ca-e82d2565f7b6" providerId="ADAL" clId="{BD78E3A8-765F-469A-AF0D-FDA27733D24D}" dt="2025-04-21T17:37:39.180" v="1116" actId="20577"/>
          <ac:spMkLst>
            <pc:docMk/>
            <pc:sldMk cId="1079819804" sldId="259"/>
            <ac:spMk id="3" creationId="{BDCDC993-FFF4-96DD-4765-891776BEAA3F}"/>
          </ac:spMkLst>
        </pc:spChg>
      </pc:sldChg>
      <pc:sldChg chg="modTransition">
        <pc:chgData name="Cashion, Caitlyn" userId="fe87e135-fa93-4fe6-b0ca-e82d2565f7b6" providerId="ADAL" clId="{BD78E3A8-765F-469A-AF0D-FDA27733D24D}" dt="2025-04-21T16:43:39.157" v="858"/>
        <pc:sldMkLst>
          <pc:docMk/>
          <pc:sldMk cId="2345350030" sldId="260"/>
        </pc:sldMkLst>
      </pc:sldChg>
      <pc:sldChg chg="modSp mod modTransition">
        <pc:chgData name="Cashion, Caitlyn" userId="fe87e135-fa93-4fe6-b0ca-e82d2565f7b6" providerId="ADAL" clId="{BD78E3A8-765F-469A-AF0D-FDA27733D24D}" dt="2025-04-21T17:41:24.354" v="1362" actId="20577"/>
        <pc:sldMkLst>
          <pc:docMk/>
          <pc:sldMk cId="933032096" sldId="261"/>
        </pc:sldMkLst>
        <pc:spChg chg="mod">
          <ac:chgData name="Cashion, Caitlyn" userId="fe87e135-fa93-4fe6-b0ca-e82d2565f7b6" providerId="ADAL" clId="{BD78E3A8-765F-469A-AF0D-FDA27733D24D}" dt="2025-04-21T17:41:24.354" v="1362" actId="20577"/>
          <ac:spMkLst>
            <pc:docMk/>
            <pc:sldMk cId="933032096" sldId="261"/>
            <ac:spMk id="3" creationId="{39CF02DB-881A-A380-5E86-0CCEBC7F3B7F}"/>
          </ac:spMkLst>
        </pc:spChg>
      </pc:sldChg>
      <pc:sldChg chg="addSp delSp modSp mod modTransition">
        <pc:chgData name="Cashion, Caitlyn" userId="fe87e135-fa93-4fe6-b0ca-e82d2565f7b6" providerId="ADAL" clId="{BD78E3A8-765F-469A-AF0D-FDA27733D24D}" dt="2025-04-21T17:39:57.115" v="1243" actId="113"/>
        <pc:sldMkLst>
          <pc:docMk/>
          <pc:sldMk cId="3717256088" sldId="262"/>
        </pc:sldMkLst>
        <pc:spChg chg="mod">
          <ac:chgData name="Cashion, Caitlyn" userId="fe87e135-fa93-4fe6-b0ca-e82d2565f7b6" providerId="ADAL" clId="{BD78E3A8-765F-469A-AF0D-FDA27733D24D}" dt="2025-04-21T01:10:33.982" v="327" actId="122"/>
          <ac:spMkLst>
            <pc:docMk/>
            <pc:sldMk cId="3717256088" sldId="262"/>
            <ac:spMk id="2" creationId="{D972E380-B7F6-5890-6487-4151447D9D5C}"/>
          </ac:spMkLst>
        </pc:spChg>
        <pc:spChg chg="add mod">
          <ac:chgData name="Cashion, Caitlyn" userId="fe87e135-fa93-4fe6-b0ca-e82d2565f7b6" providerId="ADAL" clId="{BD78E3A8-765F-469A-AF0D-FDA27733D24D}" dt="2025-04-21T17:39:57.115" v="1243" actId="113"/>
          <ac:spMkLst>
            <pc:docMk/>
            <pc:sldMk cId="3717256088" sldId="262"/>
            <ac:spMk id="3" creationId="{2C397F23-DF4D-107B-863B-53F6951BB581}"/>
          </ac:spMkLst>
        </pc:spChg>
        <pc:spChg chg="add del">
          <ac:chgData name="Cashion, Caitlyn" userId="fe87e135-fa93-4fe6-b0ca-e82d2565f7b6" providerId="ADAL" clId="{BD78E3A8-765F-469A-AF0D-FDA27733D24D}" dt="2025-04-21T01:06:54.462" v="93" actId="3680"/>
          <ac:spMkLst>
            <pc:docMk/>
            <pc:sldMk cId="3717256088" sldId="262"/>
            <ac:spMk id="3" creationId="{AA95AA38-24C6-5449-3636-A07855657127}"/>
          </ac:spMkLst>
        </pc:spChg>
        <pc:spChg chg="add del mod">
          <ac:chgData name="Cashion, Caitlyn" userId="fe87e135-fa93-4fe6-b0ca-e82d2565f7b6" providerId="ADAL" clId="{BD78E3A8-765F-469A-AF0D-FDA27733D24D}" dt="2025-04-21T01:30:12.604" v="454"/>
          <ac:spMkLst>
            <pc:docMk/>
            <pc:sldMk cId="3717256088" sldId="262"/>
            <ac:spMk id="6" creationId="{C857EF99-2FE4-E408-4EEB-BFA277CC1A28}"/>
          </ac:spMkLst>
        </pc:spChg>
        <pc:graphicFrameChg chg="add del mod ord modGraphic">
          <ac:chgData name="Cashion, Caitlyn" userId="fe87e135-fa93-4fe6-b0ca-e82d2565f7b6" providerId="ADAL" clId="{BD78E3A8-765F-469A-AF0D-FDA27733D24D}" dt="2025-04-21T01:06:49.479" v="92" actId="3680"/>
          <ac:graphicFrameMkLst>
            <pc:docMk/>
            <pc:sldMk cId="3717256088" sldId="262"/>
            <ac:graphicFrameMk id="4" creationId="{BFE1E4C2-1010-E12B-3B9B-4273173316F8}"/>
          </ac:graphicFrameMkLst>
        </pc:graphicFrameChg>
        <pc:graphicFrameChg chg="add mod ord modGraphic">
          <ac:chgData name="Cashion, Caitlyn" userId="fe87e135-fa93-4fe6-b0ca-e82d2565f7b6" providerId="ADAL" clId="{BD78E3A8-765F-469A-AF0D-FDA27733D24D}" dt="2025-04-21T16:02:40.589" v="459" actId="13926"/>
          <ac:graphicFrameMkLst>
            <pc:docMk/>
            <pc:sldMk cId="3717256088" sldId="262"/>
            <ac:graphicFrameMk id="5" creationId="{1783D2A2-9E51-D67D-E60D-FA611C61AC0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9649E-90C7-46D7-9659-12B888461A1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F2474-4558-4D47-A0AD-41E53F81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F2474-4558-4D47-A0AD-41E53F81AA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F689AB4-2CB8-4FA5-A475-1585119E0BC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B81A5E2-F1BF-478D-9057-EBD1F8B6FF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7899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9AB4-2CB8-4FA5-A475-1585119E0BC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A5E2-F1BF-478D-9057-EBD1F8B6F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9AB4-2CB8-4FA5-A475-1585119E0BC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A5E2-F1BF-478D-9057-EBD1F8B6F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7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9AB4-2CB8-4FA5-A475-1585119E0BC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A5E2-F1BF-478D-9057-EBD1F8B6F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7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9AB4-2CB8-4FA5-A475-1585119E0BC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A5E2-F1BF-478D-9057-EBD1F8B6FF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906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9AB4-2CB8-4FA5-A475-1585119E0BC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A5E2-F1BF-478D-9057-EBD1F8B6F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3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9AB4-2CB8-4FA5-A475-1585119E0BC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A5E2-F1BF-478D-9057-EBD1F8B6F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5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9AB4-2CB8-4FA5-A475-1585119E0BC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A5E2-F1BF-478D-9057-EBD1F8B6F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0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9AB4-2CB8-4FA5-A475-1585119E0BC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A5E2-F1BF-478D-9057-EBD1F8B6F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3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9AB4-2CB8-4FA5-A475-1585119E0BC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A5E2-F1BF-478D-9057-EBD1F8B6F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9AB4-2CB8-4FA5-A475-1585119E0BC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A5E2-F1BF-478D-9057-EBD1F8B6F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6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F689AB4-2CB8-4FA5-A475-1585119E0BC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B81A5E2-F1BF-478D-9057-EBD1F8B6F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4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euthki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shionCaitlyn/IT-250-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96FE-5347-5782-2118-6C11A6CF2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Sleuth Kit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737E0-A160-26D5-E26E-33F3ECECC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Caitlyn Cashion</a:t>
            </a:r>
          </a:p>
        </p:txBody>
      </p:sp>
    </p:spTree>
    <p:extLst>
      <p:ext uri="{BB962C8B-B14F-4D97-AF65-F5344CB8AC3E}">
        <p14:creationId xmlns:p14="http://schemas.microsoft.com/office/powerpoint/2010/main" val="1316625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8"/>
    </mc:Choice>
    <mc:Fallback>
      <p:transition spd="slow" advTm="19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ABC8-A2CF-7F64-3FB3-6ADDD843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Forensics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47A30-C57C-2CFA-379E-1BE4E739A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career that uses The Sleuth Kit </a:t>
            </a:r>
          </a:p>
          <a:p>
            <a:r>
              <a:rPr lang="en-US" dirty="0"/>
              <a:t>Responsibilities of digital forensic analysts</a:t>
            </a:r>
          </a:p>
          <a:p>
            <a:pPr lvl="1"/>
            <a:r>
              <a:rPr lang="en-US" dirty="0"/>
              <a:t>Recovering data (breached, modified, destroyed, etc.)</a:t>
            </a:r>
          </a:p>
          <a:p>
            <a:pPr lvl="1"/>
            <a:r>
              <a:rPr lang="en-US" dirty="0"/>
              <a:t>Investigates and learns how hackers are able to gain access to networks </a:t>
            </a:r>
          </a:p>
          <a:p>
            <a:pPr lvl="1"/>
            <a:r>
              <a:rPr lang="en-US" dirty="0"/>
              <a:t>Recording and logging evidence from security breaches </a:t>
            </a:r>
          </a:p>
          <a:p>
            <a:pPr lvl="1"/>
            <a:r>
              <a:rPr lang="en-US" dirty="0"/>
              <a:t>Important roles within law enforcement investigations and trials </a:t>
            </a:r>
          </a:p>
          <a:p>
            <a:r>
              <a:rPr lang="en-US" dirty="0"/>
              <a:t>Many other tools used</a:t>
            </a:r>
          </a:p>
          <a:p>
            <a:pPr lvl="1"/>
            <a:r>
              <a:rPr lang="en-US" dirty="0"/>
              <a:t>FTK (Forensic Toolkit) – disk imaging </a:t>
            </a:r>
          </a:p>
          <a:p>
            <a:pPr lvl="1"/>
            <a:r>
              <a:rPr lang="en-US" dirty="0"/>
              <a:t>Oxygen Forensic Suite - Mobile</a:t>
            </a:r>
          </a:p>
          <a:p>
            <a:pPr lvl="1"/>
            <a:r>
              <a:rPr lang="en-US" dirty="0"/>
              <a:t>Wireshark – network</a:t>
            </a:r>
          </a:p>
          <a:p>
            <a:pPr lvl="1"/>
            <a:r>
              <a:rPr lang="en-US" dirty="0"/>
              <a:t>John the Ripper – Password Cracking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1D6B4-7208-B55D-8329-7D9FC6504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882" y="0"/>
            <a:ext cx="3609975" cy="268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6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170E-B361-7492-D97D-DF225EBA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Sleuth Kit?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DCB25-2BF4-77D0-ABB2-DB9E2154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Open-source forensic toolkit (Linux/UNIX, Windows, and macOS)</a:t>
            </a:r>
          </a:p>
          <a:p>
            <a:r>
              <a:rPr lang="en-US" dirty="0"/>
              <a:t>Supports </a:t>
            </a:r>
            <a:r>
              <a:rPr lang="en-US" b="0" i="0" dirty="0">
                <a:solidFill>
                  <a:srgbClr val="1D1D1D"/>
                </a:solidFill>
                <a:effectLst/>
              </a:rPr>
              <a:t>NTFS, FAT, ExFAT, APFS, UFS 1, UFS 2, EXT2FS, EXT3FS, Ext4, HFS, ISO 9660, and YAFFS2 </a:t>
            </a:r>
            <a:endParaRPr lang="en-US" dirty="0"/>
          </a:p>
          <a:p>
            <a:r>
              <a:rPr lang="en-US" dirty="0"/>
              <a:t>Large library of command-line forensic utilities </a:t>
            </a:r>
          </a:p>
          <a:p>
            <a:r>
              <a:rPr lang="en-US" dirty="0"/>
              <a:t>Analyzes file systems and disk images</a:t>
            </a:r>
          </a:p>
          <a:p>
            <a:pPr lvl="1"/>
            <a:r>
              <a:rPr lang="en-US" dirty="0"/>
              <a:t>Raw single(.img, .dd, .raw, .bin)</a:t>
            </a:r>
          </a:p>
          <a:p>
            <a:pPr lvl="1"/>
            <a:r>
              <a:rPr lang="en-US" dirty="0"/>
              <a:t>Raw split(.001, .002, .aa, .ab,)</a:t>
            </a:r>
          </a:p>
          <a:p>
            <a:pPr lvl="1"/>
            <a:r>
              <a:rPr lang="en-US" dirty="0"/>
              <a:t>Encase(.E01, .E02)</a:t>
            </a:r>
          </a:p>
          <a:p>
            <a:pPr lvl="1"/>
            <a:r>
              <a:rPr lang="en-US" dirty="0"/>
              <a:t>Virtual Machines(.vmdk, .vhd)</a:t>
            </a:r>
          </a:p>
          <a:p>
            <a:r>
              <a:rPr lang="en-US" dirty="0"/>
              <a:t>Allows the recovery of deleted files and directories </a:t>
            </a:r>
          </a:p>
          <a:p>
            <a:r>
              <a:rPr lang="en-US" dirty="0"/>
              <a:t>Operating system is not relied on, which allows deleted/hidden content to be shown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https://www.sleuthkit.org/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471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AF37-110C-73C5-B05B-12E3867F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Autopsy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F02DB-881A-A380-5E86-0CCEBC7F3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forensics platform and GUI</a:t>
            </a:r>
          </a:p>
          <a:p>
            <a:r>
              <a:rPr lang="en-US" dirty="0"/>
              <a:t>Built on top of TSK</a:t>
            </a:r>
          </a:p>
          <a:p>
            <a:pPr lvl="1"/>
            <a:r>
              <a:rPr lang="en-US" dirty="0"/>
              <a:t>Makes digital investigations easier by providing visual ways to work with disk images, file systems</a:t>
            </a:r>
            <a:r>
              <a:rPr lang="en-US"/>
              <a:t>, etc.</a:t>
            </a:r>
            <a:endParaRPr lang="en-US" dirty="0"/>
          </a:p>
          <a:p>
            <a:pPr lvl="1"/>
            <a:r>
              <a:rPr lang="en-US" dirty="0"/>
              <a:t>Simplifies command-line tools</a:t>
            </a:r>
          </a:p>
          <a:p>
            <a:pPr lvl="1"/>
            <a:r>
              <a:rPr lang="en-US" dirty="0"/>
              <a:t>Analyze hard drives and smart phones </a:t>
            </a:r>
          </a:p>
          <a:p>
            <a:r>
              <a:rPr lang="en-US" u="sng" dirty="0"/>
              <a:t>Features within Modules</a:t>
            </a:r>
          </a:p>
          <a:p>
            <a:pPr lvl="1"/>
            <a:r>
              <a:rPr lang="en-US" dirty="0"/>
              <a:t>Timeline analysis</a:t>
            </a:r>
          </a:p>
          <a:p>
            <a:pPr lvl="1"/>
            <a:r>
              <a:rPr lang="en-US" dirty="0"/>
              <a:t>Keyword search</a:t>
            </a:r>
          </a:p>
          <a:p>
            <a:pPr lvl="1"/>
            <a:r>
              <a:rPr lang="en-US" dirty="0"/>
              <a:t>Web artifacts</a:t>
            </a:r>
          </a:p>
          <a:p>
            <a:pPr lvl="1"/>
            <a:r>
              <a:rPr lang="en-US" dirty="0"/>
              <a:t>Hash Filtering</a:t>
            </a:r>
          </a:p>
          <a:p>
            <a:pPr lvl="1"/>
            <a:r>
              <a:rPr lang="en-US" dirty="0"/>
              <a:t>Data Carving</a:t>
            </a:r>
          </a:p>
          <a:p>
            <a:pPr lvl="1"/>
            <a:r>
              <a:rPr lang="en-US" dirty="0"/>
              <a:t>Malware scanning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3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541A-A7E6-E3EB-A9EA-9E9E2BB2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8" y="365760"/>
            <a:ext cx="10105426" cy="1325562"/>
          </a:xfrm>
        </p:spPr>
        <p:txBody>
          <a:bodyPr/>
          <a:lstStyle/>
          <a:p>
            <a:r>
              <a:rPr lang="en-US" dirty="0"/>
              <a:t>File System Analysis &amp; Time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DC993-FFF4-96DD-4765-891776BE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features apart of TSK</a:t>
            </a:r>
          </a:p>
          <a:p>
            <a:r>
              <a:rPr lang="en-US" u="sng" dirty="0"/>
              <a:t>File system</a:t>
            </a:r>
          </a:p>
          <a:p>
            <a:pPr lvl="1"/>
            <a:r>
              <a:rPr lang="en-US" dirty="0"/>
              <a:t>Recover deleted files</a:t>
            </a:r>
          </a:p>
          <a:p>
            <a:pPr lvl="1"/>
            <a:r>
              <a:rPr lang="en-US" dirty="0"/>
              <a:t>Extract metadata</a:t>
            </a:r>
          </a:p>
          <a:p>
            <a:pPr lvl="1"/>
            <a:r>
              <a:rPr lang="en-US" dirty="0"/>
              <a:t>List directory contents</a:t>
            </a:r>
          </a:p>
          <a:p>
            <a:pPr lvl="1"/>
            <a:r>
              <a:rPr lang="en-US" dirty="0"/>
              <a:t>Examine file system structures </a:t>
            </a:r>
          </a:p>
          <a:p>
            <a:r>
              <a:rPr lang="en-US" u="sng" dirty="0"/>
              <a:t>Timeline Creation</a:t>
            </a:r>
          </a:p>
          <a:p>
            <a:pPr lvl="1"/>
            <a:r>
              <a:rPr lang="en-US" dirty="0"/>
              <a:t>Mactime </a:t>
            </a:r>
          </a:p>
          <a:p>
            <a:pPr lvl="1"/>
            <a:r>
              <a:rPr lang="en-US" dirty="0"/>
              <a:t>Generate timelines of file activity based on MAC times (modified, accessed, changed created)</a:t>
            </a:r>
          </a:p>
          <a:p>
            <a:pPr lvl="1"/>
            <a:r>
              <a:rPr lang="en-US" dirty="0"/>
              <a:t>2 step process (gather temporal data and sort and merge)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1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E380-B7F6-5890-6487-4151447D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05" y="259080"/>
            <a:ext cx="9692640" cy="1325562"/>
          </a:xfrm>
        </p:spPr>
        <p:txBody>
          <a:bodyPr/>
          <a:lstStyle/>
          <a:p>
            <a:pPr algn="ctr"/>
            <a:r>
              <a:rPr lang="en-US" dirty="0"/>
              <a:t>Command-Line Tools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783D2A2-9E51-D67D-E60D-FA611C61AC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040147"/>
              </p:ext>
            </p:extLst>
          </p:nvPr>
        </p:nvGraphicFramePr>
        <p:xfrm>
          <a:off x="1262063" y="1828800"/>
          <a:ext cx="8594724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040">
                  <a:extLst>
                    <a:ext uri="{9D8B030D-6E8A-4147-A177-3AD203B41FA5}">
                      <a16:colId xmlns:a16="http://schemas.microsoft.com/office/drawing/2014/main" val="2481268637"/>
                    </a:ext>
                  </a:extLst>
                </a:gridCol>
                <a:gridCol w="2155322">
                  <a:extLst>
                    <a:ext uri="{9D8B030D-6E8A-4147-A177-3AD203B41FA5}">
                      <a16:colId xmlns:a16="http://schemas.microsoft.com/office/drawing/2014/main" val="3301636262"/>
                    </a:ext>
                  </a:extLst>
                </a:gridCol>
                <a:gridCol w="2152015">
                  <a:extLst>
                    <a:ext uri="{9D8B030D-6E8A-4147-A177-3AD203B41FA5}">
                      <a16:colId xmlns:a16="http://schemas.microsoft.com/office/drawing/2014/main" val="1431687523"/>
                    </a:ext>
                  </a:extLst>
                </a:gridCol>
                <a:gridCol w="2145347">
                  <a:extLst>
                    <a:ext uri="{9D8B030D-6E8A-4147-A177-3AD203B41FA5}">
                      <a16:colId xmlns:a16="http://schemas.microsoft.com/office/drawing/2014/main" val="125941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File System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Disk and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File Extraction and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Disk Image Handling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46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fsstat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mmls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img_stat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0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fls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mmstat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img_cat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img_cat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07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fsstat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tsk_recover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27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03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9200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C397F23-DF4D-107B-863B-53F6951BB581}"/>
              </a:ext>
            </a:extLst>
          </p:cNvPr>
          <p:cNvSpPr txBox="1"/>
          <p:nvPr/>
        </p:nvSpPr>
        <p:spPr>
          <a:xfrm>
            <a:off x="1059255" y="4481465"/>
            <a:ext cx="9116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Sectors</a:t>
            </a:r>
            <a:r>
              <a:rPr lang="en-US" dirty="0"/>
              <a:t> – smallest addressable units of data on a disk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Building blocks of how data is stored and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Partitions</a:t>
            </a:r>
            <a:r>
              <a:rPr lang="en-US" dirty="0"/>
              <a:t> – Division of a hard drive into multiple drives (virtually, not physically)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has a certain amount of storage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Separation of system files from personal data </a:t>
            </a:r>
          </a:p>
        </p:txBody>
      </p:sp>
    </p:spTree>
    <p:extLst>
      <p:ext uri="{BB962C8B-B14F-4D97-AF65-F5344CB8AC3E}">
        <p14:creationId xmlns:p14="http://schemas.microsoft.com/office/powerpoint/2010/main" val="371725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04B4-F923-D2CA-B405-3F3C8DBD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765D4-3557-9C72-584B-D91FF745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https://github.com/CashionCaitlyn/IT-250-Project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4535003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195</TotalTime>
  <Words>427</Words>
  <Application>Microsoft Office PowerPoint</Application>
  <PresentationFormat>Widescreen</PresentationFormat>
  <Paragraphs>80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Century Schoolbook</vt:lpstr>
      <vt:lpstr>Wingdings 2</vt:lpstr>
      <vt:lpstr>View</vt:lpstr>
      <vt:lpstr>The Sleuth Kit</vt:lpstr>
      <vt:lpstr>Digital Forensics </vt:lpstr>
      <vt:lpstr>What is The Sleuth Kit?</vt:lpstr>
      <vt:lpstr>Autopsy</vt:lpstr>
      <vt:lpstr>File System Analysis &amp; Time Creation</vt:lpstr>
      <vt:lpstr>Command-Line Tools 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Cashion, Caitlyn</dc:creator>
  <cp:lastModifiedBy>Cashion, Caitlyn</cp:lastModifiedBy>
  <cp:revision>1</cp:revision>
  <dcterms:created xsi:type="dcterms:W3CDTF">2025-03-30T21:46:26Z</dcterms:created>
  <dcterms:modified xsi:type="dcterms:W3CDTF">2025-04-21T17:41:32Z</dcterms:modified>
</cp:coreProperties>
</file>