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E3DCBA-FC2A-4735-BF24-D9D9C24BC597}">
  <a:tblStyle styleId="{0CE3DCBA-FC2A-4735-BF24-D9D9C24BC597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asih/Fluoromet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07.jpg"/><Relationship Id="rId5" Type="http://schemas.openxmlformats.org/officeDocument/2006/relationships/image" Target="../media/image06.jp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1040148"/>
            <a:ext cx="7772400" cy="2368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Diseño, construcción e implementación de un dispositivo para medir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fluorescencia y densidad óptica</a:t>
            </a:r>
          </a:p>
          <a:p>
            <a:pPr algn="ctr">
              <a:spcBef>
                <a:spcPts val="0"/>
              </a:spcBef>
              <a:buNone/>
            </a:pPr>
            <a:r>
              <a:rPr lang="es"/>
              <a:t>SG-04 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578850" y="4630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Carlos Sanchez                           Ciro Gelvez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216500" y="4566775"/>
            <a:ext cx="6497099" cy="50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</a:rPr>
              <a:t>Mayo 7 de 2015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914025" y="4179600"/>
            <a:ext cx="5500800" cy="9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Dirigido por: Juan Manuel Pedraza Leal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91850" y="669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Sensor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298800" y="1200150"/>
            <a:ext cx="4598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800"/>
              <a:t>High-Resolution Conversion of Light Intensity to Frequency 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Programmable Color and Full-Scale Output Frequency 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S0~S1: Output frequency scaling selection inputs </a:t>
            </a:r>
          </a:p>
          <a:p>
            <a:pPr>
              <a:spcBef>
                <a:spcPts val="0"/>
              </a:spcBef>
              <a:buNone/>
            </a:pPr>
            <a:r>
              <a:rPr lang="es" sz="1800"/>
              <a:t>S2~S3: Photodiode type selection inputs OUT Pin: Output frequency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200150"/>
            <a:ext cx="3376899" cy="34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298800" y="617550"/>
            <a:ext cx="4598099" cy="5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400"/>
              <a:t>Ventajas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42150" y="776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Sensor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200150"/>
            <a:ext cx="3376899" cy="34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386850" y="546625"/>
            <a:ext cx="4598099" cy="5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Desventajas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872" y="1129224"/>
            <a:ext cx="3763324" cy="366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98800" y="1350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Sensor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200150"/>
            <a:ext cx="3376899" cy="34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4386850" y="546625"/>
            <a:ext cx="4598099" cy="5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Solución, filtros infrarrojos.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850" y="1063375"/>
            <a:ext cx="3808068" cy="35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“Open source”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07900" y="1270550"/>
            <a:ext cx="7528199" cy="354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https://github.com/Casih/Fluorometer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Diagrama Esquemático del Circuito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Código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Diseños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-1451550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/>
              <a:t>Circuito Final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6" y="1346125"/>
            <a:ext cx="3113502" cy="120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75" y="2696925"/>
            <a:ext cx="1580675" cy="11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b="15039" l="31483" r="33480" t="17003"/>
          <a:stretch/>
        </p:blipFill>
        <p:spPr>
          <a:xfrm>
            <a:off x="1900950" y="2696925"/>
            <a:ext cx="1524599" cy="22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8750" y="752700"/>
            <a:ext cx="4378850" cy="312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0904" y="2425375"/>
            <a:ext cx="3372449" cy="25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Costo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457200" y="12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{0CE3DCBA-FC2A-4735-BF24-D9D9C24BC597}</a:tableStyleId>
              </a:tblPr>
              <a:tblGrid>
                <a:gridCol w="3381375"/>
                <a:gridCol w="1485900"/>
                <a:gridCol w="952500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300"/>
                        <a:t>Componentes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300"/>
                        <a:t>Referencia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Costo</a:t>
                      </a:r>
                    </a:p>
                  </a:txBody>
                  <a:tcPr marT="19050" marB="19050" marR="28575" marL="28575" anchor="b"/>
                </a:tc>
              </a:tr>
              <a:tr h="127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Microcontrolador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Arduino UNO R3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25.113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Sensor de color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TCS230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30.000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Display 16x2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Estándar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7.720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LCD Display to I2C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Estándar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4.684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Botón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Estándar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6.614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Muestrario de filtros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lee filters swatchbook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4.707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Cables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macho-hembra colores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15.000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Pila cuadrada 9V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Estándar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5.000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Servicio de impresión 3D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Resina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80.000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MDF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Estándar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3.554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conector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macho - macho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6.402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Filtro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HOYA CM- 500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130.000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LEDs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UV, Azul, verde, ~530 nm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5000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800"/>
                        <a:t>Total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800"/>
                        <a:t>322.794</a:t>
                      </a:r>
                    </a:p>
                  </a:txBody>
                  <a:tcPr marT="19050" marB="19050" marR="28575" marL="28575" anchor="b"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6356675" y="2602187"/>
            <a:ext cx="30578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322.794 COP &lt;&lt; 10000 USD</a:t>
            </a:r>
          </a:p>
          <a:p>
            <a:pPr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322.794 COP &lt;&lt; 1000 USD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Calibración OD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8" y="1501021"/>
            <a:ext cx="4252574" cy="31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142" y="1372637"/>
            <a:ext cx="3468657" cy="33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3446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Ensayo de sensibilidad de Fluorescencia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00" y="1338850"/>
            <a:ext cx="8054574" cy="37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">
                <a:solidFill>
                  <a:schemeClr val="dk2"/>
                </a:solidFill>
              </a:rPr>
              <a:t>Ensayo de sensibilidad de Fluorescencia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5" y="1200173"/>
            <a:ext cx="8620125" cy="38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03600" y="2126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Agradecimientos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80475" y="1435600"/>
            <a:ext cx="42960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800"/>
              <a:t>Juan Manuel Pedraza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Alexander Cardona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David Guzmán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Aneider Angulo</a:t>
            </a:r>
          </a:p>
          <a:p>
            <a:pPr rtl="0">
              <a:spcBef>
                <a:spcPts val="0"/>
              </a:spcBef>
              <a:buNone/>
            </a:pPr>
            <a:r>
              <a:rPr lang="es" sz="1800"/>
              <a:t>Andrés Moreno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947000" y="1636925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CIMIC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s"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Biofísica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01" y="2897675"/>
            <a:ext cx="1578360" cy="19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254400" y="3581325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750" y="2897692"/>
            <a:ext cx="4532474" cy="18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980475" y="972175"/>
            <a:ext cx="7386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Uniandes, Departamento de Física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582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Contenido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12575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s"/>
              <a:t>Fundamento Físico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s"/>
              <a:t>Trabajo previo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s"/>
              <a:t>Sensor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s"/>
              <a:t>Ubicación del proyecto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s"/>
              <a:t>Costo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s"/>
              <a:t>Agradecimientos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52850" y="691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Fundamento Físico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475" y="1063375"/>
            <a:ext cx="4353249" cy="390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35225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Fundamento Físico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56" y="1063381"/>
            <a:ext cx="6932124" cy="3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1171975" y="2886350"/>
            <a:ext cx="6502199" cy="2423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034650" y="1071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Fundamento Físico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12" y="964525"/>
            <a:ext cx="5378774" cy="397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chemeClr val="dk2"/>
                </a:solidFill>
              </a:rPr>
              <a:t>Fundamento Físico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625" y="1361000"/>
            <a:ext cx="4271025" cy="30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Fluorometros comerciales usan fuentes de luz monocromática y/o pares de filtros para lograr detectar el efecto.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Precio -&gt; 1.000 - 10.000 Dólares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842150" y="669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Trabajo previo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767300" y="1154350"/>
            <a:ext cx="4506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/>
              <a:t>En 2010 en la Universidad de Cambridge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0303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981175" y="318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Trabajo previo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75" y="978400"/>
            <a:ext cx="4135227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99375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Trabajo previo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512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En 2014 en la Universidad RWTH  en Aachen 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400" y="906900"/>
            <a:ext cx="4794574" cy="3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