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4"/>
  </p:sldMasterIdLst>
  <p:notesMasterIdLst>
    <p:notesMasterId r:id="rId15"/>
  </p:notesMasterIdLst>
  <p:handoutMasterIdLst>
    <p:handoutMasterId r:id="rId16"/>
  </p:handoutMasterIdLst>
  <p:sldIdLst>
    <p:sldId id="257" r:id="rId5"/>
    <p:sldId id="268" r:id="rId6"/>
    <p:sldId id="267" r:id="rId7"/>
    <p:sldId id="269" r:id="rId8"/>
    <p:sldId id="270" r:id="rId9"/>
    <p:sldId id="271" r:id="rId10"/>
    <p:sldId id="272" r:id="rId11"/>
    <p:sldId id="273" r:id="rId12"/>
    <p:sldId id="274" r:id="rId13"/>
    <p:sldId id="275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5" autoAdjust="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2478" y="6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8.jp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g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8.jp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E4F99-006B-4CF8-A973-0EB7C2463CC4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BFD3E3-31B3-426E-BAC1-08F7C9F89336}">
      <dgm:prSet/>
      <dgm:spPr/>
      <dgm:t>
        <a:bodyPr/>
        <a:lstStyle/>
        <a:p>
          <a:r>
            <a:rPr lang="es-ES"/>
            <a:t>Inspirado en el crecimiento del mercado de segunda mano.</a:t>
          </a:r>
          <a:endParaRPr lang="en-US"/>
        </a:p>
      </dgm:t>
    </dgm:pt>
    <dgm:pt modelId="{6AC376A4-16A7-4ADD-A84F-095E212882CA}" type="parTrans" cxnId="{5297DA21-4DE0-4393-AE55-8E30AE8F5539}">
      <dgm:prSet/>
      <dgm:spPr/>
      <dgm:t>
        <a:bodyPr/>
        <a:lstStyle/>
        <a:p>
          <a:endParaRPr lang="en-US"/>
        </a:p>
      </dgm:t>
    </dgm:pt>
    <dgm:pt modelId="{198EA639-2AFC-4755-86B4-A37903BFB88A}" type="sibTrans" cxnId="{5297DA21-4DE0-4393-AE55-8E30AE8F5539}">
      <dgm:prSet/>
      <dgm:spPr/>
      <dgm:t>
        <a:bodyPr/>
        <a:lstStyle/>
        <a:p>
          <a:endParaRPr lang="en-US"/>
        </a:p>
      </dgm:t>
    </dgm:pt>
    <dgm:pt modelId="{D8DD7BD9-DBDD-4149-8ED9-FDA46257D611}">
      <dgm:prSet/>
      <dgm:spPr/>
      <dgm:t>
        <a:bodyPr/>
        <a:lstStyle/>
        <a:p>
          <a:r>
            <a:rPr lang="es-ES"/>
            <a:t>Consolidar conocimientos en desarrollo web y trabajo colaborativo.</a:t>
          </a:r>
          <a:endParaRPr lang="en-US"/>
        </a:p>
      </dgm:t>
    </dgm:pt>
    <dgm:pt modelId="{4777911D-E163-4920-86FB-40A9F8AAC50C}" type="parTrans" cxnId="{DB2BA294-1861-403B-8E6E-D6F959E483A6}">
      <dgm:prSet/>
      <dgm:spPr/>
      <dgm:t>
        <a:bodyPr/>
        <a:lstStyle/>
        <a:p>
          <a:endParaRPr lang="en-US"/>
        </a:p>
      </dgm:t>
    </dgm:pt>
    <dgm:pt modelId="{1BEE026F-3416-4035-BF04-10050235E92F}" type="sibTrans" cxnId="{DB2BA294-1861-403B-8E6E-D6F959E483A6}">
      <dgm:prSet/>
      <dgm:spPr/>
      <dgm:t>
        <a:bodyPr/>
        <a:lstStyle/>
        <a:p>
          <a:endParaRPr lang="en-US"/>
        </a:p>
      </dgm:t>
    </dgm:pt>
    <dgm:pt modelId="{2AA4AE5A-3772-4686-A38F-E4C1854903A6}" type="pres">
      <dgm:prSet presAssocID="{A17E4F99-006B-4CF8-A973-0EB7C2463CC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77F357-3ED1-4AA7-96F1-188AC4A15040}" type="pres">
      <dgm:prSet presAssocID="{A0BFD3E3-31B3-426E-BAC1-08F7C9F89336}" presName="hierRoot1" presStyleCnt="0"/>
      <dgm:spPr/>
    </dgm:pt>
    <dgm:pt modelId="{885DF1EF-228C-4D3D-8FAD-68703E5293A6}" type="pres">
      <dgm:prSet presAssocID="{A0BFD3E3-31B3-426E-BAC1-08F7C9F89336}" presName="composite" presStyleCnt="0"/>
      <dgm:spPr/>
    </dgm:pt>
    <dgm:pt modelId="{BC3A4659-9FE9-417E-BC78-92A57FF488E9}" type="pres">
      <dgm:prSet presAssocID="{A0BFD3E3-31B3-426E-BAC1-08F7C9F89336}" presName="background" presStyleLbl="node0" presStyleIdx="0" presStyleCnt="2"/>
      <dgm:spPr/>
    </dgm:pt>
    <dgm:pt modelId="{45319423-5D66-431F-8C85-6A601FC9C1F1}" type="pres">
      <dgm:prSet presAssocID="{A0BFD3E3-31B3-426E-BAC1-08F7C9F89336}" presName="text" presStyleLbl="fgAcc0" presStyleIdx="0" presStyleCnt="2">
        <dgm:presLayoutVars>
          <dgm:chPref val="3"/>
        </dgm:presLayoutVars>
      </dgm:prSet>
      <dgm:spPr/>
    </dgm:pt>
    <dgm:pt modelId="{ADB731E0-ACBD-4220-BFE2-14BFFF1C943A}" type="pres">
      <dgm:prSet presAssocID="{A0BFD3E3-31B3-426E-BAC1-08F7C9F89336}" presName="hierChild2" presStyleCnt="0"/>
      <dgm:spPr/>
    </dgm:pt>
    <dgm:pt modelId="{4D7FC170-6E9F-4271-91F6-A719FD302403}" type="pres">
      <dgm:prSet presAssocID="{D8DD7BD9-DBDD-4149-8ED9-FDA46257D611}" presName="hierRoot1" presStyleCnt="0"/>
      <dgm:spPr/>
    </dgm:pt>
    <dgm:pt modelId="{0C230A23-EAF0-42D4-BC4C-32BCDE6CF367}" type="pres">
      <dgm:prSet presAssocID="{D8DD7BD9-DBDD-4149-8ED9-FDA46257D611}" presName="composite" presStyleCnt="0"/>
      <dgm:spPr/>
    </dgm:pt>
    <dgm:pt modelId="{4C1B8F2C-4DEF-43E3-8199-492F544FA816}" type="pres">
      <dgm:prSet presAssocID="{D8DD7BD9-DBDD-4149-8ED9-FDA46257D611}" presName="background" presStyleLbl="node0" presStyleIdx="1" presStyleCnt="2"/>
      <dgm:spPr/>
    </dgm:pt>
    <dgm:pt modelId="{D2480397-26E6-4E60-9EB8-E39D20D866B1}" type="pres">
      <dgm:prSet presAssocID="{D8DD7BD9-DBDD-4149-8ED9-FDA46257D611}" presName="text" presStyleLbl="fgAcc0" presStyleIdx="1" presStyleCnt="2">
        <dgm:presLayoutVars>
          <dgm:chPref val="3"/>
        </dgm:presLayoutVars>
      </dgm:prSet>
      <dgm:spPr/>
    </dgm:pt>
    <dgm:pt modelId="{A68AE961-641A-452C-A93F-C1BBB76D58B1}" type="pres">
      <dgm:prSet presAssocID="{D8DD7BD9-DBDD-4149-8ED9-FDA46257D611}" presName="hierChild2" presStyleCnt="0"/>
      <dgm:spPr/>
    </dgm:pt>
  </dgm:ptLst>
  <dgm:cxnLst>
    <dgm:cxn modelId="{5297DA21-4DE0-4393-AE55-8E30AE8F5539}" srcId="{A17E4F99-006B-4CF8-A973-0EB7C2463CC4}" destId="{A0BFD3E3-31B3-426E-BAC1-08F7C9F89336}" srcOrd="0" destOrd="0" parTransId="{6AC376A4-16A7-4ADD-A84F-095E212882CA}" sibTransId="{198EA639-2AFC-4755-86B4-A37903BFB88A}"/>
    <dgm:cxn modelId="{A4C0DF4A-B462-4A90-8A05-FE05B1CEE1CB}" type="presOf" srcId="{A0BFD3E3-31B3-426E-BAC1-08F7C9F89336}" destId="{45319423-5D66-431F-8C85-6A601FC9C1F1}" srcOrd="0" destOrd="0" presId="urn:microsoft.com/office/officeart/2005/8/layout/hierarchy1"/>
    <dgm:cxn modelId="{DB2BA294-1861-403B-8E6E-D6F959E483A6}" srcId="{A17E4F99-006B-4CF8-A973-0EB7C2463CC4}" destId="{D8DD7BD9-DBDD-4149-8ED9-FDA46257D611}" srcOrd="1" destOrd="0" parTransId="{4777911D-E163-4920-86FB-40A9F8AAC50C}" sibTransId="{1BEE026F-3416-4035-BF04-10050235E92F}"/>
    <dgm:cxn modelId="{653C98B0-33AC-4213-A2E7-19F02C221ACC}" type="presOf" srcId="{A17E4F99-006B-4CF8-A973-0EB7C2463CC4}" destId="{2AA4AE5A-3772-4686-A38F-E4C1854903A6}" srcOrd="0" destOrd="0" presId="urn:microsoft.com/office/officeart/2005/8/layout/hierarchy1"/>
    <dgm:cxn modelId="{821249BF-215A-41C3-8074-83661E4F38F3}" type="presOf" srcId="{D8DD7BD9-DBDD-4149-8ED9-FDA46257D611}" destId="{D2480397-26E6-4E60-9EB8-E39D20D866B1}" srcOrd="0" destOrd="0" presId="urn:microsoft.com/office/officeart/2005/8/layout/hierarchy1"/>
    <dgm:cxn modelId="{A035294D-426B-421F-8E52-067AAACB1852}" type="presParOf" srcId="{2AA4AE5A-3772-4686-A38F-E4C1854903A6}" destId="{CC77F357-3ED1-4AA7-96F1-188AC4A15040}" srcOrd="0" destOrd="0" presId="urn:microsoft.com/office/officeart/2005/8/layout/hierarchy1"/>
    <dgm:cxn modelId="{367604B2-3A54-4A31-ADFD-6C2B44607F17}" type="presParOf" srcId="{CC77F357-3ED1-4AA7-96F1-188AC4A15040}" destId="{885DF1EF-228C-4D3D-8FAD-68703E5293A6}" srcOrd="0" destOrd="0" presId="urn:microsoft.com/office/officeart/2005/8/layout/hierarchy1"/>
    <dgm:cxn modelId="{EA798010-5657-4E42-8CB5-C258AEBFE438}" type="presParOf" srcId="{885DF1EF-228C-4D3D-8FAD-68703E5293A6}" destId="{BC3A4659-9FE9-417E-BC78-92A57FF488E9}" srcOrd="0" destOrd="0" presId="urn:microsoft.com/office/officeart/2005/8/layout/hierarchy1"/>
    <dgm:cxn modelId="{1D42E0B6-0779-41A7-B5CC-75EC74ECB259}" type="presParOf" srcId="{885DF1EF-228C-4D3D-8FAD-68703E5293A6}" destId="{45319423-5D66-431F-8C85-6A601FC9C1F1}" srcOrd="1" destOrd="0" presId="urn:microsoft.com/office/officeart/2005/8/layout/hierarchy1"/>
    <dgm:cxn modelId="{C46FEC3F-44B4-4C9B-A0B2-BD4918E308C9}" type="presParOf" srcId="{CC77F357-3ED1-4AA7-96F1-188AC4A15040}" destId="{ADB731E0-ACBD-4220-BFE2-14BFFF1C943A}" srcOrd="1" destOrd="0" presId="urn:microsoft.com/office/officeart/2005/8/layout/hierarchy1"/>
    <dgm:cxn modelId="{417B7E36-EE05-48DC-B9AF-46741B772CAC}" type="presParOf" srcId="{2AA4AE5A-3772-4686-A38F-E4C1854903A6}" destId="{4D7FC170-6E9F-4271-91F6-A719FD302403}" srcOrd="1" destOrd="0" presId="urn:microsoft.com/office/officeart/2005/8/layout/hierarchy1"/>
    <dgm:cxn modelId="{5B7F7D91-CCDF-4FC0-9312-8F96195F35F8}" type="presParOf" srcId="{4D7FC170-6E9F-4271-91F6-A719FD302403}" destId="{0C230A23-EAF0-42D4-BC4C-32BCDE6CF367}" srcOrd="0" destOrd="0" presId="urn:microsoft.com/office/officeart/2005/8/layout/hierarchy1"/>
    <dgm:cxn modelId="{3CE14631-9B9D-429F-B625-116F8DDF256B}" type="presParOf" srcId="{0C230A23-EAF0-42D4-BC4C-32BCDE6CF367}" destId="{4C1B8F2C-4DEF-43E3-8199-492F544FA816}" srcOrd="0" destOrd="0" presId="urn:microsoft.com/office/officeart/2005/8/layout/hierarchy1"/>
    <dgm:cxn modelId="{CDDBCE17-E80E-4527-B7B7-6117D554F2D4}" type="presParOf" srcId="{0C230A23-EAF0-42D4-BC4C-32BCDE6CF367}" destId="{D2480397-26E6-4E60-9EB8-E39D20D866B1}" srcOrd="1" destOrd="0" presId="urn:microsoft.com/office/officeart/2005/8/layout/hierarchy1"/>
    <dgm:cxn modelId="{23CDB851-9FE4-4912-8095-0EE97D380FB3}" type="presParOf" srcId="{4D7FC170-6E9F-4271-91F6-A719FD302403}" destId="{A68AE961-641A-452C-A93F-C1BBB76D58B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F79720-3B42-4BF6-A9F8-20E2C6F64457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6D59DD9-78EB-47CE-B6AB-6DCF26D6CA0C}">
      <dgm:prSet/>
      <dgm:spPr/>
      <dgm:t>
        <a:bodyPr/>
        <a:lstStyle/>
        <a:p>
          <a:r>
            <a:rPr lang="es-ES" dirty="0"/>
            <a:t>Ambos: Planificación, diseño, implementación, pruebas y despliegue.</a:t>
          </a:r>
          <a:endParaRPr lang="en-US" dirty="0"/>
        </a:p>
      </dgm:t>
    </dgm:pt>
    <dgm:pt modelId="{E22EF203-63DE-4CE0-87A1-B5B660234D0B}" type="parTrans" cxnId="{5068136C-106A-44C6-8D39-53ECA5869E46}">
      <dgm:prSet/>
      <dgm:spPr/>
      <dgm:t>
        <a:bodyPr/>
        <a:lstStyle/>
        <a:p>
          <a:endParaRPr lang="en-US"/>
        </a:p>
      </dgm:t>
    </dgm:pt>
    <dgm:pt modelId="{9956E07D-F7B2-4B1C-A9CB-942CA8BDE9FC}" type="sibTrans" cxnId="{5068136C-106A-44C6-8D39-53ECA5869E46}">
      <dgm:prSet/>
      <dgm:spPr/>
      <dgm:t>
        <a:bodyPr/>
        <a:lstStyle/>
        <a:p>
          <a:endParaRPr lang="en-US"/>
        </a:p>
      </dgm:t>
    </dgm:pt>
    <dgm:pt modelId="{23872127-B551-4ABC-9AD9-B3136EB0E4AF}">
      <dgm:prSet/>
      <dgm:spPr/>
      <dgm:t>
        <a:bodyPr/>
        <a:lstStyle/>
        <a:p>
          <a:r>
            <a:rPr lang="es-ES" dirty="0"/>
            <a:t>Christian: Frontend, UI/UX, documentación y despliegue.</a:t>
          </a:r>
          <a:endParaRPr lang="en-US" dirty="0"/>
        </a:p>
      </dgm:t>
    </dgm:pt>
    <dgm:pt modelId="{426A75A5-23F4-4B5F-BCD5-838E1B5E7525}" type="parTrans" cxnId="{6B7C982C-B201-439C-BDD8-C0868A62FFE7}">
      <dgm:prSet/>
      <dgm:spPr/>
      <dgm:t>
        <a:bodyPr/>
        <a:lstStyle/>
        <a:p>
          <a:endParaRPr lang="en-US"/>
        </a:p>
      </dgm:t>
    </dgm:pt>
    <dgm:pt modelId="{AE3081D7-E512-4162-919D-D90F62719163}" type="sibTrans" cxnId="{6B7C982C-B201-439C-BDD8-C0868A62FFE7}">
      <dgm:prSet/>
      <dgm:spPr/>
      <dgm:t>
        <a:bodyPr/>
        <a:lstStyle/>
        <a:p>
          <a:endParaRPr lang="en-US"/>
        </a:p>
      </dgm:t>
    </dgm:pt>
    <dgm:pt modelId="{A8166622-737D-470D-B89E-C0F62F96468B}">
      <dgm:prSet/>
      <dgm:spPr/>
      <dgm:t>
        <a:bodyPr/>
        <a:lstStyle/>
        <a:p>
          <a:r>
            <a:rPr lang="es-ES" dirty="0"/>
            <a:t>Óscar: Backend, BBDD, integración y despliegue.</a:t>
          </a:r>
          <a:endParaRPr lang="en-US" dirty="0"/>
        </a:p>
      </dgm:t>
    </dgm:pt>
    <dgm:pt modelId="{8AFF15BB-508A-440F-9595-E19756C47458}" type="parTrans" cxnId="{F97C6C93-88D7-40BA-A270-E3BA86277714}">
      <dgm:prSet/>
      <dgm:spPr/>
      <dgm:t>
        <a:bodyPr/>
        <a:lstStyle/>
        <a:p>
          <a:endParaRPr lang="en-US"/>
        </a:p>
      </dgm:t>
    </dgm:pt>
    <dgm:pt modelId="{ECEDA24E-9073-48D3-9ECA-35F2C9E57FF2}" type="sibTrans" cxnId="{F97C6C93-88D7-40BA-A270-E3BA86277714}">
      <dgm:prSet/>
      <dgm:spPr/>
      <dgm:t>
        <a:bodyPr/>
        <a:lstStyle/>
        <a:p>
          <a:endParaRPr lang="en-US"/>
        </a:p>
      </dgm:t>
    </dgm:pt>
    <dgm:pt modelId="{B70B0885-ED54-49FC-869F-627A26DD2E1B}" type="pres">
      <dgm:prSet presAssocID="{99F79720-3B42-4BF6-A9F8-20E2C6F64457}" presName="outerComposite" presStyleCnt="0">
        <dgm:presLayoutVars>
          <dgm:chMax val="5"/>
          <dgm:dir/>
          <dgm:resizeHandles val="exact"/>
        </dgm:presLayoutVars>
      </dgm:prSet>
      <dgm:spPr/>
    </dgm:pt>
    <dgm:pt modelId="{A2D20C69-D580-496D-96CA-D8F4AC8D9DE7}" type="pres">
      <dgm:prSet presAssocID="{99F79720-3B42-4BF6-A9F8-20E2C6F64457}" presName="dummyMaxCanvas" presStyleCnt="0">
        <dgm:presLayoutVars/>
      </dgm:prSet>
      <dgm:spPr/>
    </dgm:pt>
    <dgm:pt modelId="{4D4A869E-B4B1-4973-8126-79375F8D7DE8}" type="pres">
      <dgm:prSet presAssocID="{99F79720-3B42-4BF6-A9F8-20E2C6F64457}" presName="ThreeNodes_1" presStyleLbl="node1" presStyleIdx="0" presStyleCnt="3">
        <dgm:presLayoutVars>
          <dgm:bulletEnabled val="1"/>
        </dgm:presLayoutVars>
      </dgm:prSet>
      <dgm:spPr/>
    </dgm:pt>
    <dgm:pt modelId="{A2AA2FEC-72EF-436C-973C-0F95E95E08E4}" type="pres">
      <dgm:prSet presAssocID="{99F79720-3B42-4BF6-A9F8-20E2C6F64457}" presName="ThreeNodes_2" presStyleLbl="node1" presStyleIdx="1" presStyleCnt="3">
        <dgm:presLayoutVars>
          <dgm:bulletEnabled val="1"/>
        </dgm:presLayoutVars>
      </dgm:prSet>
      <dgm:spPr/>
    </dgm:pt>
    <dgm:pt modelId="{DCA44113-E6CD-4279-92A1-F7EC1B5A4EC9}" type="pres">
      <dgm:prSet presAssocID="{99F79720-3B42-4BF6-A9F8-20E2C6F64457}" presName="ThreeNodes_3" presStyleLbl="node1" presStyleIdx="2" presStyleCnt="3">
        <dgm:presLayoutVars>
          <dgm:bulletEnabled val="1"/>
        </dgm:presLayoutVars>
      </dgm:prSet>
      <dgm:spPr/>
    </dgm:pt>
    <dgm:pt modelId="{06FC581A-C0CA-40AE-9D9A-F5654F7787EB}" type="pres">
      <dgm:prSet presAssocID="{99F79720-3B42-4BF6-A9F8-20E2C6F64457}" presName="ThreeConn_1-2" presStyleLbl="fgAccFollowNode1" presStyleIdx="0" presStyleCnt="2">
        <dgm:presLayoutVars>
          <dgm:bulletEnabled val="1"/>
        </dgm:presLayoutVars>
      </dgm:prSet>
      <dgm:spPr/>
    </dgm:pt>
    <dgm:pt modelId="{256C2F13-7253-4D27-9E80-2678E098F894}" type="pres">
      <dgm:prSet presAssocID="{99F79720-3B42-4BF6-A9F8-20E2C6F64457}" presName="ThreeConn_2-3" presStyleLbl="fgAccFollowNode1" presStyleIdx="1" presStyleCnt="2">
        <dgm:presLayoutVars>
          <dgm:bulletEnabled val="1"/>
        </dgm:presLayoutVars>
      </dgm:prSet>
      <dgm:spPr/>
    </dgm:pt>
    <dgm:pt modelId="{3CD52B02-89D4-4A8B-AA47-CD6F8F59A42B}" type="pres">
      <dgm:prSet presAssocID="{99F79720-3B42-4BF6-A9F8-20E2C6F64457}" presName="ThreeNodes_1_text" presStyleLbl="node1" presStyleIdx="2" presStyleCnt="3">
        <dgm:presLayoutVars>
          <dgm:bulletEnabled val="1"/>
        </dgm:presLayoutVars>
      </dgm:prSet>
      <dgm:spPr/>
    </dgm:pt>
    <dgm:pt modelId="{6E15FE50-CAF0-4AA9-B651-9650AF4807D1}" type="pres">
      <dgm:prSet presAssocID="{99F79720-3B42-4BF6-A9F8-20E2C6F64457}" presName="ThreeNodes_2_text" presStyleLbl="node1" presStyleIdx="2" presStyleCnt="3">
        <dgm:presLayoutVars>
          <dgm:bulletEnabled val="1"/>
        </dgm:presLayoutVars>
      </dgm:prSet>
      <dgm:spPr/>
    </dgm:pt>
    <dgm:pt modelId="{44BC25BD-64AD-4EC9-8CDC-B8E4BC86586A}" type="pres">
      <dgm:prSet presAssocID="{99F79720-3B42-4BF6-A9F8-20E2C6F6445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B7F6822-0987-446B-B2B7-CFC6AF95CD15}" type="presOf" srcId="{AE3081D7-E512-4162-919D-D90F62719163}" destId="{256C2F13-7253-4D27-9E80-2678E098F894}" srcOrd="0" destOrd="0" presId="urn:microsoft.com/office/officeart/2005/8/layout/vProcess5"/>
    <dgm:cxn modelId="{6B7C982C-B201-439C-BDD8-C0868A62FFE7}" srcId="{99F79720-3B42-4BF6-A9F8-20E2C6F64457}" destId="{23872127-B551-4ABC-9AD9-B3136EB0E4AF}" srcOrd="1" destOrd="0" parTransId="{426A75A5-23F4-4B5F-BCD5-838E1B5E7525}" sibTransId="{AE3081D7-E512-4162-919D-D90F62719163}"/>
    <dgm:cxn modelId="{8C9CC23A-0274-4888-A29F-3692DDB5F3C8}" type="presOf" srcId="{B6D59DD9-78EB-47CE-B6AB-6DCF26D6CA0C}" destId="{4D4A869E-B4B1-4973-8126-79375F8D7DE8}" srcOrd="0" destOrd="0" presId="urn:microsoft.com/office/officeart/2005/8/layout/vProcess5"/>
    <dgm:cxn modelId="{4C83304A-E48F-4566-BE17-E973368E1C1F}" type="presOf" srcId="{23872127-B551-4ABC-9AD9-B3136EB0E4AF}" destId="{6E15FE50-CAF0-4AA9-B651-9650AF4807D1}" srcOrd="1" destOrd="0" presId="urn:microsoft.com/office/officeart/2005/8/layout/vProcess5"/>
    <dgm:cxn modelId="{5068136C-106A-44C6-8D39-53ECA5869E46}" srcId="{99F79720-3B42-4BF6-A9F8-20E2C6F64457}" destId="{B6D59DD9-78EB-47CE-B6AB-6DCF26D6CA0C}" srcOrd="0" destOrd="0" parTransId="{E22EF203-63DE-4CE0-87A1-B5B660234D0B}" sibTransId="{9956E07D-F7B2-4B1C-A9CB-942CA8BDE9FC}"/>
    <dgm:cxn modelId="{22137875-0E37-4ED2-A55A-7F20868CBE11}" type="presOf" srcId="{A8166622-737D-470D-B89E-C0F62F96468B}" destId="{44BC25BD-64AD-4EC9-8CDC-B8E4BC86586A}" srcOrd="1" destOrd="0" presId="urn:microsoft.com/office/officeart/2005/8/layout/vProcess5"/>
    <dgm:cxn modelId="{29869586-E6D2-4974-B23F-F7BC3684ABE0}" type="presOf" srcId="{9956E07D-F7B2-4B1C-A9CB-942CA8BDE9FC}" destId="{06FC581A-C0CA-40AE-9D9A-F5654F7787EB}" srcOrd="0" destOrd="0" presId="urn:microsoft.com/office/officeart/2005/8/layout/vProcess5"/>
    <dgm:cxn modelId="{B0689A87-63D7-401E-BA64-618F3EDFF46D}" type="presOf" srcId="{A8166622-737D-470D-B89E-C0F62F96468B}" destId="{DCA44113-E6CD-4279-92A1-F7EC1B5A4EC9}" srcOrd="0" destOrd="0" presId="urn:microsoft.com/office/officeart/2005/8/layout/vProcess5"/>
    <dgm:cxn modelId="{62E8BC8D-C7CA-4F54-B87F-903F71CE5C33}" type="presOf" srcId="{23872127-B551-4ABC-9AD9-B3136EB0E4AF}" destId="{A2AA2FEC-72EF-436C-973C-0F95E95E08E4}" srcOrd="0" destOrd="0" presId="urn:microsoft.com/office/officeart/2005/8/layout/vProcess5"/>
    <dgm:cxn modelId="{F97C6C93-88D7-40BA-A270-E3BA86277714}" srcId="{99F79720-3B42-4BF6-A9F8-20E2C6F64457}" destId="{A8166622-737D-470D-B89E-C0F62F96468B}" srcOrd="2" destOrd="0" parTransId="{8AFF15BB-508A-440F-9595-E19756C47458}" sibTransId="{ECEDA24E-9073-48D3-9ECA-35F2C9E57FF2}"/>
    <dgm:cxn modelId="{6E5C01AE-DDE3-4DDA-9D74-F6D09EF9197E}" type="presOf" srcId="{B6D59DD9-78EB-47CE-B6AB-6DCF26D6CA0C}" destId="{3CD52B02-89D4-4A8B-AA47-CD6F8F59A42B}" srcOrd="1" destOrd="0" presId="urn:microsoft.com/office/officeart/2005/8/layout/vProcess5"/>
    <dgm:cxn modelId="{323AC0EE-55EF-4076-B378-2FBF21DD6B0B}" type="presOf" srcId="{99F79720-3B42-4BF6-A9F8-20E2C6F64457}" destId="{B70B0885-ED54-49FC-869F-627A26DD2E1B}" srcOrd="0" destOrd="0" presId="urn:microsoft.com/office/officeart/2005/8/layout/vProcess5"/>
    <dgm:cxn modelId="{0215ACD4-ECA8-4C57-A790-B2A307314E74}" type="presParOf" srcId="{B70B0885-ED54-49FC-869F-627A26DD2E1B}" destId="{A2D20C69-D580-496D-96CA-D8F4AC8D9DE7}" srcOrd="0" destOrd="0" presId="urn:microsoft.com/office/officeart/2005/8/layout/vProcess5"/>
    <dgm:cxn modelId="{D9A7BCB4-9BCB-4E23-B353-E32FC3B84D81}" type="presParOf" srcId="{B70B0885-ED54-49FC-869F-627A26DD2E1B}" destId="{4D4A869E-B4B1-4973-8126-79375F8D7DE8}" srcOrd="1" destOrd="0" presId="urn:microsoft.com/office/officeart/2005/8/layout/vProcess5"/>
    <dgm:cxn modelId="{BDE7AA47-717F-4BDF-B94B-F5C54AFADDE8}" type="presParOf" srcId="{B70B0885-ED54-49FC-869F-627A26DD2E1B}" destId="{A2AA2FEC-72EF-436C-973C-0F95E95E08E4}" srcOrd="2" destOrd="0" presId="urn:microsoft.com/office/officeart/2005/8/layout/vProcess5"/>
    <dgm:cxn modelId="{0964F87D-7B39-43EB-8BE6-97CC967BB360}" type="presParOf" srcId="{B70B0885-ED54-49FC-869F-627A26DD2E1B}" destId="{DCA44113-E6CD-4279-92A1-F7EC1B5A4EC9}" srcOrd="3" destOrd="0" presId="urn:microsoft.com/office/officeart/2005/8/layout/vProcess5"/>
    <dgm:cxn modelId="{7DBAF153-51F5-4CF8-A061-C51F449074D5}" type="presParOf" srcId="{B70B0885-ED54-49FC-869F-627A26DD2E1B}" destId="{06FC581A-C0CA-40AE-9D9A-F5654F7787EB}" srcOrd="4" destOrd="0" presId="urn:microsoft.com/office/officeart/2005/8/layout/vProcess5"/>
    <dgm:cxn modelId="{1111A2C6-CA66-4328-ABBC-2089E463881D}" type="presParOf" srcId="{B70B0885-ED54-49FC-869F-627A26DD2E1B}" destId="{256C2F13-7253-4D27-9E80-2678E098F894}" srcOrd="5" destOrd="0" presId="urn:microsoft.com/office/officeart/2005/8/layout/vProcess5"/>
    <dgm:cxn modelId="{C8AC1AF3-8325-4954-906C-00C634AC1C8B}" type="presParOf" srcId="{B70B0885-ED54-49FC-869F-627A26DD2E1B}" destId="{3CD52B02-89D4-4A8B-AA47-CD6F8F59A42B}" srcOrd="6" destOrd="0" presId="urn:microsoft.com/office/officeart/2005/8/layout/vProcess5"/>
    <dgm:cxn modelId="{2315A61A-14E2-4434-A964-B730A7B9269E}" type="presParOf" srcId="{B70B0885-ED54-49FC-869F-627A26DD2E1B}" destId="{6E15FE50-CAF0-4AA9-B651-9650AF4807D1}" srcOrd="7" destOrd="0" presId="urn:microsoft.com/office/officeart/2005/8/layout/vProcess5"/>
    <dgm:cxn modelId="{BB72DBE8-2D3C-48D9-B462-9554A1480159}" type="presParOf" srcId="{B70B0885-ED54-49FC-869F-627A26DD2E1B}" destId="{44BC25BD-64AD-4EC9-8CDC-B8E4BC86586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942A0-B7D2-4B14-8FEA-55FC702F5BE7}" type="doc">
      <dgm:prSet loTypeId="urn:microsoft.com/office/officeart/2018/2/layout/IconVerticalSolidList" loCatId="icon" qsTypeId="urn:microsoft.com/office/officeart/2005/8/quickstyle/simple4" qsCatId="simple" csTypeId="urn:microsoft.com/office/officeart/2005/8/colors/colorful1" csCatId="colorful" phldr="1"/>
      <dgm:spPr/>
      <dgm:t>
        <a:bodyPr rtlCol="0"/>
        <a:lstStyle/>
        <a:p>
          <a:pPr rtl="0"/>
          <a:endParaRPr lang="en-US"/>
        </a:p>
      </dgm:t>
    </dgm:pt>
    <dgm:pt modelId="{095A5E99-E976-4550-8F80-53CC813F2F5A}">
      <dgm:prSet phldrT="[Text]"/>
      <dgm:spPr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</dgm:spPr>
      <dgm:t>
        <a:bodyPr rtlCol="0"/>
        <a:lstStyle/>
        <a:p>
          <a:pPr>
            <a:lnSpc>
              <a:spcPct val="100000"/>
            </a:lnSpc>
          </a:pPr>
          <a:r>
            <a:rPr lang="es-ES" noProof="0"/>
            <a:t>Tarea 1</a:t>
          </a:r>
          <a:endParaRPr lang="es-ES" noProof="0" dirty="0"/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03339A0D-5DC0-4B29-8353-C5AEBFD4DE86}" type="par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877691F-1B60-4485-9174-DDEC7EE68B70}" type="sibTrans" cxnId="{D1A4D8E6-F04E-4AB1-8D0C-63DC7AB1E81F}">
      <dgm:prSet/>
      <dgm:spPr/>
      <dgm:t>
        <a:bodyPr rtlCol="0"/>
        <a:lstStyle/>
        <a:p>
          <a:pPr rtl="0"/>
          <a:endParaRPr lang="en-US"/>
        </a:p>
      </dgm:t>
    </dgm:pt>
    <dgm:pt modelId="{8EC937D8-BD76-4A12-A3E5-900D5C1E2E05}">
      <dgm:prSet phldrT="[Text]"/>
      <dgm:spPr/>
      <dgm:t>
        <a:bodyPr rtlCol="0"/>
        <a:lstStyle/>
        <a:p>
          <a:pPr>
            <a:lnSpc>
              <a:spcPct val="100000"/>
            </a:lnSpc>
          </a:pPr>
          <a:r>
            <a:rPr lang="es-ES" noProof="0"/>
            <a:t>Tarea 2</a:t>
          </a:r>
        </a:p>
      </dgm:t>
    </dgm:pt>
    <dgm:pt modelId="{8265EE85-9851-494E-A6D3-1CDACE947DF3}" type="par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B3EFD4A5-9FA1-4ABE-B722-05162509509B}" type="sibTrans" cxnId="{43DC8383-AEE5-490C-A8E5-1F216F2B8FE6}">
      <dgm:prSet/>
      <dgm:spPr/>
      <dgm:t>
        <a:bodyPr rtlCol="0"/>
        <a:lstStyle/>
        <a:p>
          <a:pPr rtl="0"/>
          <a:endParaRPr lang="en-US"/>
        </a:p>
      </dgm:t>
    </dgm:pt>
    <dgm:pt modelId="{7133ECF5-4190-4604-AA2F-03C9A0A9210F}">
      <dgm:prSet phldrT="[Text]"/>
      <dgm:spPr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</dgm:spPr>
      <dgm:t>
        <a:bodyPr rtlCol="0"/>
        <a:lstStyle/>
        <a:p>
          <a:pPr>
            <a:lnSpc>
              <a:spcPct val="100000"/>
            </a:lnSpc>
          </a:pPr>
          <a:r>
            <a:rPr lang="es-ES" noProof="0" dirty="0"/>
            <a:t>Tarea 3</a:t>
          </a:r>
        </a:p>
      </dgm:t>
      <dgm:extLst>
        <a:ext uri="{E40237B7-FDA0-4F09-8148-C483321AD2D9}">
          <dgm14:cNvPr xmlns:dgm14="http://schemas.microsoft.com/office/drawing/2010/diagram" id="0" name="" descr="Staggered process showing 3 tasks arranged one below the other and two downward pointing arrows are used to indicate progression from first task to second task and second task to third task."/>
        </a:ext>
      </dgm:extLst>
    </dgm:pt>
    <dgm:pt modelId="{7D1B29D7-21DD-436A-8F7C-E87DE53C1431}" type="par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46037378-034A-4662-877A-B53E1DA069A3}" type="sibTrans" cxnId="{011A9761-E983-4C7D-AB1D-2038261D8FF8}">
      <dgm:prSet/>
      <dgm:spPr/>
      <dgm:t>
        <a:bodyPr rtlCol="0"/>
        <a:lstStyle/>
        <a:p>
          <a:pPr rtl="0"/>
          <a:endParaRPr lang="en-US"/>
        </a:p>
      </dgm:t>
    </dgm:pt>
    <dgm:pt modelId="{F014126C-4BCD-4379-A21B-CCA647E40CBE}" type="pres">
      <dgm:prSet presAssocID="{CD7942A0-B7D2-4B14-8FEA-55FC702F5BE7}" presName="root" presStyleCnt="0">
        <dgm:presLayoutVars>
          <dgm:dir/>
          <dgm:resizeHandles val="exact"/>
        </dgm:presLayoutVars>
      </dgm:prSet>
      <dgm:spPr/>
    </dgm:pt>
    <dgm:pt modelId="{7430CEA5-352B-4AAC-8D63-4A9DD0D5AC49}" type="pres">
      <dgm:prSet presAssocID="{095A5E99-E976-4550-8F80-53CC813F2F5A}" presName="compNode" presStyleCnt="0"/>
      <dgm:spPr/>
    </dgm:pt>
    <dgm:pt modelId="{508FB866-1943-476B-BCD3-BF3CE7454EC6}" type="pres">
      <dgm:prSet presAssocID="{095A5E99-E976-4550-8F80-53CC813F2F5A}" presName="bgRect" presStyleLbl="bgShp" presStyleIdx="0" presStyleCnt="3"/>
      <dgm:spPr/>
    </dgm:pt>
    <dgm:pt modelId="{ED81EA26-04B9-4369-BA7A-E00E37E1E050}" type="pres">
      <dgm:prSet presAssocID="{095A5E99-E976-4550-8F80-53CC813F2F5A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 l="-38000" r="-38000"/>
          </a:stretch>
        </a:blipFill>
      </dgm:spPr>
    </dgm:pt>
    <dgm:pt modelId="{9BC0C5DB-8D0A-4914-A3F4-4FF66FDDE811}" type="pres">
      <dgm:prSet presAssocID="{095A5E99-E976-4550-8F80-53CC813F2F5A}" presName="spaceRect" presStyleCnt="0"/>
      <dgm:spPr/>
    </dgm:pt>
    <dgm:pt modelId="{4694DD1B-7D0B-42E5-AFEA-C6B533CB6416}" type="pres">
      <dgm:prSet presAssocID="{095A5E99-E976-4550-8F80-53CC813F2F5A}" presName="parTx" presStyleLbl="revTx" presStyleIdx="0" presStyleCnt="3">
        <dgm:presLayoutVars>
          <dgm:chMax val="0"/>
          <dgm:chPref val="0"/>
        </dgm:presLayoutVars>
      </dgm:prSet>
      <dgm:spPr/>
    </dgm:pt>
    <dgm:pt modelId="{B8EEA3F3-480C-4C94-A9A8-755EA682D417}" type="pres">
      <dgm:prSet presAssocID="{8877691F-1B60-4485-9174-DDEC7EE68B70}" presName="sibTrans" presStyleCnt="0"/>
      <dgm:spPr/>
    </dgm:pt>
    <dgm:pt modelId="{A19ACAB9-D93B-4A0E-9CBA-CB863BF1E1F6}" type="pres">
      <dgm:prSet presAssocID="{8EC937D8-BD76-4A12-A3E5-900D5C1E2E05}" presName="compNode" presStyleCnt="0"/>
      <dgm:spPr/>
    </dgm:pt>
    <dgm:pt modelId="{5C1BEF79-BAC6-4D8D-9D6C-508079230D64}" type="pres">
      <dgm:prSet presAssocID="{8EC937D8-BD76-4A12-A3E5-900D5C1E2E05}" presName="bgRect" presStyleLbl="bgShp" presStyleIdx="1" presStyleCnt="3"/>
      <dgm:spPr/>
    </dgm:pt>
    <dgm:pt modelId="{9D81EEE1-E4EC-4D16-9D1B-724E41AD2684}" type="pres">
      <dgm:prSet presAssocID="{8EC937D8-BD76-4A12-A3E5-900D5C1E2E05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 l="-50000" r="-50000"/>
          </a:stretch>
        </a:blipFill>
      </dgm:spPr>
    </dgm:pt>
    <dgm:pt modelId="{3DE38C42-4FEB-4119-9617-4DF0C3020DC8}" type="pres">
      <dgm:prSet presAssocID="{8EC937D8-BD76-4A12-A3E5-900D5C1E2E05}" presName="spaceRect" presStyleCnt="0"/>
      <dgm:spPr/>
    </dgm:pt>
    <dgm:pt modelId="{E50B49A5-7647-4D6E-A240-26CE742DC9C4}" type="pres">
      <dgm:prSet presAssocID="{8EC937D8-BD76-4A12-A3E5-900D5C1E2E05}" presName="parTx" presStyleLbl="revTx" presStyleIdx="1" presStyleCnt="3">
        <dgm:presLayoutVars>
          <dgm:chMax val="0"/>
          <dgm:chPref val="0"/>
        </dgm:presLayoutVars>
      </dgm:prSet>
      <dgm:spPr/>
    </dgm:pt>
    <dgm:pt modelId="{B0615E95-A272-44DF-8ACC-D7DCA203D6AB}" type="pres">
      <dgm:prSet presAssocID="{B3EFD4A5-9FA1-4ABE-B722-05162509509B}" presName="sibTrans" presStyleCnt="0"/>
      <dgm:spPr/>
    </dgm:pt>
    <dgm:pt modelId="{80CE8109-ED5C-4A68-8269-6477196801CD}" type="pres">
      <dgm:prSet presAssocID="{7133ECF5-4190-4604-AA2F-03C9A0A9210F}" presName="compNode" presStyleCnt="0"/>
      <dgm:spPr/>
    </dgm:pt>
    <dgm:pt modelId="{521A927A-07FB-4BEB-B46D-6ED18F028272}" type="pres">
      <dgm:prSet presAssocID="{7133ECF5-4190-4604-AA2F-03C9A0A9210F}" presName="bgRect" presStyleLbl="bgShp" presStyleIdx="2" presStyleCnt="3"/>
      <dgm:spPr/>
    </dgm:pt>
    <dgm:pt modelId="{ABF59443-B71B-4377-AFA8-065EAB06EB38}" type="pres">
      <dgm:prSet presAssocID="{7133ECF5-4190-4604-AA2F-03C9A0A9210F}" presName="iconRect" presStyleLbl="node1" presStyleIdx="2" presStyleCnt="3"/>
      <dgm:spPr>
        <a:blipFill>
          <a:blip xmlns:r="http://schemas.openxmlformats.org/officeDocument/2006/relationships" r:embed="rId3"/>
          <a:srcRect/>
          <a:stretch>
            <a:fillRect l="-45000" r="-45000"/>
          </a:stretch>
        </a:blipFill>
      </dgm:spPr>
    </dgm:pt>
    <dgm:pt modelId="{1C31C18D-3C31-49F8-A4DA-1B63D5660990}" type="pres">
      <dgm:prSet presAssocID="{7133ECF5-4190-4604-AA2F-03C9A0A9210F}" presName="spaceRect" presStyleCnt="0"/>
      <dgm:spPr/>
    </dgm:pt>
    <dgm:pt modelId="{EEF90BC4-35FC-4BE4-94B5-8FD5189B0220}" type="pres">
      <dgm:prSet presAssocID="{7133ECF5-4190-4604-AA2F-03C9A0A9210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2A4B907-6DA2-4232-81E1-E3D77FDB5038}" type="presOf" srcId="{095A5E99-E976-4550-8F80-53CC813F2F5A}" destId="{4694DD1B-7D0B-42E5-AFEA-C6B533CB6416}" srcOrd="0" destOrd="0" presId="urn:microsoft.com/office/officeart/2018/2/layout/IconVerticalSolidList"/>
    <dgm:cxn modelId="{011A9761-E983-4C7D-AB1D-2038261D8FF8}" srcId="{CD7942A0-B7D2-4B14-8FEA-55FC702F5BE7}" destId="{7133ECF5-4190-4604-AA2F-03C9A0A9210F}" srcOrd="2" destOrd="0" parTransId="{7D1B29D7-21DD-436A-8F7C-E87DE53C1431}" sibTransId="{46037378-034A-4662-877A-B53E1DA069A3}"/>
    <dgm:cxn modelId="{43DC8383-AEE5-490C-A8E5-1F216F2B8FE6}" srcId="{CD7942A0-B7D2-4B14-8FEA-55FC702F5BE7}" destId="{8EC937D8-BD76-4A12-A3E5-900D5C1E2E05}" srcOrd="1" destOrd="0" parTransId="{8265EE85-9851-494E-A6D3-1CDACE947DF3}" sibTransId="{B3EFD4A5-9FA1-4ABE-B722-05162509509B}"/>
    <dgm:cxn modelId="{B41D6D96-F533-4F0F-9EB2-D6C74EA5C924}" type="presOf" srcId="{8EC937D8-BD76-4A12-A3E5-900D5C1E2E05}" destId="{E50B49A5-7647-4D6E-A240-26CE742DC9C4}" srcOrd="0" destOrd="0" presId="urn:microsoft.com/office/officeart/2018/2/layout/IconVerticalSolidList"/>
    <dgm:cxn modelId="{E19ED4BF-9A24-44C6-822A-B6B21C278C8A}" type="presOf" srcId="{CD7942A0-B7D2-4B14-8FEA-55FC702F5BE7}" destId="{F014126C-4BCD-4379-A21B-CCA647E40CBE}" srcOrd="0" destOrd="0" presId="urn:microsoft.com/office/officeart/2018/2/layout/IconVerticalSolidList"/>
    <dgm:cxn modelId="{CE60DDE5-8CD9-4C87-9BFA-85F319A5984F}" type="presOf" srcId="{7133ECF5-4190-4604-AA2F-03C9A0A9210F}" destId="{EEF90BC4-35FC-4BE4-94B5-8FD5189B0220}" srcOrd="0" destOrd="0" presId="urn:microsoft.com/office/officeart/2018/2/layout/IconVerticalSolidList"/>
    <dgm:cxn modelId="{D1A4D8E6-F04E-4AB1-8D0C-63DC7AB1E81F}" srcId="{CD7942A0-B7D2-4B14-8FEA-55FC702F5BE7}" destId="{095A5E99-E976-4550-8F80-53CC813F2F5A}" srcOrd="0" destOrd="0" parTransId="{03339A0D-5DC0-4B29-8353-C5AEBFD4DE86}" sibTransId="{8877691F-1B60-4485-9174-DDEC7EE68B70}"/>
    <dgm:cxn modelId="{0E7B5234-6656-4F6B-B20D-93B65F9C8A3B}" type="presParOf" srcId="{F014126C-4BCD-4379-A21B-CCA647E40CBE}" destId="{7430CEA5-352B-4AAC-8D63-4A9DD0D5AC49}" srcOrd="0" destOrd="0" presId="urn:microsoft.com/office/officeart/2018/2/layout/IconVerticalSolidList"/>
    <dgm:cxn modelId="{D13E0D14-9BA2-4543-92DB-7C6A6C6E238E}" type="presParOf" srcId="{7430CEA5-352B-4AAC-8D63-4A9DD0D5AC49}" destId="{508FB866-1943-476B-BCD3-BF3CE7454EC6}" srcOrd="0" destOrd="0" presId="urn:microsoft.com/office/officeart/2018/2/layout/IconVerticalSolidList"/>
    <dgm:cxn modelId="{0195E8AE-A55E-4414-8711-FAC28507288F}" type="presParOf" srcId="{7430CEA5-352B-4AAC-8D63-4A9DD0D5AC49}" destId="{ED81EA26-04B9-4369-BA7A-E00E37E1E050}" srcOrd="1" destOrd="0" presId="urn:microsoft.com/office/officeart/2018/2/layout/IconVerticalSolidList"/>
    <dgm:cxn modelId="{C01F3A1E-DA79-4D79-BD8E-5C5455C4F460}" type="presParOf" srcId="{7430CEA5-352B-4AAC-8D63-4A9DD0D5AC49}" destId="{9BC0C5DB-8D0A-4914-A3F4-4FF66FDDE811}" srcOrd="2" destOrd="0" presId="urn:microsoft.com/office/officeart/2018/2/layout/IconVerticalSolidList"/>
    <dgm:cxn modelId="{56ED4A98-456C-4A9C-B73B-9A707D654C7D}" type="presParOf" srcId="{7430CEA5-352B-4AAC-8D63-4A9DD0D5AC49}" destId="{4694DD1B-7D0B-42E5-AFEA-C6B533CB6416}" srcOrd="3" destOrd="0" presId="urn:microsoft.com/office/officeart/2018/2/layout/IconVerticalSolidList"/>
    <dgm:cxn modelId="{0C128134-C5B0-415A-92BA-31FB44FDD7D8}" type="presParOf" srcId="{F014126C-4BCD-4379-A21B-CCA647E40CBE}" destId="{B8EEA3F3-480C-4C94-A9A8-755EA682D417}" srcOrd="1" destOrd="0" presId="urn:microsoft.com/office/officeart/2018/2/layout/IconVerticalSolidList"/>
    <dgm:cxn modelId="{BF3F7A56-78CE-4F23-BD43-7E4909A4C0D5}" type="presParOf" srcId="{F014126C-4BCD-4379-A21B-CCA647E40CBE}" destId="{A19ACAB9-D93B-4A0E-9CBA-CB863BF1E1F6}" srcOrd="2" destOrd="0" presId="urn:microsoft.com/office/officeart/2018/2/layout/IconVerticalSolidList"/>
    <dgm:cxn modelId="{9764E51C-A867-4D57-8C05-278DAF93FE21}" type="presParOf" srcId="{A19ACAB9-D93B-4A0E-9CBA-CB863BF1E1F6}" destId="{5C1BEF79-BAC6-4D8D-9D6C-508079230D64}" srcOrd="0" destOrd="0" presId="urn:microsoft.com/office/officeart/2018/2/layout/IconVerticalSolidList"/>
    <dgm:cxn modelId="{6432BB04-D34E-4386-99E6-0DFC85851968}" type="presParOf" srcId="{A19ACAB9-D93B-4A0E-9CBA-CB863BF1E1F6}" destId="{9D81EEE1-E4EC-4D16-9D1B-724E41AD2684}" srcOrd="1" destOrd="0" presId="urn:microsoft.com/office/officeart/2018/2/layout/IconVerticalSolidList"/>
    <dgm:cxn modelId="{0E176B7B-7E46-4AA4-9664-52BCA3B5D1EC}" type="presParOf" srcId="{A19ACAB9-D93B-4A0E-9CBA-CB863BF1E1F6}" destId="{3DE38C42-4FEB-4119-9617-4DF0C3020DC8}" srcOrd="2" destOrd="0" presId="urn:microsoft.com/office/officeart/2018/2/layout/IconVerticalSolidList"/>
    <dgm:cxn modelId="{1BA0BDB6-69E2-4C12-8436-F1918FC71AF5}" type="presParOf" srcId="{A19ACAB9-D93B-4A0E-9CBA-CB863BF1E1F6}" destId="{E50B49A5-7647-4D6E-A240-26CE742DC9C4}" srcOrd="3" destOrd="0" presId="urn:microsoft.com/office/officeart/2018/2/layout/IconVerticalSolidList"/>
    <dgm:cxn modelId="{0598B38D-D2E3-4EA2-8DB9-7D97378DAF8E}" type="presParOf" srcId="{F014126C-4BCD-4379-A21B-CCA647E40CBE}" destId="{B0615E95-A272-44DF-8ACC-D7DCA203D6AB}" srcOrd="3" destOrd="0" presId="urn:microsoft.com/office/officeart/2018/2/layout/IconVerticalSolidList"/>
    <dgm:cxn modelId="{5DC7A3BD-AD75-4D36-ACCF-842E486C8B06}" type="presParOf" srcId="{F014126C-4BCD-4379-A21B-CCA647E40CBE}" destId="{80CE8109-ED5C-4A68-8269-6477196801CD}" srcOrd="4" destOrd="0" presId="urn:microsoft.com/office/officeart/2018/2/layout/IconVerticalSolidList"/>
    <dgm:cxn modelId="{79AFFAC8-27AB-4AF6-AA74-FBA0B6074F6F}" type="presParOf" srcId="{80CE8109-ED5C-4A68-8269-6477196801CD}" destId="{521A927A-07FB-4BEB-B46D-6ED18F028272}" srcOrd="0" destOrd="0" presId="urn:microsoft.com/office/officeart/2018/2/layout/IconVerticalSolidList"/>
    <dgm:cxn modelId="{2749D4B3-6425-447D-8BEF-384570D34761}" type="presParOf" srcId="{80CE8109-ED5C-4A68-8269-6477196801CD}" destId="{ABF59443-B71B-4377-AFA8-065EAB06EB38}" srcOrd="1" destOrd="0" presId="urn:microsoft.com/office/officeart/2018/2/layout/IconVerticalSolidList"/>
    <dgm:cxn modelId="{F3E2704E-9004-4BC5-84B4-881D15080BE5}" type="presParOf" srcId="{80CE8109-ED5C-4A68-8269-6477196801CD}" destId="{1C31C18D-3C31-49F8-A4DA-1B63D5660990}" srcOrd="2" destOrd="0" presId="urn:microsoft.com/office/officeart/2018/2/layout/IconVerticalSolidList"/>
    <dgm:cxn modelId="{AE085DA4-2E23-4EC5-94DE-1B46BA2F6077}" type="presParOf" srcId="{80CE8109-ED5C-4A68-8269-6477196801CD}" destId="{EEF90BC4-35FC-4BE4-94B5-8FD5189B022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4774085-802B-497A-9E65-9DED97F801FB}" type="doc">
      <dgm:prSet loTypeId="urn:microsoft.com/office/officeart/2016/7/layout/LinearBlockProcessNumbered" loCatId="process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BBCD47-2998-4F5F-9BEE-D2899BCFBC73}">
      <dgm:prSet/>
      <dgm:spPr/>
      <dgm:t>
        <a:bodyPr/>
        <a:lstStyle/>
        <a:p>
          <a:pPr>
            <a:defRPr cap="all"/>
          </a:pPr>
          <a:r>
            <a:rPr lang="es-ES" dirty="0"/>
            <a:t>Registro </a:t>
          </a:r>
        </a:p>
        <a:p>
          <a:pPr>
            <a:defRPr cap="all"/>
          </a:pPr>
          <a:r>
            <a:rPr lang="es-ES" dirty="0"/>
            <a:t>login </a:t>
          </a:r>
        </a:p>
        <a:p>
          <a:pPr>
            <a:defRPr cap="all"/>
          </a:pPr>
          <a:r>
            <a:rPr lang="es-ES" dirty="0"/>
            <a:t>gestión de productos</a:t>
          </a:r>
          <a:endParaRPr lang="en-US" dirty="0"/>
        </a:p>
      </dgm:t>
    </dgm:pt>
    <dgm:pt modelId="{E2E3EEF2-BDAE-470B-B0D8-5BB15AE620FB}" type="parTrans" cxnId="{C44AF6A0-9AF3-4B3F-83B1-EFEB6BD88A61}">
      <dgm:prSet/>
      <dgm:spPr/>
      <dgm:t>
        <a:bodyPr/>
        <a:lstStyle/>
        <a:p>
          <a:endParaRPr lang="en-US"/>
        </a:p>
      </dgm:t>
    </dgm:pt>
    <dgm:pt modelId="{94C4CCC5-2685-4621-9AC1-AB2D25E4304D}" type="sibTrans" cxnId="{C44AF6A0-9AF3-4B3F-83B1-EFEB6BD88A6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EC383086-3245-40B1-8152-C9E68D420A3F}">
      <dgm:prSet/>
      <dgm:spPr/>
      <dgm:t>
        <a:bodyPr/>
        <a:lstStyle/>
        <a:p>
          <a:pPr>
            <a:defRPr cap="all"/>
          </a:pPr>
          <a:r>
            <a:rPr lang="es-ES" dirty="0"/>
            <a:t>Favoritos</a:t>
          </a:r>
        </a:p>
        <a:p>
          <a:pPr>
            <a:defRPr cap="all"/>
          </a:pPr>
          <a:r>
            <a:rPr lang="es-ES" dirty="0"/>
            <a:t>Gestión perfil de usuario</a:t>
          </a:r>
        </a:p>
        <a:p>
          <a:pPr>
            <a:defRPr cap="all"/>
          </a:pPr>
          <a:r>
            <a:rPr lang="es-ES" dirty="0"/>
            <a:t>Historiales</a:t>
          </a:r>
          <a:endParaRPr lang="en-US" dirty="0"/>
        </a:p>
      </dgm:t>
    </dgm:pt>
    <dgm:pt modelId="{A2E6CC24-DDEE-4F86-8987-777E89A2C948}" type="parTrans" cxnId="{B171E26D-7559-4F36-AF6F-F48C833667E1}">
      <dgm:prSet/>
      <dgm:spPr/>
      <dgm:t>
        <a:bodyPr/>
        <a:lstStyle/>
        <a:p>
          <a:endParaRPr lang="en-US"/>
        </a:p>
      </dgm:t>
    </dgm:pt>
    <dgm:pt modelId="{FD639699-59C7-40F9-9401-19594794B853}" type="sibTrans" cxnId="{B171E26D-7559-4F36-AF6F-F48C833667E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F8FCEC51-EAC0-4456-8A91-C5A3D30BCFC8}">
      <dgm:prSet/>
      <dgm:spPr/>
      <dgm:t>
        <a:bodyPr/>
        <a:lstStyle/>
        <a:p>
          <a:pPr>
            <a:defRPr cap="all"/>
          </a:pPr>
          <a:r>
            <a:rPr lang="es-ES" dirty="0"/>
            <a:t>Valoraciones app</a:t>
          </a:r>
        </a:p>
        <a:p>
          <a:pPr>
            <a:defRPr cap="all"/>
          </a:pPr>
          <a:r>
            <a:rPr lang="es-ES" dirty="0"/>
            <a:t>'Acerca de'</a:t>
          </a:r>
          <a:endParaRPr lang="en-US" dirty="0"/>
        </a:p>
      </dgm:t>
    </dgm:pt>
    <dgm:pt modelId="{E91597CE-CECB-4824-83C0-CB5E097CE0EA}" type="parTrans" cxnId="{8902D9F5-9B6C-4741-A61D-400E4A151BEC}">
      <dgm:prSet/>
      <dgm:spPr/>
      <dgm:t>
        <a:bodyPr/>
        <a:lstStyle/>
        <a:p>
          <a:endParaRPr lang="en-US"/>
        </a:p>
      </dgm:t>
    </dgm:pt>
    <dgm:pt modelId="{CFBB0CDF-7752-4426-91AC-8C7AFECBD130}" type="sibTrans" cxnId="{8902D9F5-9B6C-4741-A61D-400E4A151BEC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2A2AE943-8F58-444E-9249-B047A3E2A5AA}" type="pres">
      <dgm:prSet presAssocID="{E4774085-802B-497A-9E65-9DED97F801FB}" presName="Name0" presStyleCnt="0">
        <dgm:presLayoutVars>
          <dgm:animLvl val="lvl"/>
          <dgm:resizeHandles val="exact"/>
        </dgm:presLayoutVars>
      </dgm:prSet>
      <dgm:spPr/>
    </dgm:pt>
    <dgm:pt modelId="{53400F94-A0B2-432E-B4DC-6CF459E30780}" type="pres">
      <dgm:prSet presAssocID="{15BBCD47-2998-4F5F-9BEE-D2899BCFBC73}" presName="compositeNode" presStyleCnt="0">
        <dgm:presLayoutVars>
          <dgm:bulletEnabled val="1"/>
        </dgm:presLayoutVars>
      </dgm:prSet>
      <dgm:spPr/>
    </dgm:pt>
    <dgm:pt modelId="{B515C4A0-9BA0-4970-A3D0-075E5F6BCD62}" type="pres">
      <dgm:prSet presAssocID="{15BBCD47-2998-4F5F-9BEE-D2899BCFBC73}" presName="bgRect" presStyleLbl="alignNode1" presStyleIdx="0" presStyleCnt="3"/>
      <dgm:spPr/>
    </dgm:pt>
    <dgm:pt modelId="{259EED88-146D-481D-9564-14AE926FCE66}" type="pres">
      <dgm:prSet presAssocID="{94C4CCC5-2685-4621-9AC1-AB2D25E4304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DEDAE05-830C-4A97-8192-A5B705A6D5C8}" type="pres">
      <dgm:prSet presAssocID="{15BBCD47-2998-4F5F-9BEE-D2899BCFBC73}" presName="nodeRect" presStyleLbl="alignNode1" presStyleIdx="0" presStyleCnt="3">
        <dgm:presLayoutVars>
          <dgm:bulletEnabled val="1"/>
        </dgm:presLayoutVars>
      </dgm:prSet>
      <dgm:spPr/>
    </dgm:pt>
    <dgm:pt modelId="{0429E8DF-970E-4C18-81F1-EC4687A629D4}" type="pres">
      <dgm:prSet presAssocID="{94C4CCC5-2685-4621-9AC1-AB2D25E4304D}" presName="sibTrans" presStyleCnt="0"/>
      <dgm:spPr/>
    </dgm:pt>
    <dgm:pt modelId="{D5129BAF-0867-4756-AE84-60ADED229880}" type="pres">
      <dgm:prSet presAssocID="{EC383086-3245-40B1-8152-C9E68D420A3F}" presName="compositeNode" presStyleCnt="0">
        <dgm:presLayoutVars>
          <dgm:bulletEnabled val="1"/>
        </dgm:presLayoutVars>
      </dgm:prSet>
      <dgm:spPr/>
    </dgm:pt>
    <dgm:pt modelId="{EAF29C9B-5392-4EF3-8F72-50C63CEE574B}" type="pres">
      <dgm:prSet presAssocID="{EC383086-3245-40B1-8152-C9E68D420A3F}" presName="bgRect" presStyleLbl="alignNode1" presStyleIdx="1" presStyleCnt="3" custLinFactNeighborX="0" custLinFactNeighborY="-3497"/>
      <dgm:spPr/>
    </dgm:pt>
    <dgm:pt modelId="{DE99BD69-2101-40EB-B965-44F6F34044E8}" type="pres">
      <dgm:prSet presAssocID="{FD639699-59C7-40F9-9401-19594794B85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5A6A259-7624-4B7A-82B2-7ED8294E75A6}" type="pres">
      <dgm:prSet presAssocID="{EC383086-3245-40B1-8152-C9E68D420A3F}" presName="nodeRect" presStyleLbl="alignNode1" presStyleIdx="1" presStyleCnt="3">
        <dgm:presLayoutVars>
          <dgm:bulletEnabled val="1"/>
        </dgm:presLayoutVars>
      </dgm:prSet>
      <dgm:spPr/>
    </dgm:pt>
    <dgm:pt modelId="{A8734FF8-F33B-4AA8-A163-9C73C0FA0C49}" type="pres">
      <dgm:prSet presAssocID="{FD639699-59C7-40F9-9401-19594794B853}" presName="sibTrans" presStyleCnt="0"/>
      <dgm:spPr/>
    </dgm:pt>
    <dgm:pt modelId="{F1EF5C47-E395-405A-A9DE-529D29B2BBD5}" type="pres">
      <dgm:prSet presAssocID="{F8FCEC51-EAC0-4456-8A91-C5A3D30BCFC8}" presName="compositeNode" presStyleCnt="0">
        <dgm:presLayoutVars>
          <dgm:bulletEnabled val="1"/>
        </dgm:presLayoutVars>
      </dgm:prSet>
      <dgm:spPr/>
    </dgm:pt>
    <dgm:pt modelId="{1D8C5373-42DF-4E14-B021-F84D250C0AA4}" type="pres">
      <dgm:prSet presAssocID="{F8FCEC51-EAC0-4456-8A91-C5A3D30BCFC8}" presName="bgRect" presStyleLbl="alignNode1" presStyleIdx="2" presStyleCnt="3"/>
      <dgm:spPr/>
    </dgm:pt>
    <dgm:pt modelId="{16FBB621-5646-4DF1-858A-46B1615354E2}" type="pres">
      <dgm:prSet presAssocID="{CFBB0CDF-7752-4426-91AC-8C7AFECBD13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BC76838-757F-4309-8CD3-C9A07C347D33}" type="pres">
      <dgm:prSet presAssocID="{F8FCEC51-EAC0-4456-8A91-C5A3D30BCFC8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C72E514-521C-43CA-81FE-12B596C2F7CE}" type="presOf" srcId="{EC383086-3245-40B1-8152-C9E68D420A3F}" destId="{EAF29C9B-5392-4EF3-8F72-50C63CEE574B}" srcOrd="0" destOrd="0" presId="urn:microsoft.com/office/officeart/2016/7/layout/LinearBlockProcessNumbered"/>
    <dgm:cxn modelId="{4ED21D2A-E129-4C14-8436-170072162B45}" type="presOf" srcId="{E4774085-802B-497A-9E65-9DED97F801FB}" destId="{2A2AE943-8F58-444E-9249-B047A3E2A5AA}" srcOrd="0" destOrd="0" presId="urn:microsoft.com/office/officeart/2016/7/layout/LinearBlockProcessNumbered"/>
    <dgm:cxn modelId="{055A1933-5B36-410A-A416-916CC16A97CE}" type="presOf" srcId="{15BBCD47-2998-4F5F-9BEE-D2899BCFBC73}" destId="{0DEDAE05-830C-4A97-8192-A5B705A6D5C8}" srcOrd="1" destOrd="0" presId="urn:microsoft.com/office/officeart/2016/7/layout/LinearBlockProcessNumbered"/>
    <dgm:cxn modelId="{9B2BF340-BD2D-4FEC-81C1-7F4254CDDDFC}" type="presOf" srcId="{EC383086-3245-40B1-8152-C9E68D420A3F}" destId="{15A6A259-7624-4B7A-82B2-7ED8294E75A6}" srcOrd="1" destOrd="0" presId="urn:microsoft.com/office/officeart/2016/7/layout/LinearBlockProcessNumbered"/>
    <dgm:cxn modelId="{1BE9DD5F-EAC2-489E-B7A5-E6FE43DC2191}" type="presOf" srcId="{FD639699-59C7-40F9-9401-19594794B853}" destId="{DE99BD69-2101-40EB-B965-44F6F34044E8}" srcOrd="0" destOrd="0" presId="urn:microsoft.com/office/officeart/2016/7/layout/LinearBlockProcessNumbered"/>
    <dgm:cxn modelId="{740CAD4B-68B8-40A1-BCC7-485CEEDC87BC}" type="presOf" srcId="{F8FCEC51-EAC0-4456-8A91-C5A3D30BCFC8}" destId="{1D8C5373-42DF-4E14-B021-F84D250C0AA4}" srcOrd="0" destOrd="0" presId="urn:microsoft.com/office/officeart/2016/7/layout/LinearBlockProcessNumbered"/>
    <dgm:cxn modelId="{B171E26D-7559-4F36-AF6F-F48C833667E1}" srcId="{E4774085-802B-497A-9E65-9DED97F801FB}" destId="{EC383086-3245-40B1-8152-C9E68D420A3F}" srcOrd="1" destOrd="0" parTransId="{A2E6CC24-DDEE-4F86-8987-777E89A2C948}" sibTransId="{FD639699-59C7-40F9-9401-19594794B853}"/>
    <dgm:cxn modelId="{49AF7796-6038-40EF-A756-4683B17AFE42}" type="presOf" srcId="{F8FCEC51-EAC0-4456-8A91-C5A3D30BCFC8}" destId="{0BC76838-757F-4309-8CD3-C9A07C347D33}" srcOrd="1" destOrd="0" presId="urn:microsoft.com/office/officeart/2016/7/layout/LinearBlockProcessNumbered"/>
    <dgm:cxn modelId="{3AC8ED97-4B5C-4530-9FBF-A44C7F8A0C9F}" type="presOf" srcId="{CFBB0CDF-7752-4426-91AC-8C7AFECBD130}" destId="{16FBB621-5646-4DF1-858A-46B1615354E2}" srcOrd="0" destOrd="0" presId="urn:microsoft.com/office/officeart/2016/7/layout/LinearBlockProcessNumbered"/>
    <dgm:cxn modelId="{C44AF6A0-9AF3-4B3F-83B1-EFEB6BD88A61}" srcId="{E4774085-802B-497A-9E65-9DED97F801FB}" destId="{15BBCD47-2998-4F5F-9BEE-D2899BCFBC73}" srcOrd="0" destOrd="0" parTransId="{E2E3EEF2-BDAE-470B-B0D8-5BB15AE620FB}" sibTransId="{94C4CCC5-2685-4621-9AC1-AB2D25E4304D}"/>
    <dgm:cxn modelId="{8902D9F5-9B6C-4741-A61D-400E4A151BEC}" srcId="{E4774085-802B-497A-9E65-9DED97F801FB}" destId="{F8FCEC51-EAC0-4456-8A91-C5A3D30BCFC8}" srcOrd="2" destOrd="0" parTransId="{E91597CE-CECB-4824-83C0-CB5E097CE0EA}" sibTransId="{CFBB0CDF-7752-4426-91AC-8C7AFECBD130}"/>
    <dgm:cxn modelId="{2B2006F9-D21A-4AE2-97B5-BF99BE285685}" type="presOf" srcId="{94C4CCC5-2685-4621-9AC1-AB2D25E4304D}" destId="{259EED88-146D-481D-9564-14AE926FCE66}" srcOrd="0" destOrd="0" presId="urn:microsoft.com/office/officeart/2016/7/layout/LinearBlockProcessNumbered"/>
    <dgm:cxn modelId="{F9AE3EFC-E2AA-4323-AABC-C52D847964C5}" type="presOf" srcId="{15BBCD47-2998-4F5F-9BEE-D2899BCFBC73}" destId="{B515C4A0-9BA0-4970-A3D0-075E5F6BCD62}" srcOrd="0" destOrd="0" presId="urn:microsoft.com/office/officeart/2016/7/layout/LinearBlockProcessNumbered"/>
    <dgm:cxn modelId="{9ECD50CA-78CA-4A4A-938C-AF2BF629441E}" type="presParOf" srcId="{2A2AE943-8F58-444E-9249-B047A3E2A5AA}" destId="{53400F94-A0B2-432E-B4DC-6CF459E30780}" srcOrd="0" destOrd="0" presId="urn:microsoft.com/office/officeart/2016/7/layout/LinearBlockProcessNumbered"/>
    <dgm:cxn modelId="{BF5959DF-AF14-495F-A714-8EFFB806E7F3}" type="presParOf" srcId="{53400F94-A0B2-432E-B4DC-6CF459E30780}" destId="{B515C4A0-9BA0-4970-A3D0-075E5F6BCD62}" srcOrd="0" destOrd="0" presId="urn:microsoft.com/office/officeart/2016/7/layout/LinearBlockProcessNumbered"/>
    <dgm:cxn modelId="{4C123F39-6DAD-4809-A973-40567AE91134}" type="presParOf" srcId="{53400F94-A0B2-432E-B4DC-6CF459E30780}" destId="{259EED88-146D-481D-9564-14AE926FCE66}" srcOrd="1" destOrd="0" presId="urn:microsoft.com/office/officeart/2016/7/layout/LinearBlockProcessNumbered"/>
    <dgm:cxn modelId="{A40333B9-F090-4D56-8CDB-F5D79D4DC23C}" type="presParOf" srcId="{53400F94-A0B2-432E-B4DC-6CF459E30780}" destId="{0DEDAE05-830C-4A97-8192-A5B705A6D5C8}" srcOrd="2" destOrd="0" presId="urn:microsoft.com/office/officeart/2016/7/layout/LinearBlockProcessNumbered"/>
    <dgm:cxn modelId="{E926AAE5-21B7-4502-AF0B-2A01CEA9A033}" type="presParOf" srcId="{2A2AE943-8F58-444E-9249-B047A3E2A5AA}" destId="{0429E8DF-970E-4C18-81F1-EC4687A629D4}" srcOrd="1" destOrd="0" presId="urn:microsoft.com/office/officeart/2016/7/layout/LinearBlockProcessNumbered"/>
    <dgm:cxn modelId="{6918878D-642D-42F0-B9CB-3F4B9B24CEA8}" type="presParOf" srcId="{2A2AE943-8F58-444E-9249-B047A3E2A5AA}" destId="{D5129BAF-0867-4756-AE84-60ADED229880}" srcOrd="2" destOrd="0" presId="urn:microsoft.com/office/officeart/2016/7/layout/LinearBlockProcessNumbered"/>
    <dgm:cxn modelId="{5C9E172B-71AB-4F52-BAF1-891ACBC4589D}" type="presParOf" srcId="{D5129BAF-0867-4756-AE84-60ADED229880}" destId="{EAF29C9B-5392-4EF3-8F72-50C63CEE574B}" srcOrd="0" destOrd="0" presId="urn:microsoft.com/office/officeart/2016/7/layout/LinearBlockProcessNumbered"/>
    <dgm:cxn modelId="{A36FA145-0563-49EC-B96E-384C9D20A9C4}" type="presParOf" srcId="{D5129BAF-0867-4756-AE84-60ADED229880}" destId="{DE99BD69-2101-40EB-B965-44F6F34044E8}" srcOrd="1" destOrd="0" presId="urn:microsoft.com/office/officeart/2016/7/layout/LinearBlockProcessNumbered"/>
    <dgm:cxn modelId="{BDA5D62B-848F-457C-953A-9E1536E09A50}" type="presParOf" srcId="{D5129BAF-0867-4756-AE84-60ADED229880}" destId="{15A6A259-7624-4B7A-82B2-7ED8294E75A6}" srcOrd="2" destOrd="0" presId="urn:microsoft.com/office/officeart/2016/7/layout/LinearBlockProcessNumbered"/>
    <dgm:cxn modelId="{6BDEAC17-C9AA-4A17-AE5C-B448DECD21C3}" type="presParOf" srcId="{2A2AE943-8F58-444E-9249-B047A3E2A5AA}" destId="{A8734FF8-F33B-4AA8-A163-9C73C0FA0C49}" srcOrd="3" destOrd="0" presId="urn:microsoft.com/office/officeart/2016/7/layout/LinearBlockProcessNumbered"/>
    <dgm:cxn modelId="{8243DB63-B877-4A40-8427-860E05B973B8}" type="presParOf" srcId="{2A2AE943-8F58-444E-9249-B047A3E2A5AA}" destId="{F1EF5C47-E395-405A-A9DE-529D29B2BBD5}" srcOrd="4" destOrd="0" presId="urn:microsoft.com/office/officeart/2016/7/layout/LinearBlockProcessNumbered"/>
    <dgm:cxn modelId="{2FEDFB32-3CC1-4A2E-8456-159406BC6190}" type="presParOf" srcId="{F1EF5C47-E395-405A-A9DE-529D29B2BBD5}" destId="{1D8C5373-42DF-4E14-B021-F84D250C0AA4}" srcOrd="0" destOrd="0" presId="urn:microsoft.com/office/officeart/2016/7/layout/LinearBlockProcessNumbered"/>
    <dgm:cxn modelId="{4A3C3E5E-6D9F-4E21-8330-8C52A0C2690D}" type="presParOf" srcId="{F1EF5C47-E395-405A-A9DE-529D29B2BBD5}" destId="{16FBB621-5646-4DF1-858A-46B1615354E2}" srcOrd="1" destOrd="0" presId="urn:microsoft.com/office/officeart/2016/7/layout/LinearBlockProcessNumbered"/>
    <dgm:cxn modelId="{A40817D0-5250-4C9F-8806-984502E60756}" type="presParOf" srcId="{F1EF5C47-E395-405A-A9DE-529D29B2BBD5}" destId="{0BC76838-757F-4309-8CD3-C9A07C347D3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737D0F9-32F2-45F5-90AE-FA56169C3302}" type="doc">
      <dgm:prSet loTypeId="urn:microsoft.com/office/officeart/2018/5/layout/IconCircleLabelList#16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3F8F52-8008-4948-8E5D-7EC4ACD0B5DC}">
      <dgm:prSet/>
      <dgm:spPr/>
      <dgm:t>
        <a:bodyPr/>
        <a:lstStyle/>
        <a:p>
          <a:pPr>
            <a:defRPr cap="all"/>
          </a:pPr>
          <a:r>
            <a:rPr lang="es-ES"/>
            <a:t>Producción en Render (frontend + backend).</a:t>
          </a:r>
          <a:endParaRPr lang="en-US"/>
        </a:p>
      </dgm:t>
    </dgm:pt>
    <dgm:pt modelId="{EFD72EAE-9B7C-4373-B6D6-5A56800F01AE}" type="parTrans" cxnId="{C5FECF46-6061-4606-A470-0F8F8F5CAB62}">
      <dgm:prSet/>
      <dgm:spPr/>
      <dgm:t>
        <a:bodyPr/>
        <a:lstStyle/>
        <a:p>
          <a:endParaRPr lang="en-US"/>
        </a:p>
      </dgm:t>
    </dgm:pt>
    <dgm:pt modelId="{17969429-3B6B-46FC-B7AC-4857D04F7CB1}" type="sibTrans" cxnId="{C5FECF46-6061-4606-A470-0F8F8F5CAB62}">
      <dgm:prSet/>
      <dgm:spPr/>
      <dgm:t>
        <a:bodyPr/>
        <a:lstStyle/>
        <a:p>
          <a:endParaRPr lang="en-US"/>
        </a:p>
      </dgm:t>
    </dgm:pt>
    <dgm:pt modelId="{0E97E706-7E58-4BCF-8AA4-3F8E4FCB71D4}">
      <dgm:prSet/>
      <dgm:spPr/>
      <dgm:t>
        <a:bodyPr/>
        <a:lstStyle/>
        <a:p>
          <a:pPr>
            <a:defRPr cap="all"/>
          </a:pPr>
          <a:r>
            <a:rPr lang="es-ES"/>
            <a:t>Base de datos en Google Cloud.</a:t>
          </a:r>
          <a:endParaRPr lang="en-US"/>
        </a:p>
      </dgm:t>
    </dgm:pt>
    <dgm:pt modelId="{F8116EC5-9CA1-4565-AEE0-383110AC7F62}" type="parTrans" cxnId="{947E93C9-ECDD-49D8-901D-EB311D0A870C}">
      <dgm:prSet/>
      <dgm:spPr/>
      <dgm:t>
        <a:bodyPr/>
        <a:lstStyle/>
        <a:p>
          <a:endParaRPr lang="en-US"/>
        </a:p>
      </dgm:t>
    </dgm:pt>
    <dgm:pt modelId="{98EF651B-CAA2-47D7-BF43-6C483392B209}" type="sibTrans" cxnId="{947E93C9-ECDD-49D8-901D-EB311D0A870C}">
      <dgm:prSet/>
      <dgm:spPr/>
      <dgm:t>
        <a:bodyPr/>
        <a:lstStyle/>
        <a:p>
          <a:endParaRPr lang="en-US"/>
        </a:p>
      </dgm:t>
    </dgm:pt>
    <dgm:pt modelId="{7B7FBEA9-7E1C-4FC9-88BC-A7D45F71C3FF}" type="pres">
      <dgm:prSet presAssocID="{9737D0F9-32F2-45F5-90AE-FA56169C3302}" presName="root" presStyleCnt="0">
        <dgm:presLayoutVars>
          <dgm:dir/>
          <dgm:resizeHandles val="exact"/>
        </dgm:presLayoutVars>
      </dgm:prSet>
      <dgm:spPr/>
    </dgm:pt>
    <dgm:pt modelId="{34DDD941-E935-42C7-96B2-5ED25FA9736A}" type="pres">
      <dgm:prSet presAssocID="{1B3F8F52-8008-4948-8E5D-7EC4ACD0B5DC}" presName="compNode" presStyleCnt="0"/>
      <dgm:spPr/>
    </dgm:pt>
    <dgm:pt modelId="{C1A62134-A6F5-47E7-9B80-9A159D52286C}" type="pres">
      <dgm:prSet presAssocID="{1B3F8F52-8008-4948-8E5D-7EC4ACD0B5DC}" presName="iconBgRect" presStyleLbl="bgShp" presStyleIdx="0" presStyleCnt="2"/>
      <dgm:spPr/>
    </dgm:pt>
    <dgm:pt modelId="{9BE061AA-A0B7-4EBF-9655-75F595EC4EEC}" type="pres">
      <dgm:prSet presAssocID="{1B3F8F52-8008-4948-8E5D-7EC4ACD0B5DC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61715607-0C00-47F2-8D6E-D70E07D4DE30}" type="pres">
      <dgm:prSet presAssocID="{1B3F8F52-8008-4948-8E5D-7EC4ACD0B5DC}" presName="spaceRect" presStyleCnt="0"/>
      <dgm:spPr/>
    </dgm:pt>
    <dgm:pt modelId="{85363DEC-6A49-40CB-825F-8F92064E54B5}" type="pres">
      <dgm:prSet presAssocID="{1B3F8F52-8008-4948-8E5D-7EC4ACD0B5DC}" presName="textRect" presStyleLbl="revTx" presStyleIdx="0" presStyleCnt="2">
        <dgm:presLayoutVars>
          <dgm:chMax val="1"/>
          <dgm:chPref val="1"/>
        </dgm:presLayoutVars>
      </dgm:prSet>
      <dgm:spPr/>
    </dgm:pt>
    <dgm:pt modelId="{234C5DF7-B198-43CC-8CBD-421514362851}" type="pres">
      <dgm:prSet presAssocID="{17969429-3B6B-46FC-B7AC-4857D04F7CB1}" presName="sibTrans" presStyleCnt="0"/>
      <dgm:spPr/>
    </dgm:pt>
    <dgm:pt modelId="{BF3B52D4-E4F1-41D1-96D8-1B2FC60BD69E}" type="pres">
      <dgm:prSet presAssocID="{0E97E706-7E58-4BCF-8AA4-3F8E4FCB71D4}" presName="compNode" presStyleCnt="0"/>
      <dgm:spPr/>
    </dgm:pt>
    <dgm:pt modelId="{16FC4A1C-4F3C-4065-B911-D19E7189C751}" type="pres">
      <dgm:prSet presAssocID="{0E97E706-7E58-4BCF-8AA4-3F8E4FCB71D4}" presName="iconBgRect" presStyleLbl="bgShp" presStyleIdx="1" presStyleCnt="2"/>
      <dgm:spPr/>
    </dgm:pt>
    <dgm:pt modelId="{AC416567-AFAB-4A55-923B-ED1A00D4800B}" type="pres">
      <dgm:prSet presAssocID="{0E97E706-7E58-4BCF-8AA4-3F8E4FCB71D4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 l="-45000" r="-45000"/>
          </a:stretch>
        </a:blipFill>
        <a:ln>
          <a:noFill/>
        </a:ln>
      </dgm:spPr>
    </dgm:pt>
    <dgm:pt modelId="{4359E9F1-9FE1-4427-95AA-EE0BD1B409E7}" type="pres">
      <dgm:prSet presAssocID="{0E97E706-7E58-4BCF-8AA4-3F8E4FCB71D4}" presName="spaceRect" presStyleCnt="0"/>
      <dgm:spPr/>
    </dgm:pt>
    <dgm:pt modelId="{15CF6BC5-F16F-46C4-8B00-35F96E23B35D}" type="pres">
      <dgm:prSet presAssocID="{0E97E706-7E58-4BCF-8AA4-3F8E4FCB71D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D950A02-6DA2-43B2-8118-61A76685EFC9}" type="presOf" srcId="{0E97E706-7E58-4BCF-8AA4-3F8E4FCB71D4}" destId="{15CF6BC5-F16F-46C4-8B00-35F96E23B35D}" srcOrd="0" destOrd="0" presId="urn:microsoft.com/office/officeart/2018/5/layout/IconCircleLabelList#16"/>
    <dgm:cxn modelId="{C5FECF46-6061-4606-A470-0F8F8F5CAB62}" srcId="{9737D0F9-32F2-45F5-90AE-FA56169C3302}" destId="{1B3F8F52-8008-4948-8E5D-7EC4ACD0B5DC}" srcOrd="0" destOrd="0" parTransId="{EFD72EAE-9B7C-4373-B6D6-5A56800F01AE}" sibTransId="{17969429-3B6B-46FC-B7AC-4857D04F7CB1}"/>
    <dgm:cxn modelId="{77C9A76B-C0C2-4F84-9B6F-CB5CCE1B5FFF}" type="presOf" srcId="{9737D0F9-32F2-45F5-90AE-FA56169C3302}" destId="{7B7FBEA9-7E1C-4FC9-88BC-A7D45F71C3FF}" srcOrd="0" destOrd="0" presId="urn:microsoft.com/office/officeart/2018/5/layout/IconCircleLabelList#16"/>
    <dgm:cxn modelId="{DBFEDF9A-EECB-4F9F-9EBD-D1E44D1E7242}" type="presOf" srcId="{1B3F8F52-8008-4948-8E5D-7EC4ACD0B5DC}" destId="{85363DEC-6A49-40CB-825F-8F92064E54B5}" srcOrd="0" destOrd="0" presId="urn:microsoft.com/office/officeart/2018/5/layout/IconCircleLabelList#16"/>
    <dgm:cxn modelId="{947E93C9-ECDD-49D8-901D-EB311D0A870C}" srcId="{9737D0F9-32F2-45F5-90AE-FA56169C3302}" destId="{0E97E706-7E58-4BCF-8AA4-3F8E4FCB71D4}" srcOrd="1" destOrd="0" parTransId="{F8116EC5-9CA1-4565-AEE0-383110AC7F62}" sibTransId="{98EF651B-CAA2-47D7-BF43-6C483392B209}"/>
    <dgm:cxn modelId="{21D2CC1B-C973-4239-AD8A-E977958D5CD8}" type="presParOf" srcId="{7B7FBEA9-7E1C-4FC9-88BC-A7D45F71C3FF}" destId="{34DDD941-E935-42C7-96B2-5ED25FA9736A}" srcOrd="0" destOrd="0" presId="urn:microsoft.com/office/officeart/2018/5/layout/IconCircleLabelList#16"/>
    <dgm:cxn modelId="{847575B6-F21C-442E-BF5B-10E5EF9F6EC0}" type="presParOf" srcId="{34DDD941-E935-42C7-96B2-5ED25FA9736A}" destId="{C1A62134-A6F5-47E7-9B80-9A159D52286C}" srcOrd="0" destOrd="0" presId="urn:microsoft.com/office/officeart/2018/5/layout/IconCircleLabelList#16"/>
    <dgm:cxn modelId="{E0F48A1D-2176-466E-A2AF-C089BC41413F}" type="presParOf" srcId="{34DDD941-E935-42C7-96B2-5ED25FA9736A}" destId="{9BE061AA-A0B7-4EBF-9655-75F595EC4EEC}" srcOrd="1" destOrd="0" presId="urn:microsoft.com/office/officeart/2018/5/layout/IconCircleLabelList#16"/>
    <dgm:cxn modelId="{32E3F523-8F75-4FDF-8DF8-1CD328FEEA05}" type="presParOf" srcId="{34DDD941-E935-42C7-96B2-5ED25FA9736A}" destId="{61715607-0C00-47F2-8D6E-D70E07D4DE30}" srcOrd="2" destOrd="0" presId="urn:microsoft.com/office/officeart/2018/5/layout/IconCircleLabelList#16"/>
    <dgm:cxn modelId="{8A05E55F-4BCB-4201-A8DF-6AF6F43429F0}" type="presParOf" srcId="{34DDD941-E935-42C7-96B2-5ED25FA9736A}" destId="{85363DEC-6A49-40CB-825F-8F92064E54B5}" srcOrd="3" destOrd="0" presId="urn:microsoft.com/office/officeart/2018/5/layout/IconCircleLabelList#16"/>
    <dgm:cxn modelId="{0D2F7643-B04D-49C4-9411-0692C56A9C76}" type="presParOf" srcId="{7B7FBEA9-7E1C-4FC9-88BC-A7D45F71C3FF}" destId="{234C5DF7-B198-43CC-8CBD-421514362851}" srcOrd="1" destOrd="0" presId="urn:microsoft.com/office/officeart/2018/5/layout/IconCircleLabelList#16"/>
    <dgm:cxn modelId="{A4F06B75-9273-4EB9-B920-D4480EB284AB}" type="presParOf" srcId="{7B7FBEA9-7E1C-4FC9-88BC-A7D45F71C3FF}" destId="{BF3B52D4-E4F1-41D1-96D8-1B2FC60BD69E}" srcOrd="2" destOrd="0" presId="urn:microsoft.com/office/officeart/2018/5/layout/IconCircleLabelList#16"/>
    <dgm:cxn modelId="{418673EC-5FE9-4730-B3EC-6A7AD96D7368}" type="presParOf" srcId="{BF3B52D4-E4F1-41D1-96D8-1B2FC60BD69E}" destId="{16FC4A1C-4F3C-4065-B911-D19E7189C751}" srcOrd="0" destOrd="0" presId="urn:microsoft.com/office/officeart/2018/5/layout/IconCircleLabelList#16"/>
    <dgm:cxn modelId="{C9450FEC-3D01-4354-BDE2-A7F70046B84B}" type="presParOf" srcId="{BF3B52D4-E4F1-41D1-96D8-1B2FC60BD69E}" destId="{AC416567-AFAB-4A55-923B-ED1A00D4800B}" srcOrd="1" destOrd="0" presId="urn:microsoft.com/office/officeart/2018/5/layout/IconCircleLabelList#16"/>
    <dgm:cxn modelId="{EF888CA6-C531-46BD-B5DC-C50A1D703C0E}" type="presParOf" srcId="{BF3B52D4-E4F1-41D1-96D8-1B2FC60BD69E}" destId="{4359E9F1-9FE1-4427-95AA-EE0BD1B409E7}" srcOrd="2" destOrd="0" presId="urn:microsoft.com/office/officeart/2018/5/layout/IconCircleLabelList#16"/>
    <dgm:cxn modelId="{5C158C4A-3325-451D-93CC-9897D76D53B4}" type="presParOf" srcId="{BF3B52D4-E4F1-41D1-96D8-1B2FC60BD69E}" destId="{15CF6BC5-F16F-46C4-8B00-35F96E23B35D}" srcOrd="3" destOrd="0" presId="urn:microsoft.com/office/officeart/2018/5/layout/IconCircleLabelList#1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D245560-842D-46C7-BC64-0A70186A30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26CE72-46F9-4E19-BFD4-E6E5443A19B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Uso de Postman para testear endpoints.</a:t>
          </a:r>
          <a:endParaRPr lang="en-US" dirty="0"/>
        </a:p>
      </dgm:t>
    </dgm:pt>
    <dgm:pt modelId="{E6203301-73CE-481D-B58A-2AB51021EF0F}" type="parTrans" cxnId="{4C6E3449-6B2E-4ED0-A006-8FA80C0B773E}">
      <dgm:prSet/>
      <dgm:spPr/>
      <dgm:t>
        <a:bodyPr/>
        <a:lstStyle/>
        <a:p>
          <a:endParaRPr lang="en-US"/>
        </a:p>
      </dgm:t>
    </dgm:pt>
    <dgm:pt modelId="{7BA31F09-1816-4D29-A5EF-564780ED1CB1}" type="sibTrans" cxnId="{4C6E3449-6B2E-4ED0-A006-8FA80C0B773E}">
      <dgm:prSet/>
      <dgm:spPr/>
      <dgm:t>
        <a:bodyPr/>
        <a:lstStyle/>
        <a:p>
          <a:endParaRPr lang="en-US"/>
        </a:p>
      </dgm:t>
    </dgm:pt>
    <dgm:pt modelId="{E11E1B97-DD43-4484-B04A-FA308542D9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Pruebas en Entorno de Desarrollo local.</a:t>
          </a:r>
        </a:p>
      </dgm:t>
    </dgm:pt>
    <dgm:pt modelId="{BB58B21D-A21A-4BB1-A656-56B9360AA598}" type="parTrans" cxnId="{64227F1C-58E6-4899-AB26-6C82618DCCDE}">
      <dgm:prSet/>
      <dgm:spPr/>
      <dgm:t>
        <a:bodyPr/>
        <a:lstStyle/>
        <a:p>
          <a:endParaRPr lang="en-US"/>
        </a:p>
      </dgm:t>
    </dgm:pt>
    <dgm:pt modelId="{7B42A830-2E2F-48FC-81B2-56D971AFC1E5}" type="sibTrans" cxnId="{64227F1C-58E6-4899-AB26-6C82618DCCDE}">
      <dgm:prSet/>
      <dgm:spPr/>
      <dgm:t>
        <a:bodyPr/>
        <a:lstStyle/>
        <a:p>
          <a:endParaRPr lang="en-US"/>
        </a:p>
      </dgm:t>
    </dgm:pt>
    <dgm:pt modelId="{CD653A45-D50C-46C1-947F-CBA08580D80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Pruebas en la plataforma de despliegue Render.</a:t>
          </a:r>
          <a:endParaRPr lang="en-US" dirty="0"/>
        </a:p>
      </dgm:t>
    </dgm:pt>
    <dgm:pt modelId="{C29CC017-926A-40EF-93BA-EC3925DCFCF0}" type="parTrans" cxnId="{E934EA18-F8BB-4947-8B89-B38CEC698940}">
      <dgm:prSet/>
      <dgm:spPr/>
      <dgm:t>
        <a:bodyPr/>
        <a:lstStyle/>
        <a:p>
          <a:endParaRPr lang="en-US"/>
        </a:p>
      </dgm:t>
    </dgm:pt>
    <dgm:pt modelId="{121937BF-AA42-4EE9-B145-04E7AD15F618}" type="sibTrans" cxnId="{E934EA18-F8BB-4947-8B89-B38CEC698940}">
      <dgm:prSet/>
      <dgm:spPr/>
      <dgm:t>
        <a:bodyPr/>
        <a:lstStyle/>
        <a:p>
          <a:endParaRPr lang="en-US"/>
        </a:p>
      </dgm:t>
    </dgm:pt>
    <dgm:pt modelId="{38DB5789-5969-4ECA-AED7-A8F87323438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Pruebas en Google Cloud Platform.</a:t>
          </a:r>
          <a:endParaRPr lang="en-US" dirty="0"/>
        </a:p>
      </dgm:t>
    </dgm:pt>
    <dgm:pt modelId="{5FD84185-2F01-42E7-B97C-B4372683843E}" type="parTrans" cxnId="{19DFC01E-9DFB-488E-A180-BDAAF0593C9F}">
      <dgm:prSet/>
      <dgm:spPr/>
      <dgm:t>
        <a:bodyPr/>
        <a:lstStyle/>
        <a:p>
          <a:endParaRPr lang="es-ES"/>
        </a:p>
      </dgm:t>
    </dgm:pt>
    <dgm:pt modelId="{3E0BFECD-7609-4BDD-8B5E-C57A1C699EEB}" type="sibTrans" cxnId="{19DFC01E-9DFB-488E-A180-BDAAF0593C9F}">
      <dgm:prSet/>
      <dgm:spPr/>
      <dgm:t>
        <a:bodyPr/>
        <a:lstStyle/>
        <a:p>
          <a:endParaRPr lang="es-ES"/>
        </a:p>
      </dgm:t>
    </dgm:pt>
    <dgm:pt modelId="{2F8D7BA4-9143-4216-80C8-8996645A9580}" type="pres">
      <dgm:prSet presAssocID="{9D245560-842D-46C7-BC64-0A70186A30D1}" presName="root" presStyleCnt="0">
        <dgm:presLayoutVars>
          <dgm:dir/>
          <dgm:resizeHandles val="exact"/>
        </dgm:presLayoutVars>
      </dgm:prSet>
      <dgm:spPr/>
    </dgm:pt>
    <dgm:pt modelId="{2B47EEAA-1EA6-4E09-9768-29126550DEB6}" type="pres">
      <dgm:prSet presAssocID="{9B26CE72-46F9-4E19-BFD4-E6E5443A19BD}" presName="compNode" presStyleCnt="0"/>
      <dgm:spPr/>
    </dgm:pt>
    <dgm:pt modelId="{528F8745-70DD-4AC4-8D5D-AC2CA4F69048}" type="pres">
      <dgm:prSet presAssocID="{9B26CE72-46F9-4E19-BFD4-E6E5443A19BD}" presName="bgRect" presStyleLbl="bgShp" presStyleIdx="0" presStyleCnt="4"/>
      <dgm:spPr/>
    </dgm:pt>
    <dgm:pt modelId="{D627FA3E-9AA3-43E0-9BEF-EE81DE894BED}" type="pres">
      <dgm:prSet presAssocID="{9B26CE72-46F9-4E19-BFD4-E6E5443A19BD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>
          <a:noFill/>
        </a:ln>
      </dgm:spPr>
    </dgm:pt>
    <dgm:pt modelId="{172156FC-90C1-4F52-8562-949A458F8210}" type="pres">
      <dgm:prSet presAssocID="{9B26CE72-46F9-4E19-BFD4-E6E5443A19BD}" presName="spaceRect" presStyleCnt="0"/>
      <dgm:spPr/>
    </dgm:pt>
    <dgm:pt modelId="{A6370B7F-8007-4B00-B0AC-9A24830B7BF1}" type="pres">
      <dgm:prSet presAssocID="{9B26CE72-46F9-4E19-BFD4-E6E5443A19BD}" presName="parTx" presStyleLbl="revTx" presStyleIdx="0" presStyleCnt="4">
        <dgm:presLayoutVars>
          <dgm:chMax val="0"/>
          <dgm:chPref val="0"/>
        </dgm:presLayoutVars>
      </dgm:prSet>
      <dgm:spPr/>
    </dgm:pt>
    <dgm:pt modelId="{4E965CD4-BB2F-4787-B734-F6CE856F79FF}" type="pres">
      <dgm:prSet presAssocID="{7BA31F09-1816-4D29-A5EF-564780ED1CB1}" presName="sibTrans" presStyleCnt="0"/>
      <dgm:spPr/>
    </dgm:pt>
    <dgm:pt modelId="{22CB85D3-2FEE-4152-B8D8-C394830481CF}" type="pres">
      <dgm:prSet presAssocID="{E11E1B97-DD43-4484-B04A-FA308542D97B}" presName="compNode" presStyleCnt="0"/>
      <dgm:spPr/>
    </dgm:pt>
    <dgm:pt modelId="{1E102B3E-CAC8-4A59-9EF6-FBFB4B6D1318}" type="pres">
      <dgm:prSet presAssocID="{E11E1B97-DD43-4484-B04A-FA308542D97B}" presName="bgRect" presStyleLbl="bgShp" presStyleIdx="1" presStyleCnt="4"/>
      <dgm:spPr/>
    </dgm:pt>
    <dgm:pt modelId="{23C1373A-E9B8-48F9-AB3F-B951731E8F72}" type="pres">
      <dgm:prSet presAssocID="{E11E1B97-DD43-4484-B04A-FA308542D97B}" presName="iconRect" presStyleLbl="node1" presStyleIdx="1" presStyleCnt="4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1728A5E4-F91F-405C-95E5-7ECB28316D47}" type="pres">
      <dgm:prSet presAssocID="{E11E1B97-DD43-4484-B04A-FA308542D97B}" presName="spaceRect" presStyleCnt="0"/>
      <dgm:spPr/>
    </dgm:pt>
    <dgm:pt modelId="{FBA4DF30-D65C-48D0-899F-71B4BA92C3FB}" type="pres">
      <dgm:prSet presAssocID="{E11E1B97-DD43-4484-B04A-FA308542D97B}" presName="parTx" presStyleLbl="revTx" presStyleIdx="1" presStyleCnt="4">
        <dgm:presLayoutVars>
          <dgm:chMax val="0"/>
          <dgm:chPref val="0"/>
        </dgm:presLayoutVars>
      </dgm:prSet>
      <dgm:spPr/>
    </dgm:pt>
    <dgm:pt modelId="{15221F21-39D7-41EA-A1F9-CEFE868F7B57}" type="pres">
      <dgm:prSet presAssocID="{7B42A830-2E2F-48FC-81B2-56D971AFC1E5}" presName="sibTrans" presStyleCnt="0"/>
      <dgm:spPr/>
    </dgm:pt>
    <dgm:pt modelId="{C5C18BCF-20E3-4A7D-9C3D-D6C236613AD7}" type="pres">
      <dgm:prSet presAssocID="{CD653A45-D50C-46C1-947F-CBA08580D805}" presName="compNode" presStyleCnt="0"/>
      <dgm:spPr/>
    </dgm:pt>
    <dgm:pt modelId="{CE332096-0412-42A0-AEFC-56AD718AE896}" type="pres">
      <dgm:prSet presAssocID="{CD653A45-D50C-46C1-947F-CBA08580D805}" presName="bgRect" presStyleLbl="bgShp" presStyleIdx="2" presStyleCnt="4"/>
      <dgm:spPr/>
    </dgm:pt>
    <dgm:pt modelId="{2049E3DE-C272-46C3-947D-00BB843E4E1D}" type="pres">
      <dgm:prSet presAssocID="{CD653A45-D50C-46C1-947F-CBA08580D805}" presName="iconRect" presStyleLbl="nod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963BA3E8-170E-4A82-8689-81287AB67B32}" type="pres">
      <dgm:prSet presAssocID="{CD653A45-D50C-46C1-947F-CBA08580D805}" presName="spaceRect" presStyleCnt="0"/>
      <dgm:spPr/>
    </dgm:pt>
    <dgm:pt modelId="{5D96E2BC-280A-4A26-AC2D-940B82D6879F}" type="pres">
      <dgm:prSet presAssocID="{CD653A45-D50C-46C1-947F-CBA08580D805}" presName="parTx" presStyleLbl="revTx" presStyleIdx="2" presStyleCnt="4">
        <dgm:presLayoutVars>
          <dgm:chMax val="0"/>
          <dgm:chPref val="0"/>
        </dgm:presLayoutVars>
      </dgm:prSet>
      <dgm:spPr/>
    </dgm:pt>
    <dgm:pt modelId="{3DEA23BD-F435-4ECC-B95B-323E056C5CDB}" type="pres">
      <dgm:prSet presAssocID="{121937BF-AA42-4EE9-B145-04E7AD15F618}" presName="sibTrans" presStyleCnt="0"/>
      <dgm:spPr/>
    </dgm:pt>
    <dgm:pt modelId="{F33EDEF8-6B01-40B6-B6DC-4B24BE28A04E}" type="pres">
      <dgm:prSet presAssocID="{38DB5789-5969-4ECA-AED7-A8F87323438C}" presName="compNode" presStyleCnt="0"/>
      <dgm:spPr/>
    </dgm:pt>
    <dgm:pt modelId="{820F372B-E9C9-4EB9-A44E-99D5438569A0}" type="pres">
      <dgm:prSet presAssocID="{38DB5789-5969-4ECA-AED7-A8F87323438C}" presName="bgRect" presStyleLbl="bgShp" presStyleIdx="3" presStyleCnt="4"/>
      <dgm:spPr/>
    </dgm:pt>
    <dgm:pt modelId="{0F0E8835-5838-4F10-A179-A7B177506F5F}" type="pres">
      <dgm:prSet presAssocID="{38DB5789-5969-4ECA-AED7-A8F87323438C}" presName="iconRect" presStyleLbl="node1" presStyleIdx="3" presStyleCnt="4"/>
      <dgm:spPr>
        <a:blipFill>
          <a:blip xmlns:r="http://schemas.openxmlformats.org/officeDocument/2006/relationships" r:embed="rId4"/>
          <a:srcRect/>
          <a:stretch>
            <a:fillRect l="-45000" r="-45000"/>
          </a:stretch>
        </a:blipFill>
      </dgm:spPr>
    </dgm:pt>
    <dgm:pt modelId="{5D1FEBB3-085E-4217-A0CA-307FD3782544}" type="pres">
      <dgm:prSet presAssocID="{38DB5789-5969-4ECA-AED7-A8F87323438C}" presName="spaceRect" presStyleCnt="0"/>
      <dgm:spPr/>
    </dgm:pt>
    <dgm:pt modelId="{565F4BA2-5237-4200-A44C-DB7ACAF0EA60}" type="pres">
      <dgm:prSet presAssocID="{38DB5789-5969-4ECA-AED7-A8F87323438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D6FD813-4FFE-496B-A081-8E26FC28EA07}" type="presOf" srcId="{E11E1B97-DD43-4484-B04A-FA308542D97B}" destId="{FBA4DF30-D65C-48D0-899F-71B4BA92C3FB}" srcOrd="0" destOrd="0" presId="urn:microsoft.com/office/officeart/2018/2/layout/IconVerticalSolidList"/>
    <dgm:cxn modelId="{E934EA18-F8BB-4947-8B89-B38CEC698940}" srcId="{9D245560-842D-46C7-BC64-0A70186A30D1}" destId="{CD653A45-D50C-46C1-947F-CBA08580D805}" srcOrd="2" destOrd="0" parTransId="{C29CC017-926A-40EF-93BA-EC3925DCFCF0}" sibTransId="{121937BF-AA42-4EE9-B145-04E7AD15F618}"/>
    <dgm:cxn modelId="{64227F1C-58E6-4899-AB26-6C82618DCCDE}" srcId="{9D245560-842D-46C7-BC64-0A70186A30D1}" destId="{E11E1B97-DD43-4484-B04A-FA308542D97B}" srcOrd="1" destOrd="0" parTransId="{BB58B21D-A21A-4BB1-A656-56B9360AA598}" sibTransId="{7B42A830-2E2F-48FC-81B2-56D971AFC1E5}"/>
    <dgm:cxn modelId="{19DFC01E-9DFB-488E-A180-BDAAF0593C9F}" srcId="{9D245560-842D-46C7-BC64-0A70186A30D1}" destId="{38DB5789-5969-4ECA-AED7-A8F87323438C}" srcOrd="3" destOrd="0" parTransId="{5FD84185-2F01-42E7-B97C-B4372683843E}" sibTransId="{3E0BFECD-7609-4BDD-8B5E-C57A1C699EEB}"/>
    <dgm:cxn modelId="{6765203B-B2CD-476D-8550-DF979C2A288E}" type="presOf" srcId="{38DB5789-5969-4ECA-AED7-A8F87323438C}" destId="{565F4BA2-5237-4200-A44C-DB7ACAF0EA60}" srcOrd="0" destOrd="0" presId="urn:microsoft.com/office/officeart/2018/2/layout/IconVerticalSolidList"/>
    <dgm:cxn modelId="{4C6E3449-6B2E-4ED0-A006-8FA80C0B773E}" srcId="{9D245560-842D-46C7-BC64-0A70186A30D1}" destId="{9B26CE72-46F9-4E19-BFD4-E6E5443A19BD}" srcOrd="0" destOrd="0" parTransId="{E6203301-73CE-481D-B58A-2AB51021EF0F}" sibTransId="{7BA31F09-1816-4D29-A5EF-564780ED1CB1}"/>
    <dgm:cxn modelId="{1913214A-E674-4DCB-9614-7C43CFDE2434}" type="presOf" srcId="{9D245560-842D-46C7-BC64-0A70186A30D1}" destId="{2F8D7BA4-9143-4216-80C8-8996645A9580}" srcOrd="0" destOrd="0" presId="urn:microsoft.com/office/officeart/2018/2/layout/IconVerticalSolidList"/>
    <dgm:cxn modelId="{C35A8D95-8BE0-44D8-9FCA-12710CAB8040}" type="presOf" srcId="{CD653A45-D50C-46C1-947F-CBA08580D805}" destId="{5D96E2BC-280A-4A26-AC2D-940B82D6879F}" srcOrd="0" destOrd="0" presId="urn:microsoft.com/office/officeart/2018/2/layout/IconVerticalSolidList"/>
    <dgm:cxn modelId="{187522C4-61BB-4D87-95DD-21029ABA5710}" type="presOf" srcId="{9B26CE72-46F9-4E19-BFD4-E6E5443A19BD}" destId="{A6370B7F-8007-4B00-B0AC-9A24830B7BF1}" srcOrd="0" destOrd="0" presId="urn:microsoft.com/office/officeart/2018/2/layout/IconVerticalSolidList"/>
    <dgm:cxn modelId="{8BFA9D0B-9E4F-400D-8238-C8F68780B2F2}" type="presParOf" srcId="{2F8D7BA4-9143-4216-80C8-8996645A9580}" destId="{2B47EEAA-1EA6-4E09-9768-29126550DEB6}" srcOrd="0" destOrd="0" presId="urn:microsoft.com/office/officeart/2018/2/layout/IconVerticalSolidList"/>
    <dgm:cxn modelId="{E2606169-11C4-473D-B261-58B1AEFDD79C}" type="presParOf" srcId="{2B47EEAA-1EA6-4E09-9768-29126550DEB6}" destId="{528F8745-70DD-4AC4-8D5D-AC2CA4F69048}" srcOrd="0" destOrd="0" presId="urn:microsoft.com/office/officeart/2018/2/layout/IconVerticalSolidList"/>
    <dgm:cxn modelId="{37DE3D4B-FA4A-41D8-88A5-2C45EC710115}" type="presParOf" srcId="{2B47EEAA-1EA6-4E09-9768-29126550DEB6}" destId="{D627FA3E-9AA3-43E0-9BEF-EE81DE894BED}" srcOrd="1" destOrd="0" presId="urn:microsoft.com/office/officeart/2018/2/layout/IconVerticalSolidList"/>
    <dgm:cxn modelId="{4758ED66-93CD-4B50-9991-FFB8FFCA3723}" type="presParOf" srcId="{2B47EEAA-1EA6-4E09-9768-29126550DEB6}" destId="{172156FC-90C1-4F52-8562-949A458F8210}" srcOrd="2" destOrd="0" presId="urn:microsoft.com/office/officeart/2018/2/layout/IconVerticalSolidList"/>
    <dgm:cxn modelId="{75AAF173-1550-46E3-BD63-E645F1B0A420}" type="presParOf" srcId="{2B47EEAA-1EA6-4E09-9768-29126550DEB6}" destId="{A6370B7F-8007-4B00-B0AC-9A24830B7BF1}" srcOrd="3" destOrd="0" presId="urn:microsoft.com/office/officeart/2018/2/layout/IconVerticalSolidList"/>
    <dgm:cxn modelId="{2A4B9627-8C21-4908-85B2-8F8C6181C770}" type="presParOf" srcId="{2F8D7BA4-9143-4216-80C8-8996645A9580}" destId="{4E965CD4-BB2F-4787-B734-F6CE856F79FF}" srcOrd="1" destOrd="0" presId="urn:microsoft.com/office/officeart/2018/2/layout/IconVerticalSolidList"/>
    <dgm:cxn modelId="{E7765585-D6FC-4747-84A6-1A6F3BE493B3}" type="presParOf" srcId="{2F8D7BA4-9143-4216-80C8-8996645A9580}" destId="{22CB85D3-2FEE-4152-B8D8-C394830481CF}" srcOrd="2" destOrd="0" presId="urn:microsoft.com/office/officeart/2018/2/layout/IconVerticalSolidList"/>
    <dgm:cxn modelId="{D56149A9-9B3D-40B4-8AEF-3EE8E82530F8}" type="presParOf" srcId="{22CB85D3-2FEE-4152-B8D8-C394830481CF}" destId="{1E102B3E-CAC8-4A59-9EF6-FBFB4B6D1318}" srcOrd="0" destOrd="0" presId="urn:microsoft.com/office/officeart/2018/2/layout/IconVerticalSolidList"/>
    <dgm:cxn modelId="{A1D010CE-03D5-4834-8A17-3F1FB1D21839}" type="presParOf" srcId="{22CB85D3-2FEE-4152-B8D8-C394830481CF}" destId="{23C1373A-E9B8-48F9-AB3F-B951731E8F72}" srcOrd="1" destOrd="0" presId="urn:microsoft.com/office/officeart/2018/2/layout/IconVerticalSolidList"/>
    <dgm:cxn modelId="{6C3295BE-C1D1-4388-9F30-D1389D396B7D}" type="presParOf" srcId="{22CB85D3-2FEE-4152-B8D8-C394830481CF}" destId="{1728A5E4-F91F-405C-95E5-7ECB28316D47}" srcOrd="2" destOrd="0" presId="urn:microsoft.com/office/officeart/2018/2/layout/IconVerticalSolidList"/>
    <dgm:cxn modelId="{4346F035-ED22-4F72-BC38-5E9C91E86141}" type="presParOf" srcId="{22CB85D3-2FEE-4152-B8D8-C394830481CF}" destId="{FBA4DF30-D65C-48D0-899F-71B4BA92C3FB}" srcOrd="3" destOrd="0" presId="urn:microsoft.com/office/officeart/2018/2/layout/IconVerticalSolidList"/>
    <dgm:cxn modelId="{C4976A2A-4D5A-4FDC-B4D0-82A65FE5EBE4}" type="presParOf" srcId="{2F8D7BA4-9143-4216-80C8-8996645A9580}" destId="{15221F21-39D7-41EA-A1F9-CEFE868F7B57}" srcOrd="3" destOrd="0" presId="urn:microsoft.com/office/officeart/2018/2/layout/IconVerticalSolidList"/>
    <dgm:cxn modelId="{E44B9C2D-5342-4257-84AA-B5C02D8B1BC1}" type="presParOf" srcId="{2F8D7BA4-9143-4216-80C8-8996645A9580}" destId="{C5C18BCF-20E3-4A7D-9C3D-D6C236613AD7}" srcOrd="4" destOrd="0" presId="urn:microsoft.com/office/officeart/2018/2/layout/IconVerticalSolidList"/>
    <dgm:cxn modelId="{15589672-1DB3-4277-A29D-B4740931AFB4}" type="presParOf" srcId="{C5C18BCF-20E3-4A7D-9C3D-D6C236613AD7}" destId="{CE332096-0412-42A0-AEFC-56AD718AE896}" srcOrd="0" destOrd="0" presId="urn:microsoft.com/office/officeart/2018/2/layout/IconVerticalSolidList"/>
    <dgm:cxn modelId="{83930133-5B4D-4636-A1CD-1BCBF13CFDF3}" type="presParOf" srcId="{C5C18BCF-20E3-4A7D-9C3D-D6C236613AD7}" destId="{2049E3DE-C272-46C3-947D-00BB843E4E1D}" srcOrd="1" destOrd="0" presId="urn:microsoft.com/office/officeart/2018/2/layout/IconVerticalSolidList"/>
    <dgm:cxn modelId="{EBCA2002-CDFA-4A73-9322-ADB5F3B6AEDD}" type="presParOf" srcId="{C5C18BCF-20E3-4A7D-9C3D-D6C236613AD7}" destId="{963BA3E8-170E-4A82-8689-81287AB67B32}" srcOrd="2" destOrd="0" presId="urn:microsoft.com/office/officeart/2018/2/layout/IconVerticalSolidList"/>
    <dgm:cxn modelId="{74F0102A-9F45-4F43-B16F-2F78F89A5DCB}" type="presParOf" srcId="{C5C18BCF-20E3-4A7D-9C3D-D6C236613AD7}" destId="{5D96E2BC-280A-4A26-AC2D-940B82D6879F}" srcOrd="3" destOrd="0" presId="urn:microsoft.com/office/officeart/2018/2/layout/IconVerticalSolidList"/>
    <dgm:cxn modelId="{EEAEB31C-DA82-4BFC-9757-DA77DED24578}" type="presParOf" srcId="{2F8D7BA4-9143-4216-80C8-8996645A9580}" destId="{3DEA23BD-F435-4ECC-B95B-323E056C5CDB}" srcOrd="5" destOrd="0" presId="urn:microsoft.com/office/officeart/2018/2/layout/IconVerticalSolidList"/>
    <dgm:cxn modelId="{5F1EBAB5-2481-4612-AECC-D919EACB2EB7}" type="presParOf" srcId="{2F8D7BA4-9143-4216-80C8-8996645A9580}" destId="{F33EDEF8-6B01-40B6-B6DC-4B24BE28A04E}" srcOrd="6" destOrd="0" presId="urn:microsoft.com/office/officeart/2018/2/layout/IconVerticalSolidList"/>
    <dgm:cxn modelId="{A5F275B5-0C44-4909-96BC-B42384BBF607}" type="presParOf" srcId="{F33EDEF8-6B01-40B6-B6DC-4B24BE28A04E}" destId="{820F372B-E9C9-4EB9-A44E-99D5438569A0}" srcOrd="0" destOrd="0" presId="urn:microsoft.com/office/officeart/2018/2/layout/IconVerticalSolidList"/>
    <dgm:cxn modelId="{48E6013F-DB69-4937-9A66-17876F546894}" type="presParOf" srcId="{F33EDEF8-6B01-40B6-B6DC-4B24BE28A04E}" destId="{0F0E8835-5838-4F10-A179-A7B177506F5F}" srcOrd="1" destOrd="0" presId="urn:microsoft.com/office/officeart/2018/2/layout/IconVerticalSolidList"/>
    <dgm:cxn modelId="{57E7F341-7A4D-4582-89A9-DE6BBD711DBF}" type="presParOf" srcId="{F33EDEF8-6B01-40B6-B6DC-4B24BE28A04E}" destId="{5D1FEBB3-085E-4217-A0CA-307FD3782544}" srcOrd="2" destOrd="0" presId="urn:microsoft.com/office/officeart/2018/2/layout/IconVerticalSolidList"/>
    <dgm:cxn modelId="{F22CFC2A-A3D1-4727-8803-D292643B790E}" type="presParOf" srcId="{F33EDEF8-6B01-40B6-B6DC-4B24BE28A04E}" destId="{565F4BA2-5237-4200-A44C-DB7ACAF0EA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92C1A8-131F-4D41-828D-C542B71F07E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2DD6C9-664E-40EF-8887-F93C17DC2EA8}">
      <dgm:prSet/>
      <dgm:spPr/>
      <dgm:t>
        <a:bodyPr/>
        <a:lstStyle/>
        <a:p>
          <a:r>
            <a:rPr lang="es-ES"/>
            <a:t>Valoraciones entre usuarios.</a:t>
          </a:r>
          <a:endParaRPr lang="en-US"/>
        </a:p>
      </dgm:t>
    </dgm:pt>
    <dgm:pt modelId="{3FBDA4A1-96B9-4B76-8100-99CF6D6EB1C3}" type="parTrans" cxnId="{899B191F-0B66-4DDD-9C9C-3F2FEB1CFA44}">
      <dgm:prSet/>
      <dgm:spPr/>
      <dgm:t>
        <a:bodyPr/>
        <a:lstStyle/>
        <a:p>
          <a:endParaRPr lang="en-US"/>
        </a:p>
      </dgm:t>
    </dgm:pt>
    <dgm:pt modelId="{F3ACE715-EE2D-4794-8BB9-EB14321E400A}" type="sibTrans" cxnId="{899B191F-0B66-4DDD-9C9C-3F2FEB1CFA44}">
      <dgm:prSet/>
      <dgm:spPr/>
      <dgm:t>
        <a:bodyPr/>
        <a:lstStyle/>
        <a:p>
          <a:endParaRPr lang="en-US"/>
        </a:p>
      </dgm:t>
    </dgm:pt>
    <dgm:pt modelId="{12F1DD82-B46E-4C4E-95E4-8FFC567AC52C}">
      <dgm:prSet/>
      <dgm:spPr/>
      <dgm:t>
        <a:bodyPr/>
        <a:lstStyle/>
        <a:p>
          <a:r>
            <a:rPr lang="es-ES"/>
            <a:t>Filtros avanzados y contraofertas.</a:t>
          </a:r>
          <a:endParaRPr lang="en-US"/>
        </a:p>
      </dgm:t>
    </dgm:pt>
    <dgm:pt modelId="{5564FBD2-104B-46A2-AF88-FD0051EA3D9F}" type="parTrans" cxnId="{41994B8A-4E4D-4127-B92D-4266BC4FB2B4}">
      <dgm:prSet/>
      <dgm:spPr/>
      <dgm:t>
        <a:bodyPr/>
        <a:lstStyle/>
        <a:p>
          <a:endParaRPr lang="en-US"/>
        </a:p>
      </dgm:t>
    </dgm:pt>
    <dgm:pt modelId="{DC77FD3B-7ADA-48BC-99D2-501E84995B5E}" type="sibTrans" cxnId="{41994B8A-4E4D-4127-B92D-4266BC4FB2B4}">
      <dgm:prSet/>
      <dgm:spPr/>
      <dgm:t>
        <a:bodyPr/>
        <a:lstStyle/>
        <a:p>
          <a:endParaRPr lang="en-US"/>
        </a:p>
      </dgm:t>
    </dgm:pt>
    <dgm:pt modelId="{2C32A027-81EC-4566-9CCA-910D35AFCE8A}">
      <dgm:prSet/>
      <dgm:spPr/>
      <dgm:t>
        <a:bodyPr/>
        <a:lstStyle/>
        <a:p>
          <a:r>
            <a:rPr lang="es-ES" dirty="0"/>
            <a:t>Recuperación de contraseña.</a:t>
          </a:r>
          <a:endParaRPr lang="en-US" dirty="0"/>
        </a:p>
      </dgm:t>
    </dgm:pt>
    <dgm:pt modelId="{C57C129B-F827-4A87-8B28-94BCB4F13DD1}" type="parTrans" cxnId="{11BE3646-27B7-49FE-B8FF-DC09D91C22B9}">
      <dgm:prSet/>
      <dgm:spPr/>
      <dgm:t>
        <a:bodyPr/>
        <a:lstStyle/>
        <a:p>
          <a:endParaRPr lang="en-US"/>
        </a:p>
      </dgm:t>
    </dgm:pt>
    <dgm:pt modelId="{61305C39-FAA0-4340-BC56-8895ECA7FED6}" type="sibTrans" cxnId="{11BE3646-27B7-49FE-B8FF-DC09D91C22B9}">
      <dgm:prSet/>
      <dgm:spPr/>
      <dgm:t>
        <a:bodyPr/>
        <a:lstStyle/>
        <a:p>
          <a:endParaRPr lang="en-US"/>
        </a:p>
      </dgm:t>
    </dgm:pt>
    <dgm:pt modelId="{11F65506-FE3A-40D9-AA93-5BD55C559379}">
      <dgm:prSet/>
      <dgm:spPr/>
      <dgm:t>
        <a:bodyPr/>
        <a:lstStyle/>
        <a:p>
          <a:r>
            <a:rPr lang="es-ES"/>
            <a:t>UX optimizada.</a:t>
          </a:r>
          <a:endParaRPr lang="en-US"/>
        </a:p>
      </dgm:t>
    </dgm:pt>
    <dgm:pt modelId="{2135D02E-3A7A-43B2-8F30-9268A938082E}" type="parTrans" cxnId="{A1DD9900-B17A-41A9-881F-59461A885567}">
      <dgm:prSet/>
      <dgm:spPr/>
      <dgm:t>
        <a:bodyPr/>
        <a:lstStyle/>
        <a:p>
          <a:endParaRPr lang="en-US"/>
        </a:p>
      </dgm:t>
    </dgm:pt>
    <dgm:pt modelId="{B90F4329-65F3-4A0F-ADD3-609B5677E768}" type="sibTrans" cxnId="{A1DD9900-B17A-41A9-881F-59461A885567}">
      <dgm:prSet/>
      <dgm:spPr/>
      <dgm:t>
        <a:bodyPr/>
        <a:lstStyle/>
        <a:p>
          <a:endParaRPr lang="en-US"/>
        </a:p>
      </dgm:t>
    </dgm:pt>
    <dgm:pt modelId="{4DFD806C-C94E-41AB-B9AE-1C251D57876F}" type="pres">
      <dgm:prSet presAssocID="{C792C1A8-131F-4D41-828D-C542B71F07E7}" presName="matrix" presStyleCnt="0">
        <dgm:presLayoutVars>
          <dgm:chMax val="1"/>
          <dgm:dir/>
          <dgm:resizeHandles val="exact"/>
        </dgm:presLayoutVars>
      </dgm:prSet>
      <dgm:spPr/>
    </dgm:pt>
    <dgm:pt modelId="{C30F65CE-7F00-423E-8499-F4EA5CA9D069}" type="pres">
      <dgm:prSet presAssocID="{C792C1A8-131F-4D41-828D-C542B71F07E7}" presName="diamond" presStyleLbl="bgShp" presStyleIdx="0" presStyleCnt="1"/>
      <dgm:spPr/>
    </dgm:pt>
    <dgm:pt modelId="{531194D1-5A14-4EFC-BBEB-CF1E521F81F1}" type="pres">
      <dgm:prSet presAssocID="{C792C1A8-131F-4D41-828D-C542B71F07E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19F0AAA-B734-4A01-8560-A0C402236658}" type="pres">
      <dgm:prSet presAssocID="{C792C1A8-131F-4D41-828D-C542B71F07E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FDC2303-E573-49E6-87AB-B31EBB1215B2}" type="pres">
      <dgm:prSet presAssocID="{C792C1A8-131F-4D41-828D-C542B71F07E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4F2B2D2-5A5C-4B5F-A10E-7F7C7ABF55A9}" type="pres">
      <dgm:prSet presAssocID="{C792C1A8-131F-4D41-828D-C542B71F07E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1DD9900-B17A-41A9-881F-59461A885567}" srcId="{C792C1A8-131F-4D41-828D-C542B71F07E7}" destId="{11F65506-FE3A-40D9-AA93-5BD55C559379}" srcOrd="3" destOrd="0" parTransId="{2135D02E-3A7A-43B2-8F30-9268A938082E}" sibTransId="{B90F4329-65F3-4A0F-ADD3-609B5677E768}"/>
    <dgm:cxn modelId="{899B191F-0B66-4DDD-9C9C-3F2FEB1CFA44}" srcId="{C792C1A8-131F-4D41-828D-C542B71F07E7}" destId="{E52DD6C9-664E-40EF-8887-F93C17DC2EA8}" srcOrd="0" destOrd="0" parTransId="{3FBDA4A1-96B9-4B76-8100-99CF6D6EB1C3}" sibTransId="{F3ACE715-EE2D-4794-8BB9-EB14321E400A}"/>
    <dgm:cxn modelId="{1091E01F-23C2-421C-A908-D6F87F5181F1}" type="presOf" srcId="{C792C1A8-131F-4D41-828D-C542B71F07E7}" destId="{4DFD806C-C94E-41AB-B9AE-1C251D57876F}" srcOrd="0" destOrd="0" presId="urn:microsoft.com/office/officeart/2005/8/layout/matrix3"/>
    <dgm:cxn modelId="{0CDF9C40-AD8F-4469-948C-6EB5B99756E1}" type="presOf" srcId="{E52DD6C9-664E-40EF-8887-F93C17DC2EA8}" destId="{531194D1-5A14-4EFC-BBEB-CF1E521F81F1}" srcOrd="0" destOrd="0" presId="urn:microsoft.com/office/officeart/2005/8/layout/matrix3"/>
    <dgm:cxn modelId="{11BE3646-27B7-49FE-B8FF-DC09D91C22B9}" srcId="{C792C1A8-131F-4D41-828D-C542B71F07E7}" destId="{2C32A027-81EC-4566-9CCA-910D35AFCE8A}" srcOrd="2" destOrd="0" parTransId="{C57C129B-F827-4A87-8B28-94BCB4F13DD1}" sibTransId="{61305C39-FAA0-4340-BC56-8895ECA7FED6}"/>
    <dgm:cxn modelId="{66C48848-BE8F-46FE-83B0-E1D5573FEF7D}" type="presOf" srcId="{12F1DD82-B46E-4C4E-95E4-8FFC567AC52C}" destId="{319F0AAA-B734-4A01-8560-A0C402236658}" srcOrd="0" destOrd="0" presId="urn:microsoft.com/office/officeart/2005/8/layout/matrix3"/>
    <dgm:cxn modelId="{8BF54572-C7ED-414A-9AB3-34BE4024EFAE}" type="presOf" srcId="{11F65506-FE3A-40D9-AA93-5BD55C559379}" destId="{C4F2B2D2-5A5C-4B5F-A10E-7F7C7ABF55A9}" srcOrd="0" destOrd="0" presId="urn:microsoft.com/office/officeart/2005/8/layout/matrix3"/>
    <dgm:cxn modelId="{63737185-166A-4058-AEA7-D4FB5095C0EC}" type="presOf" srcId="{2C32A027-81EC-4566-9CCA-910D35AFCE8A}" destId="{0FDC2303-E573-49E6-87AB-B31EBB1215B2}" srcOrd="0" destOrd="0" presId="urn:microsoft.com/office/officeart/2005/8/layout/matrix3"/>
    <dgm:cxn modelId="{41994B8A-4E4D-4127-B92D-4266BC4FB2B4}" srcId="{C792C1A8-131F-4D41-828D-C542B71F07E7}" destId="{12F1DD82-B46E-4C4E-95E4-8FFC567AC52C}" srcOrd="1" destOrd="0" parTransId="{5564FBD2-104B-46A2-AF88-FD0051EA3D9F}" sibTransId="{DC77FD3B-7ADA-48BC-99D2-501E84995B5E}"/>
    <dgm:cxn modelId="{9D448E65-6A85-40F3-BD20-4C668D191DDC}" type="presParOf" srcId="{4DFD806C-C94E-41AB-B9AE-1C251D57876F}" destId="{C30F65CE-7F00-423E-8499-F4EA5CA9D069}" srcOrd="0" destOrd="0" presId="urn:microsoft.com/office/officeart/2005/8/layout/matrix3"/>
    <dgm:cxn modelId="{62FF55BA-C0DC-4509-803E-C9311DAC134E}" type="presParOf" srcId="{4DFD806C-C94E-41AB-B9AE-1C251D57876F}" destId="{531194D1-5A14-4EFC-BBEB-CF1E521F81F1}" srcOrd="1" destOrd="0" presId="urn:microsoft.com/office/officeart/2005/8/layout/matrix3"/>
    <dgm:cxn modelId="{DF1D23E2-126A-4AA8-A9DA-124E0456FF38}" type="presParOf" srcId="{4DFD806C-C94E-41AB-B9AE-1C251D57876F}" destId="{319F0AAA-B734-4A01-8560-A0C402236658}" srcOrd="2" destOrd="0" presId="urn:microsoft.com/office/officeart/2005/8/layout/matrix3"/>
    <dgm:cxn modelId="{C070DAB5-D507-4FCD-B41C-4A27328B4757}" type="presParOf" srcId="{4DFD806C-C94E-41AB-B9AE-1C251D57876F}" destId="{0FDC2303-E573-49E6-87AB-B31EBB1215B2}" srcOrd="3" destOrd="0" presId="urn:microsoft.com/office/officeart/2005/8/layout/matrix3"/>
    <dgm:cxn modelId="{D77353A7-28F8-4748-A90E-4A172C92AF2F}" type="presParOf" srcId="{4DFD806C-C94E-41AB-B9AE-1C251D57876F}" destId="{C4F2B2D2-5A5C-4B5F-A10E-7F7C7ABF55A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792C1A8-131F-4D41-828D-C542B71F07E7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2DD6C9-664E-40EF-8887-F93C17DC2EA8}">
      <dgm:prSet/>
      <dgm:spPr/>
      <dgm:t>
        <a:bodyPr/>
        <a:lstStyle/>
        <a:p>
          <a:r>
            <a:rPr lang="es-ES" dirty="0"/>
            <a:t>Filtros Avanzados en Listado de Productos.</a:t>
          </a:r>
          <a:endParaRPr lang="en-US" dirty="0"/>
        </a:p>
      </dgm:t>
    </dgm:pt>
    <dgm:pt modelId="{3FBDA4A1-96B9-4B76-8100-99CF6D6EB1C3}" type="parTrans" cxnId="{899B191F-0B66-4DDD-9C9C-3F2FEB1CFA44}">
      <dgm:prSet/>
      <dgm:spPr/>
      <dgm:t>
        <a:bodyPr/>
        <a:lstStyle/>
        <a:p>
          <a:endParaRPr lang="en-US"/>
        </a:p>
      </dgm:t>
    </dgm:pt>
    <dgm:pt modelId="{F3ACE715-EE2D-4794-8BB9-EB14321E400A}" type="sibTrans" cxnId="{899B191F-0B66-4DDD-9C9C-3F2FEB1CFA44}">
      <dgm:prSet/>
      <dgm:spPr/>
      <dgm:t>
        <a:bodyPr/>
        <a:lstStyle/>
        <a:p>
          <a:endParaRPr lang="en-US"/>
        </a:p>
      </dgm:t>
    </dgm:pt>
    <dgm:pt modelId="{12F1DD82-B46E-4C4E-95E4-8FFC567AC52C}">
      <dgm:prSet/>
      <dgm:spPr/>
      <dgm:t>
        <a:bodyPr/>
        <a:lstStyle/>
        <a:p>
          <a:r>
            <a:rPr lang="es-ES" dirty="0"/>
            <a:t>Gestión de Cuentas de Usuario.</a:t>
          </a:r>
          <a:endParaRPr lang="en-US" dirty="0"/>
        </a:p>
      </dgm:t>
    </dgm:pt>
    <dgm:pt modelId="{5564FBD2-104B-46A2-AF88-FD0051EA3D9F}" type="parTrans" cxnId="{41994B8A-4E4D-4127-B92D-4266BC4FB2B4}">
      <dgm:prSet/>
      <dgm:spPr/>
      <dgm:t>
        <a:bodyPr/>
        <a:lstStyle/>
        <a:p>
          <a:endParaRPr lang="en-US"/>
        </a:p>
      </dgm:t>
    </dgm:pt>
    <dgm:pt modelId="{DC77FD3B-7ADA-48BC-99D2-501E84995B5E}" type="sibTrans" cxnId="{41994B8A-4E4D-4127-B92D-4266BC4FB2B4}">
      <dgm:prSet/>
      <dgm:spPr/>
      <dgm:t>
        <a:bodyPr/>
        <a:lstStyle/>
        <a:p>
          <a:endParaRPr lang="en-US"/>
        </a:p>
      </dgm:t>
    </dgm:pt>
    <dgm:pt modelId="{2C32A027-81EC-4566-9CCA-910D35AFCE8A}">
      <dgm:prSet/>
      <dgm:spPr/>
      <dgm:t>
        <a:bodyPr/>
        <a:lstStyle/>
        <a:p>
          <a:r>
            <a:rPr lang="es-ES" dirty="0"/>
            <a:t>Paginación de productos.</a:t>
          </a:r>
          <a:endParaRPr lang="en-US" dirty="0"/>
        </a:p>
      </dgm:t>
    </dgm:pt>
    <dgm:pt modelId="{C57C129B-F827-4A87-8B28-94BCB4F13DD1}" type="parTrans" cxnId="{11BE3646-27B7-49FE-B8FF-DC09D91C22B9}">
      <dgm:prSet/>
      <dgm:spPr/>
      <dgm:t>
        <a:bodyPr/>
        <a:lstStyle/>
        <a:p>
          <a:endParaRPr lang="en-US"/>
        </a:p>
      </dgm:t>
    </dgm:pt>
    <dgm:pt modelId="{61305C39-FAA0-4340-BC56-8895ECA7FED6}" type="sibTrans" cxnId="{11BE3646-27B7-49FE-B8FF-DC09D91C22B9}">
      <dgm:prSet/>
      <dgm:spPr/>
      <dgm:t>
        <a:bodyPr/>
        <a:lstStyle/>
        <a:p>
          <a:endParaRPr lang="en-US"/>
        </a:p>
      </dgm:t>
    </dgm:pt>
    <dgm:pt modelId="{11F65506-FE3A-40D9-AA93-5BD55C559379}">
      <dgm:prSet/>
      <dgm:spPr/>
      <dgm:t>
        <a:bodyPr/>
        <a:lstStyle/>
        <a:p>
          <a:r>
            <a:rPr lang="es-ES" dirty="0"/>
            <a:t>Edición de imágenes de productos.</a:t>
          </a:r>
          <a:endParaRPr lang="en-US" dirty="0"/>
        </a:p>
      </dgm:t>
    </dgm:pt>
    <dgm:pt modelId="{2135D02E-3A7A-43B2-8F30-9268A938082E}" type="parTrans" cxnId="{A1DD9900-B17A-41A9-881F-59461A885567}">
      <dgm:prSet/>
      <dgm:spPr/>
      <dgm:t>
        <a:bodyPr/>
        <a:lstStyle/>
        <a:p>
          <a:endParaRPr lang="en-US"/>
        </a:p>
      </dgm:t>
    </dgm:pt>
    <dgm:pt modelId="{B90F4329-65F3-4A0F-ADD3-609B5677E768}" type="sibTrans" cxnId="{A1DD9900-B17A-41A9-881F-59461A885567}">
      <dgm:prSet/>
      <dgm:spPr/>
      <dgm:t>
        <a:bodyPr/>
        <a:lstStyle/>
        <a:p>
          <a:endParaRPr lang="en-US"/>
        </a:p>
      </dgm:t>
    </dgm:pt>
    <dgm:pt modelId="{4DFD806C-C94E-41AB-B9AE-1C251D57876F}" type="pres">
      <dgm:prSet presAssocID="{C792C1A8-131F-4D41-828D-C542B71F07E7}" presName="matrix" presStyleCnt="0">
        <dgm:presLayoutVars>
          <dgm:chMax val="1"/>
          <dgm:dir/>
          <dgm:resizeHandles val="exact"/>
        </dgm:presLayoutVars>
      </dgm:prSet>
      <dgm:spPr/>
    </dgm:pt>
    <dgm:pt modelId="{C30F65CE-7F00-423E-8499-F4EA5CA9D069}" type="pres">
      <dgm:prSet presAssocID="{C792C1A8-131F-4D41-828D-C542B71F07E7}" presName="diamond" presStyleLbl="bgShp" presStyleIdx="0" presStyleCnt="1"/>
      <dgm:spPr/>
    </dgm:pt>
    <dgm:pt modelId="{531194D1-5A14-4EFC-BBEB-CF1E521F81F1}" type="pres">
      <dgm:prSet presAssocID="{C792C1A8-131F-4D41-828D-C542B71F07E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19F0AAA-B734-4A01-8560-A0C402236658}" type="pres">
      <dgm:prSet presAssocID="{C792C1A8-131F-4D41-828D-C542B71F07E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FDC2303-E573-49E6-87AB-B31EBB1215B2}" type="pres">
      <dgm:prSet presAssocID="{C792C1A8-131F-4D41-828D-C542B71F07E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4F2B2D2-5A5C-4B5F-A10E-7F7C7ABF55A9}" type="pres">
      <dgm:prSet presAssocID="{C792C1A8-131F-4D41-828D-C542B71F07E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1DD9900-B17A-41A9-881F-59461A885567}" srcId="{C792C1A8-131F-4D41-828D-C542B71F07E7}" destId="{11F65506-FE3A-40D9-AA93-5BD55C559379}" srcOrd="3" destOrd="0" parTransId="{2135D02E-3A7A-43B2-8F30-9268A938082E}" sibTransId="{B90F4329-65F3-4A0F-ADD3-609B5677E768}"/>
    <dgm:cxn modelId="{899B191F-0B66-4DDD-9C9C-3F2FEB1CFA44}" srcId="{C792C1A8-131F-4D41-828D-C542B71F07E7}" destId="{E52DD6C9-664E-40EF-8887-F93C17DC2EA8}" srcOrd="0" destOrd="0" parTransId="{3FBDA4A1-96B9-4B76-8100-99CF6D6EB1C3}" sibTransId="{F3ACE715-EE2D-4794-8BB9-EB14321E400A}"/>
    <dgm:cxn modelId="{1091E01F-23C2-421C-A908-D6F87F5181F1}" type="presOf" srcId="{C792C1A8-131F-4D41-828D-C542B71F07E7}" destId="{4DFD806C-C94E-41AB-B9AE-1C251D57876F}" srcOrd="0" destOrd="0" presId="urn:microsoft.com/office/officeart/2005/8/layout/matrix3"/>
    <dgm:cxn modelId="{0CDF9C40-AD8F-4469-948C-6EB5B99756E1}" type="presOf" srcId="{E52DD6C9-664E-40EF-8887-F93C17DC2EA8}" destId="{531194D1-5A14-4EFC-BBEB-CF1E521F81F1}" srcOrd="0" destOrd="0" presId="urn:microsoft.com/office/officeart/2005/8/layout/matrix3"/>
    <dgm:cxn modelId="{11BE3646-27B7-49FE-B8FF-DC09D91C22B9}" srcId="{C792C1A8-131F-4D41-828D-C542B71F07E7}" destId="{2C32A027-81EC-4566-9CCA-910D35AFCE8A}" srcOrd="2" destOrd="0" parTransId="{C57C129B-F827-4A87-8B28-94BCB4F13DD1}" sibTransId="{61305C39-FAA0-4340-BC56-8895ECA7FED6}"/>
    <dgm:cxn modelId="{66C48848-BE8F-46FE-83B0-E1D5573FEF7D}" type="presOf" srcId="{12F1DD82-B46E-4C4E-95E4-8FFC567AC52C}" destId="{319F0AAA-B734-4A01-8560-A0C402236658}" srcOrd="0" destOrd="0" presId="urn:microsoft.com/office/officeart/2005/8/layout/matrix3"/>
    <dgm:cxn modelId="{8BF54572-C7ED-414A-9AB3-34BE4024EFAE}" type="presOf" srcId="{11F65506-FE3A-40D9-AA93-5BD55C559379}" destId="{C4F2B2D2-5A5C-4B5F-A10E-7F7C7ABF55A9}" srcOrd="0" destOrd="0" presId="urn:microsoft.com/office/officeart/2005/8/layout/matrix3"/>
    <dgm:cxn modelId="{63737185-166A-4058-AEA7-D4FB5095C0EC}" type="presOf" srcId="{2C32A027-81EC-4566-9CCA-910D35AFCE8A}" destId="{0FDC2303-E573-49E6-87AB-B31EBB1215B2}" srcOrd="0" destOrd="0" presId="urn:microsoft.com/office/officeart/2005/8/layout/matrix3"/>
    <dgm:cxn modelId="{41994B8A-4E4D-4127-B92D-4266BC4FB2B4}" srcId="{C792C1A8-131F-4D41-828D-C542B71F07E7}" destId="{12F1DD82-B46E-4C4E-95E4-8FFC567AC52C}" srcOrd="1" destOrd="0" parTransId="{5564FBD2-104B-46A2-AF88-FD0051EA3D9F}" sibTransId="{DC77FD3B-7ADA-48BC-99D2-501E84995B5E}"/>
    <dgm:cxn modelId="{9D448E65-6A85-40F3-BD20-4C668D191DDC}" type="presParOf" srcId="{4DFD806C-C94E-41AB-B9AE-1C251D57876F}" destId="{C30F65CE-7F00-423E-8499-F4EA5CA9D069}" srcOrd="0" destOrd="0" presId="urn:microsoft.com/office/officeart/2005/8/layout/matrix3"/>
    <dgm:cxn modelId="{62FF55BA-C0DC-4509-803E-C9311DAC134E}" type="presParOf" srcId="{4DFD806C-C94E-41AB-B9AE-1C251D57876F}" destId="{531194D1-5A14-4EFC-BBEB-CF1E521F81F1}" srcOrd="1" destOrd="0" presId="urn:microsoft.com/office/officeart/2005/8/layout/matrix3"/>
    <dgm:cxn modelId="{DF1D23E2-126A-4AA8-A9DA-124E0456FF38}" type="presParOf" srcId="{4DFD806C-C94E-41AB-B9AE-1C251D57876F}" destId="{319F0AAA-B734-4A01-8560-A0C402236658}" srcOrd="2" destOrd="0" presId="urn:microsoft.com/office/officeart/2005/8/layout/matrix3"/>
    <dgm:cxn modelId="{C070DAB5-D507-4FCD-B41C-4A27328B4757}" type="presParOf" srcId="{4DFD806C-C94E-41AB-B9AE-1C251D57876F}" destId="{0FDC2303-E573-49E6-87AB-B31EBB1215B2}" srcOrd="3" destOrd="0" presId="urn:microsoft.com/office/officeart/2005/8/layout/matrix3"/>
    <dgm:cxn modelId="{D77353A7-28F8-4748-A90E-4A172C92AF2F}" type="presParOf" srcId="{4DFD806C-C94E-41AB-B9AE-1C251D57876F}" destId="{C4F2B2D2-5A5C-4B5F-A10E-7F7C7ABF55A9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A4659-9FE9-417E-BC78-92A57FF488E9}">
      <dsp:nvSpPr>
        <dsp:cNvPr id="0" name=""/>
        <dsp:cNvSpPr/>
      </dsp:nvSpPr>
      <dsp:spPr>
        <a:xfrm>
          <a:off x="1208" y="165"/>
          <a:ext cx="4243287" cy="2694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319423-5D66-431F-8C85-6A601FC9C1F1}">
      <dsp:nvSpPr>
        <dsp:cNvPr id="0" name=""/>
        <dsp:cNvSpPr/>
      </dsp:nvSpPr>
      <dsp:spPr>
        <a:xfrm>
          <a:off x="472685" y="448068"/>
          <a:ext cx="4243287" cy="2694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Inspirado en el crecimiento del mercado de segunda mano.</a:t>
          </a:r>
          <a:endParaRPr lang="en-US" sz="3600" kern="1200"/>
        </a:p>
      </dsp:txBody>
      <dsp:txXfrm>
        <a:off x="551604" y="526987"/>
        <a:ext cx="4085449" cy="2536649"/>
      </dsp:txXfrm>
    </dsp:sp>
    <dsp:sp modelId="{4C1B8F2C-4DEF-43E3-8199-492F544FA816}">
      <dsp:nvSpPr>
        <dsp:cNvPr id="0" name=""/>
        <dsp:cNvSpPr/>
      </dsp:nvSpPr>
      <dsp:spPr>
        <a:xfrm>
          <a:off x="5187448" y="165"/>
          <a:ext cx="4243287" cy="26944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480397-26E6-4E60-9EB8-E39D20D866B1}">
      <dsp:nvSpPr>
        <dsp:cNvPr id="0" name=""/>
        <dsp:cNvSpPr/>
      </dsp:nvSpPr>
      <dsp:spPr>
        <a:xfrm>
          <a:off x="5658925" y="448068"/>
          <a:ext cx="4243287" cy="26944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600" kern="1200"/>
            <a:t>Consolidar conocimientos en desarrollo web y trabajo colaborativo.</a:t>
          </a:r>
          <a:endParaRPr lang="en-US" sz="3600" kern="1200"/>
        </a:p>
      </dsp:txBody>
      <dsp:txXfrm>
        <a:off x="5737844" y="526987"/>
        <a:ext cx="4085449" cy="2536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A869E-B4B1-4973-8126-79375F8D7DE8}">
      <dsp:nvSpPr>
        <dsp:cNvPr id="0" name=""/>
        <dsp:cNvSpPr/>
      </dsp:nvSpPr>
      <dsp:spPr>
        <a:xfrm>
          <a:off x="0" y="0"/>
          <a:ext cx="8417907" cy="1075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Ambos: Planificación, diseño, implementación, pruebas y despliegue.</a:t>
          </a:r>
          <a:endParaRPr lang="en-US" sz="3100" kern="1200" dirty="0"/>
        </a:p>
      </dsp:txBody>
      <dsp:txXfrm>
        <a:off x="31499" y="31499"/>
        <a:ext cx="7257407" cy="1012457"/>
      </dsp:txXfrm>
    </dsp:sp>
    <dsp:sp modelId="{A2AA2FEC-72EF-436C-973C-0F95E95E08E4}">
      <dsp:nvSpPr>
        <dsp:cNvPr id="0" name=""/>
        <dsp:cNvSpPr/>
      </dsp:nvSpPr>
      <dsp:spPr>
        <a:xfrm>
          <a:off x="742756" y="1254697"/>
          <a:ext cx="8417907" cy="1075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Christian: Frontend, UI/UX, documentación y despliegue.</a:t>
          </a:r>
          <a:endParaRPr lang="en-US" sz="3100" kern="1200" dirty="0"/>
        </a:p>
      </dsp:txBody>
      <dsp:txXfrm>
        <a:off x="774255" y="1286196"/>
        <a:ext cx="6913106" cy="1012457"/>
      </dsp:txXfrm>
    </dsp:sp>
    <dsp:sp modelId="{DCA44113-E6CD-4279-92A1-F7EC1B5A4EC9}">
      <dsp:nvSpPr>
        <dsp:cNvPr id="0" name=""/>
        <dsp:cNvSpPr/>
      </dsp:nvSpPr>
      <dsp:spPr>
        <a:xfrm>
          <a:off x="1485512" y="2509395"/>
          <a:ext cx="8417907" cy="10754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dirty="0"/>
            <a:t>Óscar: Backend, BBDD, integración y despliegue.</a:t>
          </a:r>
          <a:endParaRPr lang="en-US" sz="3100" kern="1200" dirty="0"/>
        </a:p>
      </dsp:txBody>
      <dsp:txXfrm>
        <a:off x="1517011" y="2540894"/>
        <a:ext cx="6913106" cy="1012457"/>
      </dsp:txXfrm>
    </dsp:sp>
    <dsp:sp modelId="{06FC581A-C0CA-40AE-9D9A-F5654F7787EB}">
      <dsp:nvSpPr>
        <dsp:cNvPr id="0" name=""/>
        <dsp:cNvSpPr/>
      </dsp:nvSpPr>
      <dsp:spPr>
        <a:xfrm>
          <a:off x="7718861" y="815553"/>
          <a:ext cx="699045" cy="6990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876146" y="815553"/>
        <a:ext cx="384475" cy="526031"/>
      </dsp:txXfrm>
    </dsp:sp>
    <dsp:sp modelId="{256C2F13-7253-4D27-9E80-2678E098F894}">
      <dsp:nvSpPr>
        <dsp:cNvPr id="0" name=""/>
        <dsp:cNvSpPr/>
      </dsp:nvSpPr>
      <dsp:spPr>
        <a:xfrm>
          <a:off x="8461617" y="2063081"/>
          <a:ext cx="699045" cy="699045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618902" y="2063081"/>
        <a:ext cx="384475" cy="526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FB866-1943-476B-BCD3-BF3CE7454EC6}">
      <dsp:nvSpPr>
        <dsp:cNvPr id="0" name=""/>
        <dsp:cNvSpPr/>
      </dsp:nvSpPr>
      <dsp:spPr>
        <a:xfrm>
          <a:off x="0" y="381"/>
          <a:ext cx="4100263" cy="8922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D81EA26-04B9-4369-BA7A-E00E37E1E050}">
      <dsp:nvSpPr>
        <dsp:cNvPr id="0" name=""/>
        <dsp:cNvSpPr/>
      </dsp:nvSpPr>
      <dsp:spPr>
        <a:xfrm>
          <a:off x="269913" y="201143"/>
          <a:ext cx="490752" cy="49075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38000" r="-38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94DD1B-7D0B-42E5-AFEA-C6B533CB6416}">
      <dsp:nvSpPr>
        <dsp:cNvPr id="0" name=""/>
        <dsp:cNvSpPr/>
      </dsp:nvSpPr>
      <dsp:spPr>
        <a:xfrm>
          <a:off x="1030579" y="381"/>
          <a:ext cx="3069683" cy="892276"/>
        </a:xfrm>
        <a:prstGeom prst="rect">
          <a:avLst/>
        </a:prstGeom>
        <a:gradFill rotWithShape="0">
          <a:gsLst>
            <a:gs pos="0">
              <a:srgbClr val="703000"/>
            </a:gs>
            <a:gs pos="50000">
              <a:srgbClr val="A44A00"/>
            </a:gs>
            <a:gs pos="70000">
              <a:srgbClr val="BC5500"/>
            </a:gs>
            <a:gs pos="100000">
              <a:srgbClr val="F26D00"/>
            </a:gs>
          </a:gsLst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3" tIns="94433" rIns="94433" bIns="94433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/>
            <a:t>Tarea 1</a:t>
          </a:r>
          <a:endParaRPr lang="es-ES" sz="2500" kern="1200" noProof="0" dirty="0"/>
        </a:p>
      </dsp:txBody>
      <dsp:txXfrm>
        <a:off x="1030579" y="381"/>
        <a:ext cx="3069683" cy="892276"/>
      </dsp:txXfrm>
    </dsp:sp>
    <dsp:sp modelId="{5C1BEF79-BAC6-4D8D-9D6C-508079230D64}">
      <dsp:nvSpPr>
        <dsp:cNvPr id="0" name=""/>
        <dsp:cNvSpPr/>
      </dsp:nvSpPr>
      <dsp:spPr>
        <a:xfrm>
          <a:off x="0" y="1115726"/>
          <a:ext cx="4100263" cy="8922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D81EEE1-E4EC-4D16-9D1B-724E41AD2684}">
      <dsp:nvSpPr>
        <dsp:cNvPr id="0" name=""/>
        <dsp:cNvSpPr/>
      </dsp:nvSpPr>
      <dsp:spPr>
        <a:xfrm>
          <a:off x="269913" y="1316488"/>
          <a:ext cx="490752" cy="49075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50000" r="-50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0B49A5-7647-4D6E-A240-26CE742DC9C4}">
      <dsp:nvSpPr>
        <dsp:cNvPr id="0" name=""/>
        <dsp:cNvSpPr/>
      </dsp:nvSpPr>
      <dsp:spPr>
        <a:xfrm>
          <a:off x="1030579" y="1115726"/>
          <a:ext cx="3069683" cy="8922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3" tIns="94433" rIns="94433" bIns="94433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/>
            <a:t>Tarea 2</a:t>
          </a:r>
        </a:p>
      </dsp:txBody>
      <dsp:txXfrm>
        <a:off x="1030579" y="1115726"/>
        <a:ext cx="3069683" cy="892276"/>
      </dsp:txXfrm>
    </dsp:sp>
    <dsp:sp modelId="{521A927A-07FB-4BEB-B46D-6ED18F028272}">
      <dsp:nvSpPr>
        <dsp:cNvPr id="0" name=""/>
        <dsp:cNvSpPr/>
      </dsp:nvSpPr>
      <dsp:spPr>
        <a:xfrm>
          <a:off x="0" y="2231072"/>
          <a:ext cx="4100263" cy="89227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BF59443-B71B-4377-AFA8-065EAB06EB38}">
      <dsp:nvSpPr>
        <dsp:cNvPr id="0" name=""/>
        <dsp:cNvSpPr/>
      </dsp:nvSpPr>
      <dsp:spPr>
        <a:xfrm>
          <a:off x="269913" y="2431834"/>
          <a:ext cx="490752" cy="490752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45000" r="-4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F90BC4-35FC-4BE4-94B5-8FD5189B0220}">
      <dsp:nvSpPr>
        <dsp:cNvPr id="0" name=""/>
        <dsp:cNvSpPr/>
      </dsp:nvSpPr>
      <dsp:spPr>
        <a:xfrm>
          <a:off x="1030579" y="2231072"/>
          <a:ext cx="3069683" cy="892276"/>
        </a:xfrm>
        <a:prstGeom prst="rect">
          <a:avLst/>
        </a:prstGeom>
        <a:gradFill rotWithShape="0">
          <a:gsLst>
            <a:gs pos="0">
              <a:srgbClr val="394404"/>
            </a:gs>
            <a:gs pos="50000">
              <a:srgbClr val="5F6F0F"/>
            </a:gs>
            <a:gs pos="70000">
              <a:srgbClr val="65741A"/>
            </a:gs>
            <a:gs pos="10000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55000"/>
              </a:schemeClr>
            </a:gs>
          </a:gsLst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433" tIns="94433" rIns="94433" bIns="94433" numCol="1" spcCol="1270" rtlCol="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noProof="0" dirty="0"/>
            <a:t>Tarea 3</a:t>
          </a:r>
        </a:p>
      </dsp:txBody>
      <dsp:txXfrm>
        <a:off x="1030579" y="2231072"/>
        <a:ext cx="3069683" cy="8922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15C4A0-9BA0-4970-A3D0-075E5F6BCD62}">
      <dsp:nvSpPr>
        <dsp:cNvPr id="0" name=""/>
        <dsp:cNvSpPr/>
      </dsp:nvSpPr>
      <dsp:spPr>
        <a:xfrm>
          <a:off x="773" y="0"/>
          <a:ext cx="3133504" cy="354171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521" tIns="0" rIns="3095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600" kern="1200" dirty="0"/>
            <a:t>Registro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600" kern="1200" dirty="0"/>
            <a:t>login 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600" kern="1200" dirty="0"/>
            <a:t>gestión de productos</a:t>
          </a:r>
          <a:endParaRPr lang="en-US" sz="2600" kern="1200" dirty="0"/>
        </a:p>
      </dsp:txBody>
      <dsp:txXfrm>
        <a:off x="773" y="1416684"/>
        <a:ext cx="3133504" cy="2125027"/>
      </dsp:txXfrm>
    </dsp:sp>
    <dsp:sp modelId="{259EED88-146D-481D-9564-14AE926FCE66}">
      <dsp:nvSpPr>
        <dsp:cNvPr id="0" name=""/>
        <dsp:cNvSpPr/>
      </dsp:nvSpPr>
      <dsp:spPr>
        <a:xfrm>
          <a:off x="773" y="0"/>
          <a:ext cx="3133504" cy="1416684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521" tIns="165100" rIns="30952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773" y="0"/>
        <a:ext cx="3133504" cy="1416684"/>
      </dsp:txXfrm>
    </dsp:sp>
    <dsp:sp modelId="{EAF29C9B-5392-4EF3-8F72-50C63CEE574B}">
      <dsp:nvSpPr>
        <dsp:cNvPr id="0" name=""/>
        <dsp:cNvSpPr/>
      </dsp:nvSpPr>
      <dsp:spPr>
        <a:xfrm>
          <a:off x="3384958" y="0"/>
          <a:ext cx="3133504" cy="354171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521" tIns="0" rIns="3095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600" kern="1200" dirty="0"/>
            <a:t>Favoritos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600" kern="1200" dirty="0"/>
            <a:t>Gestión perfil de usuario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600" kern="1200" dirty="0"/>
            <a:t>Historiales</a:t>
          </a:r>
          <a:endParaRPr lang="en-US" sz="2600" kern="1200" dirty="0"/>
        </a:p>
      </dsp:txBody>
      <dsp:txXfrm>
        <a:off x="3384958" y="1416684"/>
        <a:ext cx="3133504" cy="2125027"/>
      </dsp:txXfrm>
    </dsp:sp>
    <dsp:sp modelId="{DE99BD69-2101-40EB-B965-44F6F34044E8}">
      <dsp:nvSpPr>
        <dsp:cNvPr id="0" name=""/>
        <dsp:cNvSpPr/>
      </dsp:nvSpPr>
      <dsp:spPr>
        <a:xfrm>
          <a:off x="3384958" y="0"/>
          <a:ext cx="3133504" cy="1416684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521" tIns="165100" rIns="30952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384958" y="0"/>
        <a:ext cx="3133504" cy="1416684"/>
      </dsp:txXfrm>
    </dsp:sp>
    <dsp:sp modelId="{1D8C5373-42DF-4E14-B021-F84D250C0AA4}">
      <dsp:nvSpPr>
        <dsp:cNvPr id="0" name=""/>
        <dsp:cNvSpPr/>
      </dsp:nvSpPr>
      <dsp:spPr>
        <a:xfrm>
          <a:off x="6769142" y="0"/>
          <a:ext cx="3133504" cy="354171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521" tIns="0" rIns="30952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600" kern="1200" dirty="0"/>
            <a:t>Valoraciones app</a:t>
          </a:r>
        </a:p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600" kern="1200" dirty="0"/>
            <a:t>'Acerca de'</a:t>
          </a:r>
          <a:endParaRPr lang="en-US" sz="2600" kern="1200" dirty="0"/>
        </a:p>
      </dsp:txBody>
      <dsp:txXfrm>
        <a:off x="6769142" y="1416684"/>
        <a:ext cx="3133504" cy="2125027"/>
      </dsp:txXfrm>
    </dsp:sp>
    <dsp:sp modelId="{16FBB621-5646-4DF1-858A-46B1615354E2}">
      <dsp:nvSpPr>
        <dsp:cNvPr id="0" name=""/>
        <dsp:cNvSpPr/>
      </dsp:nvSpPr>
      <dsp:spPr>
        <a:xfrm>
          <a:off x="6769142" y="0"/>
          <a:ext cx="3133504" cy="1416684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9521" tIns="165100" rIns="30952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6769142" y="0"/>
        <a:ext cx="3133504" cy="141668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A62134-A6F5-47E7-9B80-9A159D52286C}">
      <dsp:nvSpPr>
        <dsp:cNvPr id="0" name=""/>
        <dsp:cNvSpPr/>
      </dsp:nvSpPr>
      <dsp:spPr>
        <a:xfrm>
          <a:off x="1839116" y="15855"/>
          <a:ext cx="2127375" cy="2127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E061AA-A0B7-4EBF-9655-75F595EC4EEC}">
      <dsp:nvSpPr>
        <dsp:cNvPr id="0" name=""/>
        <dsp:cNvSpPr/>
      </dsp:nvSpPr>
      <dsp:spPr>
        <a:xfrm>
          <a:off x="2292491" y="469230"/>
          <a:ext cx="1220625" cy="122062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363DEC-6A49-40CB-825F-8F92064E54B5}">
      <dsp:nvSpPr>
        <dsp:cNvPr id="0" name=""/>
        <dsp:cNvSpPr/>
      </dsp:nvSpPr>
      <dsp:spPr>
        <a:xfrm>
          <a:off x="1159054" y="2805856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Producción en Render (frontend + backend).</a:t>
          </a:r>
          <a:endParaRPr lang="en-US" sz="2500" kern="1200"/>
        </a:p>
      </dsp:txBody>
      <dsp:txXfrm>
        <a:off x="1159054" y="2805856"/>
        <a:ext cx="3487500" cy="720000"/>
      </dsp:txXfrm>
    </dsp:sp>
    <dsp:sp modelId="{16FC4A1C-4F3C-4065-B911-D19E7189C751}">
      <dsp:nvSpPr>
        <dsp:cNvPr id="0" name=""/>
        <dsp:cNvSpPr/>
      </dsp:nvSpPr>
      <dsp:spPr>
        <a:xfrm>
          <a:off x="5936929" y="15855"/>
          <a:ext cx="2127375" cy="2127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416567-AFAB-4A55-923B-ED1A00D4800B}">
      <dsp:nvSpPr>
        <dsp:cNvPr id="0" name=""/>
        <dsp:cNvSpPr/>
      </dsp:nvSpPr>
      <dsp:spPr>
        <a:xfrm>
          <a:off x="6390304" y="469230"/>
          <a:ext cx="1220625" cy="1220625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l="-45000" r="-45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F6BC5-F16F-46C4-8B00-35F96E23B35D}">
      <dsp:nvSpPr>
        <dsp:cNvPr id="0" name=""/>
        <dsp:cNvSpPr/>
      </dsp:nvSpPr>
      <dsp:spPr>
        <a:xfrm>
          <a:off x="5256866" y="2805856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2500" kern="1200"/>
            <a:t>Base de datos en Google Cloud.</a:t>
          </a:r>
          <a:endParaRPr lang="en-US" sz="2500" kern="1200"/>
        </a:p>
      </dsp:txBody>
      <dsp:txXfrm>
        <a:off x="5256866" y="2805856"/>
        <a:ext cx="3487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8F8745-70DD-4AC4-8D5D-AC2CA4F69048}">
      <dsp:nvSpPr>
        <dsp:cNvPr id="0" name=""/>
        <dsp:cNvSpPr/>
      </dsp:nvSpPr>
      <dsp:spPr>
        <a:xfrm>
          <a:off x="0" y="1766"/>
          <a:ext cx="6691005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7FA3E-9AA3-43E0-9BEF-EE81DE894BED}">
      <dsp:nvSpPr>
        <dsp:cNvPr id="0" name=""/>
        <dsp:cNvSpPr/>
      </dsp:nvSpPr>
      <dsp:spPr>
        <a:xfrm>
          <a:off x="270752" y="203152"/>
          <a:ext cx="492278" cy="492278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2000" b="-2000"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70B7F-8007-4B00-B0AC-9A24830B7BF1}">
      <dsp:nvSpPr>
        <dsp:cNvPr id="0" name=""/>
        <dsp:cNvSpPr/>
      </dsp:nvSpPr>
      <dsp:spPr>
        <a:xfrm>
          <a:off x="1033783" y="1766"/>
          <a:ext cx="5657221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Uso de Postman para testear endpoints.</a:t>
          </a:r>
          <a:endParaRPr lang="en-US" sz="2200" kern="1200" dirty="0"/>
        </a:p>
      </dsp:txBody>
      <dsp:txXfrm>
        <a:off x="1033783" y="1766"/>
        <a:ext cx="5657221" cy="895050"/>
      </dsp:txXfrm>
    </dsp:sp>
    <dsp:sp modelId="{1E102B3E-CAC8-4A59-9EF6-FBFB4B6D1318}">
      <dsp:nvSpPr>
        <dsp:cNvPr id="0" name=""/>
        <dsp:cNvSpPr/>
      </dsp:nvSpPr>
      <dsp:spPr>
        <a:xfrm>
          <a:off x="0" y="1120579"/>
          <a:ext cx="6691005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C1373A-E9B8-48F9-AB3F-B951731E8F72}">
      <dsp:nvSpPr>
        <dsp:cNvPr id="0" name=""/>
        <dsp:cNvSpPr/>
      </dsp:nvSpPr>
      <dsp:spPr>
        <a:xfrm>
          <a:off x="270752" y="1321966"/>
          <a:ext cx="492278" cy="492278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A4DF30-D65C-48D0-899F-71B4BA92C3FB}">
      <dsp:nvSpPr>
        <dsp:cNvPr id="0" name=""/>
        <dsp:cNvSpPr/>
      </dsp:nvSpPr>
      <dsp:spPr>
        <a:xfrm>
          <a:off x="1033783" y="1120579"/>
          <a:ext cx="5657221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Pruebas en Entorno de Desarrollo local.</a:t>
          </a:r>
        </a:p>
      </dsp:txBody>
      <dsp:txXfrm>
        <a:off x="1033783" y="1120579"/>
        <a:ext cx="5657221" cy="895050"/>
      </dsp:txXfrm>
    </dsp:sp>
    <dsp:sp modelId="{CE332096-0412-42A0-AEFC-56AD718AE896}">
      <dsp:nvSpPr>
        <dsp:cNvPr id="0" name=""/>
        <dsp:cNvSpPr/>
      </dsp:nvSpPr>
      <dsp:spPr>
        <a:xfrm>
          <a:off x="0" y="2239393"/>
          <a:ext cx="6691005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9E3DE-C272-46C3-947D-00BB843E4E1D}">
      <dsp:nvSpPr>
        <dsp:cNvPr id="0" name=""/>
        <dsp:cNvSpPr/>
      </dsp:nvSpPr>
      <dsp:spPr>
        <a:xfrm>
          <a:off x="270752" y="2440779"/>
          <a:ext cx="492278" cy="492278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6E2BC-280A-4A26-AC2D-940B82D6879F}">
      <dsp:nvSpPr>
        <dsp:cNvPr id="0" name=""/>
        <dsp:cNvSpPr/>
      </dsp:nvSpPr>
      <dsp:spPr>
        <a:xfrm>
          <a:off x="1033783" y="2239393"/>
          <a:ext cx="5657221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Pruebas en la plataforma de despliegue Render.</a:t>
          </a:r>
          <a:endParaRPr lang="en-US" sz="2200" kern="1200" dirty="0"/>
        </a:p>
      </dsp:txBody>
      <dsp:txXfrm>
        <a:off x="1033783" y="2239393"/>
        <a:ext cx="5657221" cy="895050"/>
      </dsp:txXfrm>
    </dsp:sp>
    <dsp:sp modelId="{820F372B-E9C9-4EB9-A44E-99D5438569A0}">
      <dsp:nvSpPr>
        <dsp:cNvPr id="0" name=""/>
        <dsp:cNvSpPr/>
      </dsp:nvSpPr>
      <dsp:spPr>
        <a:xfrm>
          <a:off x="0" y="3358207"/>
          <a:ext cx="6691005" cy="89505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0E8835-5838-4F10-A179-A7B177506F5F}">
      <dsp:nvSpPr>
        <dsp:cNvPr id="0" name=""/>
        <dsp:cNvSpPr/>
      </dsp:nvSpPr>
      <dsp:spPr>
        <a:xfrm>
          <a:off x="270752" y="3559593"/>
          <a:ext cx="492278" cy="492278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 l="-45000" r="-45000"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5F4BA2-5237-4200-A44C-DB7ACAF0EA60}">
      <dsp:nvSpPr>
        <dsp:cNvPr id="0" name=""/>
        <dsp:cNvSpPr/>
      </dsp:nvSpPr>
      <dsp:spPr>
        <a:xfrm>
          <a:off x="1033783" y="3358207"/>
          <a:ext cx="5657221" cy="8950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26" tIns="94726" rIns="94726" bIns="9472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Pruebas en Google Cloud Platform.</a:t>
          </a:r>
          <a:endParaRPr lang="en-US" sz="2200" kern="1200" dirty="0"/>
        </a:p>
      </dsp:txBody>
      <dsp:txXfrm>
        <a:off x="1033783" y="3358207"/>
        <a:ext cx="5657221" cy="8950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F65CE-7F00-423E-8499-F4EA5CA9D069}">
      <dsp:nvSpPr>
        <dsp:cNvPr id="0" name=""/>
        <dsp:cNvSpPr/>
      </dsp:nvSpPr>
      <dsp:spPr>
        <a:xfrm>
          <a:off x="667702" y="0"/>
          <a:ext cx="3541714" cy="354171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194D1-5A14-4EFC-BBEB-CF1E521F81F1}">
      <dsp:nvSpPr>
        <dsp:cNvPr id="0" name=""/>
        <dsp:cNvSpPr/>
      </dsp:nvSpPr>
      <dsp:spPr>
        <a:xfrm>
          <a:off x="1004165" y="33646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Valoraciones entre usuarios.</a:t>
          </a:r>
          <a:endParaRPr lang="en-US" sz="1600" kern="1200"/>
        </a:p>
      </dsp:txBody>
      <dsp:txXfrm>
        <a:off x="1071593" y="403890"/>
        <a:ext cx="1246412" cy="1246412"/>
      </dsp:txXfrm>
    </dsp:sp>
    <dsp:sp modelId="{319F0AAA-B734-4A01-8560-A0C402236658}">
      <dsp:nvSpPr>
        <dsp:cNvPr id="0" name=""/>
        <dsp:cNvSpPr/>
      </dsp:nvSpPr>
      <dsp:spPr>
        <a:xfrm>
          <a:off x="2491685" y="33646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Filtros avanzados y contraofertas.</a:t>
          </a:r>
          <a:endParaRPr lang="en-US" sz="1600" kern="1200"/>
        </a:p>
      </dsp:txBody>
      <dsp:txXfrm>
        <a:off x="2559113" y="403890"/>
        <a:ext cx="1246412" cy="1246412"/>
      </dsp:txXfrm>
    </dsp:sp>
    <dsp:sp modelId="{0FDC2303-E573-49E6-87AB-B31EBB1215B2}">
      <dsp:nvSpPr>
        <dsp:cNvPr id="0" name=""/>
        <dsp:cNvSpPr/>
      </dsp:nvSpPr>
      <dsp:spPr>
        <a:xfrm>
          <a:off x="1004165" y="182398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/>
            <a:t>Recuperación de contraseña.</a:t>
          </a:r>
          <a:endParaRPr lang="en-US" sz="1600" kern="1200" dirty="0"/>
        </a:p>
      </dsp:txBody>
      <dsp:txXfrm>
        <a:off x="1071593" y="1891410"/>
        <a:ext cx="1246412" cy="1246412"/>
      </dsp:txXfrm>
    </dsp:sp>
    <dsp:sp modelId="{C4F2B2D2-5A5C-4B5F-A10E-7F7C7ABF55A9}">
      <dsp:nvSpPr>
        <dsp:cNvPr id="0" name=""/>
        <dsp:cNvSpPr/>
      </dsp:nvSpPr>
      <dsp:spPr>
        <a:xfrm>
          <a:off x="2491685" y="182398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UX optimizada.</a:t>
          </a:r>
          <a:endParaRPr lang="en-US" sz="1600" kern="1200"/>
        </a:p>
      </dsp:txBody>
      <dsp:txXfrm>
        <a:off x="2559113" y="1891410"/>
        <a:ext cx="1246412" cy="12464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0F65CE-7F00-423E-8499-F4EA5CA9D069}">
      <dsp:nvSpPr>
        <dsp:cNvPr id="0" name=""/>
        <dsp:cNvSpPr/>
      </dsp:nvSpPr>
      <dsp:spPr>
        <a:xfrm>
          <a:off x="667702" y="0"/>
          <a:ext cx="3541714" cy="3541714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1194D1-5A14-4EFC-BBEB-CF1E521F81F1}">
      <dsp:nvSpPr>
        <dsp:cNvPr id="0" name=""/>
        <dsp:cNvSpPr/>
      </dsp:nvSpPr>
      <dsp:spPr>
        <a:xfrm>
          <a:off x="1004165" y="33646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Filtros Avanzados en Listado de Productos.</a:t>
          </a:r>
          <a:endParaRPr lang="en-US" sz="1700" kern="1200" dirty="0"/>
        </a:p>
      </dsp:txBody>
      <dsp:txXfrm>
        <a:off x="1071593" y="403890"/>
        <a:ext cx="1246412" cy="1246412"/>
      </dsp:txXfrm>
    </dsp:sp>
    <dsp:sp modelId="{319F0AAA-B734-4A01-8560-A0C402236658}">
      <dsp:nvSpPr>
        <dsp:cNvPr id="0" name=""/>
        <dsp:cNvSpPr/>
      </dsp:nvSpPr>
      <dsp:spPr>
        <a:xfrm>
          <a:off x="2491685" y="33646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Gestión de Cuentas de Usuario.</a:t>
          </a:r>
          <a:endParaRPr lang="en-US" sz="1700" kern="1200" dirty="0"/>
        </a:p>
      </dsp:txBody>
      <dsp:txXfrm>
        <a:off x="2559113" y="403890"/>
        <a:ext cx="1246412" cy="1246412"/>
      </dsp:txXfrm>
    </dsp:sp>
    <dsp:sp modelId="{0FDC2303-E573-49E6-87AB-B31EBB1215B2}">
      <dsp:nvSpPr>
        <dsp:cNvPr id="0" name=""/>
        <dsp:cNvSpPr/>
      </dsp:nvSpPr>
      <dsp:spPr>
        <a:xfrm>
          <a:off x="1004165" y="182398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Paginación de productos.</a:t>
          </a:r>
          <a:endParaRPr lang="en-US" sz="1700" kern="1200" dirty="0"/>
        </a:p>
      </dsp:txBody>
      <dsp:txXfrm>
        <a:off x="1071593" y="1891410"/>
        <a:ext cx="1246412" cy="1246412"/>
      </dsp:txXfrm>
    </dsp:sp>
    <dsp:sp modelId="{C4F2B2D2-5A5C-4B5F-A10E-7F7C7ABF55A9}">
      <dsp:nvSpPr>
        <dsp:cNvPr id="0" name=""/>
        <dsp:cNvSpPr/>
      </dsp:nvSpPr>
      <dsp:spPr>
        <a:xfrm>
          <a:off x="2491685" y="1823982"/>
          <a:ext cx="1381268" cy="13812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Edición de imágenes de productos.</a:t>
          </a:r>
          <a:endParaRPr lang="en-US" sz="1700" kern="1200" dirty="0"/>
        </a:p>
      </dsp:txBody>
      <dsp:txXfrm>
        <a:off x="2559113" y="1891410"/>
        <a:ext cx="1246412" cy="1246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#16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C8F1D84B-F747-4821-8617-FBD61E8F4308}" type="datetime1">
              <a:rPr lang="es-ES" smtClean="0"/>
              <a:t>11/06/2025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s-ES" smtClean="0"/>
              <a:pPr algn="r"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A87C823-BB9F-45DA-99AB-416A32E1B948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es-ES" noProof="0" smtClean="0"/>
              <a:pPr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88672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7451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1317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s-ES" smtClean="0"/>
              <a:pPr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91764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EBA5BD7-F043-4D1B-AA17-CD412FC534DE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A042E67D-14C0-4ED9-A218-9C14494A6A84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293297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5370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03034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948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779121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7214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0333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1DB83-C382-4684-8887-65A03EA4FFF0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6446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81D3-9B82-44CA-B1F9-FCEFDC87935B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2589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49212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D35CA-82F5-4AD4-B9EC-66E805B73542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599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CCE92-710B-4678-B1B1-EFCAA5CDF075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537194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B0F2C-25D9-4D7E-B43A-29A2E16C960D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87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687D-B11B-47A5-95F6-B79DA932A6DF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37882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56DE-1E46-4450-9484-A739B4FADFBC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C014DD1E-5D91-48A3-AD6D-45FBA980D106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46568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808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3AD5-F5AF-4BDC-901E-85A05CCFFAAA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0542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3AD5-F5AF-4BDC-901E-85A05CCFFAAA}" type="datetime1">
              <a:rPr lang="es-ES" noProof="0" smtClean="0"/>
              <a:pPr/>
              <a:t>11/06/2025</a:t>
            </a:fld>
            <a:endParaRPr lang="es-E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77824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diagramLayout" Target="../diagrams/layout7.xml"/><Relationship Id="rId7" Type="http://schemas.openxmlformats.org/officeDocument/2006/relationships/diagramData" Target="../diagrams/data8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5" Type="http://schemas.openxmlformats.org/officeDocument/2006/relationships/diagramColors" Target="../diagrams/colors7.xml"/><Relationship Id="rId10" Type="http://schemas.openxmlformats.org/officeDocument/2006/relationships/diagramColors" Target="../diagrams/colors8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body" sz="half" idx="2"/>
          </p:nvPr>
        </p:nvSpPr>
        <p:spPr>
          <a:xfrm>
            <a:off x="2023322" y="5486187"/>
            <a:ext cx="8142179" cy="598376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2000" cap="all" dirty="0">
                <a:solidFill>
                  <a:schemeClr val="tx2"/>
                </a:solidFill>
              </a:rPr>
              <a:t>Christian Mengibar Castillo &amp; Óscar Casillas Rodríguez - 2DAW</a:t>
            </a:r>
          </a:p>
        </p:txBody>
      </p:sp>
      <p:pic>
        <p:nvPicPr>
          <p:cNvPr id="9" name="Imagen 8" descr="Logotipo&#10;&#10;El contenido generado por IA puede ser incorrecto.">
            <a:extLst>
              <a:ext uri="{FF2B5EF4-FFF2-40B4-BE49-F238E27FC236}">
                <a16:creationId xmlns:a16="http://schemas.microsoft.com/office/drawing/2014/main" id="{57AE9234-86FA-66A6-137A-9119762BA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3" r="-2" b="6539"/>
          <a:stretch>
            <a:fillRect/>
          </a:stretch>
        </p:blipFill>
        <p:spPr>
          <a:xfrm>
            <a:off x="3818049" y="766854"/>
            <a:ext cx="4552724" cy="413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>
            <a:extLst>
              <a:ext uri="{FF2B5EF4-FFF2-40B4-BE49-F238E27FC236}">
                <a16:creationId xmlns:a16="http://schemas.microsoft.com/office/drawing/2014/main" id="{3EF0702B-8BDA-49B2-9FB5-FAEFBAAD2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D8D9FF3-B837-4563-BBDD-397FAC4FD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24185D4-BA0D-4936-9FD1-DAFC9F2D4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5" name="Rectangle 5">
                <a:extLst>
                  <a:ext uri="{FF2B5EF4-FFF2-40B4-BE49-F238E27FC236}">
                    <a16:creationId xmlns:a16="http://schemas.microsoft.com/office/drawing/2014/main" id="{88C0A3E2-2EF8-4B78-924A-4CE18DC2E1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6" name="Freeform 6">
                <a:extLst>
                  <a:ext uri="{FF2B5EF4-FFF2-40B4-BE49-F238E27FC236}">
                    <a16:creationId xmlns:a16="http://schemas.microsoft.com/office/drawing/2014/main" id="{FC28307F-5603-45B4-811B-D1FDA9AC74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7" name="Freeform 7">
                <a:extLst>
                  <a:ext uri="{FF2B5EF4-FFF2-40B4-BE49-F238E27FC236}">
                    <a16:creationId xmlns:a16="http://schemas.microsoft.com/office/drawing/2014/main" id="{69FD485A-59BE-46AD-AF37-77821F8F7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8" name="Freeform 8">
                <a:extLst>
                  <a:ext uri="{FF2B5EF4-FFF2-40B4-BE49-F238E27FC236}">
                    <a16:creationId xmlns:a16="http://schemas.microsoft.com/office/drawing/2014/main" id="{BDFEA793-B98A-4CAB-A0D5-2B470E05F9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9" name="Freeform 9">
                <a:extLst>
                  <a:ext uri="{FF2B5EF4-FFF2-40B4-BE49-F238E27FC236}">
                    <a16:creationId xmlns:a16="http://schemas.microsoft.com/office/drawing/2014/main" id="{EE25D0AE-3B13-4655-A294-EF0D78F12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0" name="Freeform 10">
                <a:extLst>
                  <a:ext uri="{FF2B5EF4-FFF2-40B4-BE49-F238E27FC236}">
                    <a16:creationId xmlns:a16="http://schemas.microsoft.com/office/drawing/2014/main" id="{23C38D80-292F-43A1-B89C-E624D0BF8B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1" name="Freeform 11">
                <a:extLst>
                  <a:ext uri="{FF2B5EF4-FFF2-40B4-BE49-F238E27FC236}">
                    <a16:creationId xmlns:a16="http://schemas.microsoft.com/office/drawing/2014/main" id="{E2B5219E-9DCD-4C4B-991C-FC45DFCD1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2" name="Freeform 12">
                <a:extLst>
                  <a:ext uri="{FF2B5EF4-FFF2-40B4-BE49-F238E27FC236}">
                    <a16:creationId xmlns:a16="http://schemas.microsoft.com/office/drawing/2014/main" id="{A30E8782-7DF6-427A-9A2A-702365C0EC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3" name="Freeform 13">
                <a:extLst>
                  <a:ext uri="{FF2B5EF4-FFF2-40B4-BE49-F238E27FC236}">
                    <a16:creationId xmlns:a16="http://schemas.microsoft.com/office/drawing/2014/main" id="{FE1B06CA-5BA9-45ED-B3C6-CAE40B8E23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4" name="Freeform 14">
                <a:extLst>
                  <a:ext uri="{FF2B5EF4-FFF2-40B4-BE49-F238E27FC236}">
                    <a16:creationId xmlns:a16="http://schemas.microsoft.com/office/drawing/2014/main" id="{C52909D3-C19E-4F06-A560-2D2DD63235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5" name="Freeform 15">
                <a:extLst>
                  <a:ext uri="{FF2B5EF4-FFF2-40B4-BE49-F238E27FC236}">
                    <a16:creationId xmlns:a16="http://schemas.microsoft.com/office/drawing/2014/main" id="{C6838D4B-DA22-4462-9CE0-E01E48BA91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6" name="Line 16">
                <a:extLst>
                  <a:ext uri="{FF2B5EF4-FFF2-40B4-BE49-F238E27FC236}">
                    <a16:creationId xmlns:a16="http://schemas.microsoft.com/office/drawing/2014/main" id="{AE0BE66B-3C19-4B17-AD92-0BC90461D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7" name="Freeform 17">
                <a:extLst>
                  <a:ext uri="{FF2B5EF4-FFF2-40B4-BE49-F238E27FC236}">
                    <a16:creationId xmlns:a16="http://schemas.microsoft.com/office/drawing/2014/main" id="{AD0FA87C-8F9F-421D-BD98-51D6F78A02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8" name="Freeform 18">
                <a:extLst>
                  <a:ext uri="{FF2B5EF4-FFF2-40B4-BE49-F238E27FC236}">
                    <a16:creationId xmlns:a16="http://schemas.microsoft.com/office/drawing/2014/main" id="{D1CCD0AA-AEA4-4E75-B606-ED77C1354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9" name="Freeform 19">
                <a:extLst>
                  <a:ext uri="{FF2B5EF4-FFF2-40B4-BE49-F238E27FC236}">
                    <a16:creationId xmlns:a16="http://schemas.microsoft.com/office/drawing/2014/main" id="{AE2D1BCE-E4E7-47AB-BE42-82509939EF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0" name="Freeform 20">
                <a:extLst>
                  <a:ext uri="{FF2B5EF4-FFF2-40B4-BE49-F238E27FC236}">
                    <a16:creationId xmlns:a16="http://schemas.microsoft.com/office/drawing/2014/main" id="{473D3523-AEDD-4EE1-A0AD-58CA27B877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1" name="Rectangle 21">
                <a:extLst>
                  <a:ext uri="{FF2B5EF4-FFF2-40B4-BE49-F238E27FC236}">
                    <a16:creationId xmlns:a16="http://schemas.microsoft.com/office/drawing/2014/main" id="{544D95D4-2423-4287-B761-407A6573A0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2" name="Freeform 22">
                <a:extLst>
                  <a:ext uri="{FF2B5EF4-FFF2-40B4-BE49-F238E27FC236}">
                    <a16:creationId xmlns:a16="http://schemas.microsoft.com/office/drawing/2014/main" id="{7B471CBE-8098-4218-9F7A-6F1CBD1C3F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3" name="Freeform 23">
                <a:extLst>
                  <a:ext uri="{FF2B5EF4-FFF2-40B4-BE49-F238E27FC236}">
                    <a16:creationId xmlns:a16="http://schemas.microsoft.com/office/drawing/2014/main" id="{F846011B-9AD7-4FD0-B6C2-5305FEA5F4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4" name="Freeform 24">
                <a:extLst>
                  <a:ext uri="{FF2B5EF4-FFF2-40B4-BE49-F238E27FC236}">
                    <a16:creationId xmlns:a16="http://schemas.microsoft.com/office/drawing/2014/main" id="{D865D67E-FECF-4D91-B760-03E7FDD77A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" name="Freeform 25">
                <a:extLst>
                  <a:ext uri="{FF2B5EF4-FFF2-40B4-BE49-F238E27FC236}">
                    <a16:creationId xmlns:a16="http://schemas.microsoft.com/office/drawing/2014/main" id="{4BC160F1-DA26-4D45-85A9-9F848ED55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6" name="Freeform 26">
                <a:extLst>
                  <a:ext uri="{FF2B5EF4-FFF2-40B4-BE49-F238E27FC236}">
                    <a16:creationId xmlns:a16="http://schemas.microsoft.com/office/drawing/2014/main" id="{D94B6483-65D5-4965-AE49-E65F7112BA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7" name="Freeform 27">
                <a:extLst>
                  <a:ext uri="{FF2B5EF4-FFF2-40B4-BE49-F238E27FC236}">
                    <a16:creationId xmlns:a16="http://schemas.microsoft.com/office/drawing/2014/main" id="{1DACBD0F-F55C-49F2-BB15-E050ED16FE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" name="Freeform 28">
                <a:extLst>
                  <a:ext uri="{FF2B5EF4-FFF2-40B4-BE49-F238E27FC236}">
                    <a16:creationId xmlns:a16="http://schemas.microsoft.com/office/drawing/2014/main" id="{BC0FA2EE-3EF5-41AD-9BCC-4BD4066F21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9" name="Freeform 29">
                <a:extLst>
                  <a:ext uri="{FF2B5EF4-FFF2-40B4-BE49-F238E27FC236}">
                    <a16:creationId xmlns:a16="http://schemas.microsoft.com/office/drawing/2014/main" id="{66313D2E-7E8B-424D-8808-5A952762DD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0" name="Freeform 30">
                <a:extLst>
                  <a:ext uri="{FF2B5EF4-FFF2-40B4-BE49-F238E27FC236}">
                    <a16:creationId xmlns:a16="http://schemas.microsoft.com/office/drawing/2014/main" id="{F4A99A13-FD75-4F56-A5F9-54E5807E5D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1" name="Freeform 31">
                <a:extLst>
                  <a:ext uri="{FF2B5EF4-FFF2-40B4-BE49-F238E27FC236}">
                    <a16:creationId xmlns:a16="http://schemas.microsoft.com/office/drawing/2014/main" id="{808E31E1-F7AD-4A81-8FD3-806FF7B69D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38424CA8-1819-45B9-9FA4-FA97F2775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5" name="Freeform 32">
                <a:extLst>
                  <a:ext uri="{FF2B5EF4-FFF2-40B4-BE49-F238E27FC236}">
                    <a16:creationId xmlns:a16="http://schemas.microsoft.com/office/drawing/2014/main" id="{1A2DDE80-0145-4EFF-84F1-FFD7B2AC1D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6" name="Freeform 33">
                <a:extLst>
                  <a:ext uri="{FF2B5EF4-FFF2-40B4-BE49-F238E27FC236}">
                    <a16:creationId xmlns:a16="http://schemas.microsoft.com/office/drawing/2014/main" id="{1F71CC74-5030-4F80-BFFA-228D1A010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7" name="Freeform 34">
                <a:extLst>
                  <a:ext uri="{FF2B5EF4-FFF2-40B4-BE49-F238E27FC236}">
                    <a16:creationId xmlns:a16="http://schemas.microsoft.com/office/drawing/2014/main" id="{27BB5C15-D356-4178-BF59-F5F0771737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8" name="Freeform 35">
                <a:extLst>
                  <a:ext uri="{FF2B5EF4-FFF2-40B4-BE49-F238E27FC236}">
                    <a16:creationId xmlns:a16="http://schemas.microsoft.com/office/drawing/2014/main" id="{2700F8A0-067E-4788-A2D8-C429B70F51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9" name="Freeform 36">
                <a:extLst>
                  <a:ext uri="{FF2B5EF4-FFF2-40B4-BE49-F238E27FC236}">
                    <a16:creationId xmlns:a16="http://schemas.microsoft.com/office/drawing/2014/main" id="{73E624AE-B247-4560-A06C-B614B831B7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0" name="Freeform 37">
                <a:extLst>
                  <a:ext uri="{FF2B5EF4-FFF2-40B4-BE49-F238E27FC236}">
                    <a16:creationId xmlns:a16="http://schemas.microsoft.com/office/drawing/2014/main" id="{BD34E5F9-A598-428D-9A27-0BDF94519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1" name="Freeform 38">
                <a:extLst>
                  <a:ext uri="{FF2B5EF4-FFF2-40B4-BE49-F238E27FC236}">
                    <a16:creationId xmlns:a16="http://schemas.microsoft.com/office/drawing/2014/main" id="{C93F07E1-E991-48B7-ABD5-6D145A4B5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2" name="Freeform 39">
                <a:extLst>
                  <a:ext uri="{FF2B5EF4-FFF2-40B4-BE49-F238E27FC236}">
                    <a16:creationId xmlns:a16="http://schemas.microsoft.com/office/drawing/2014/main" id="{ECBD8DC9-06EC-452D-B7F6-A6F590287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3" name="Freeform 40">
                <a:extLst>
                  <a:ext uri="{FF2B5EF4-FFF2-40B4-BE49-F238E27FC236}">
                    <a16:creationId xmlns:a16="http://schemas.microsoft.com/office/drawing/2014/main" id="{B6A9688A-5360-4512-BCAF-ACB027A176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4" name="Rectangle 41">
                <a:extLst>
                  <a:ext uri="{FF2B5EF4-FFF2-40B4-BE49-F238E27FC236}">
                    <a16:creationId xmlns:a16="http://schemas.microsoft.com/office/drawing/2014/main" id="{22DD5AF5-A34B-4E01-AAB8-94FFC93E45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CBD3BA8-D862-41F2-82F3-2136115A2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88827" cy="6858001"/>
            <a:chOff x="0" y="-1"/>
            <a:chExt cx="12192003" cy="6858001"/>
          </a:xfrm>
        </p:grpSpPr>
        <p:sp useBgFill="1">
          <p:nvSpPr>
            <p:cNvPr id="144" name="Rectangle 143">
              <a:extLst>
                <a:ext uri="{FF2B5EF4-FFF2-40B4-BE49-F238E27FC236}">
                  <a16:creationId xmlns:a16="http://schemas.microsoft.com/office/drawing/2014/main" id="{9376A841-A1AE-453D-A62F-E9FD3B8B5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5" name="Picture 2">
              <a:extLst>
                <a:ext uri="{FF2B5EF4-FFF2-40B4-BE49-F238E27FC236}">
                  <a16:creationId xmlns:a16="http://schemas.microsoft.com/office/drawing/2014/main" id="{FB5A916B-21BE-4CD6-A15C-5DAA9E4F0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ítulo 4">
            <a:extLst>
              <a:ext uri="{FF2B5EF4-FFF2-40B4-BE49-F238E27FC236}">
                <a16:creationId xmlns:a16="http://schemas.microsoft.com/office/drawing/2014/main" id="{1A93FE13-9203-7899-6C12-9AA5E7E1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442" y="903288"/>
            <a:ext cx="3787696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200" dirty="0"/>
              <a:t>¡¡Muchas gracias!!</a:t>
            </a:r>
          </a:p>
        </p:txBody>
      </p:sp>
      <p:pic>
        <p:nvPicPr>
          <p:cNvPr id="9" name="Marcador de posición de imagen 8" descr="Imagen que contiene 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93EF67AB-A702-ECAE-11A8-3155DB01CE9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r="-2" b="9243"/>
          <a:stretch>
            <a:fillRect/>
          </a:stretch>
        </p:blipFill>
        <p:spPr>
          <a:xfrm>
            <a:off x="2343976" y="758828"/>
            <a:ext cx="5634202" cy="5113337"/>
          </a:xfrm>
          <a:prstGeom prst="rect">
            <a:avLst/>
          </a:prstGeom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D8C238E-3ADA-474B-A38B-980691902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2304473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DBDB283-156B-474E-AC64-606527A3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9" name="Freeform 6">
              <a:extLst>
                <a:ext uri="{FF2B5EF4-FFF2-40B4-BE49-F238E27FC236}">
                  <a16:creationId xmlns:a16="http://schemas.microsoft.com/office/drawing/2014/main" id="{E3D1AB75-F0A6-470A-BBE1-7E18F094D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0" name="Freeform 7">
              <a:extLst>
                <a:ext uri="{FF2B5EF4-FFF2-40B4-BE49-F238E27FC236}">
                  <a16:creationId xmlns:a16="http://schemas.microsoft.com/office/drawing/2014/main" id="{7F2B2AC8-E466-4474-8830-40F0A4505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E492486E-4FAA-4DE4-99B5-9F8907EF32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2" name="Freeform 9">
              <a:extLst>
                <a:ext uri="{FF2B5EF4-FFF2-40B4-BE49-F238E27FC236}">
                  <a16:creationId xmlns:a16="http://schemas.microsoft.com/office/drawing/2014/main" id="{3BFDD292-2A68-4D1D-BCEF-A8F7C42A2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" name="Freeform 10">
              <a:extLst>
                <a:ext uri="{FF2B5EF4-FFF2-40B4-BE49-F238E27FC236}">
                  <a16:creationId xmlns:a16="http://schemas.microsoft.com/office/drawing/2014/main" id="{7DB98C0F-F9EA-45B2-BC16-E08094D4F8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" name="Freeform 11">
              <a:extLst>
                <a:ext uri="{FF2B5EF4-FFF2-40B4-BE49-F238E27FC236}">
                  <a16:creationId xmlns:a16="http://schemas.microsoft.com/office/drawing/2014/main" id="{F205E7DD-2E37-46C1-A24E-52EEF44E8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5" name="Freeform 12">
              <a:extLst>
                <a:ext uri="{FF2B5EF4-FFF2-40B4-BE49-F238E27FC236}">
                  <a16:creationId xmlns:a16="http://schemas.microsoft.com/office/drawing/2014/main" id="{6AF5E754-E73A-44A0-8ADE-9348C21C23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6" name="Freeform 13">
              <a:extLst>
                <a:ext uri="{FF2B5EF4-FFF2-40B4-BE49-F238E27FC236}">
                  <a16:creationId xmlns:a16="http://schemas.microsoft.com/office/drawing/2014/main" id="{BCCCB4FD-FA96-4F7E-BE68-62A0EC78A4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" name="Freeform 14">
              <a:extLst>
                <a:ext uri="{FF2B5EF4-FFF2-40B4-BE49-F238E27FC236}">
                  <a16:creationId xmlns:a16="http://schemas.microsoft.com/office/drawing/2014/main" id="{2CE9849D-0B43-4129-8D2E-05806B13A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8" name="Freeform 15">
              <a:extLst>
                <a:ext uri="{FF2B5EF4-FFF2-40B4-BE49-F238E27FC236}">
                  <a16:creationId xmlns:a16="http://schemas.microsoft.com/office/drawing/2014/main" id="{B01A3813-B2FC-4301-9169-4F147CF4EF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9" name="Freeform 16">
              <a:extLst>
                <a:ext uri="{FF2B5EF4-FFF2-40B4-BE49-F238E27FC236}">
                  <a16:creationId xmlns:a16="http://schemas.microsoft.com/office/drawing/2014/main" id="{738B0D8F-EDC7-4E94-864E-41C24AC7F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0" name="Freeform 17">
              <a:extLst>
                <a:ext uri="{FF2B5EF4-FFF2-40B4-BE49-F238E27FC236}">
                  <a16:creationId xmlns:a16="http://schemas.microsoft.com/office/drawing/2014/main" id="{FF285CDB-A9D2-46EE-BF9B-0972B71BDA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1" name="Freeform 18">
              <a:extLst>
                <a:ext uri="{FF2B5EF4-FFF2-40B4-BE49-F238E27FC236}">
                  <a16:creationId xmlns:a16="http://schemas.microsoft.com/office/drawing/2014/main" id="{BFEB8C3A-951C-44E4-A9AE-4CE85B76E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2" name="Freeform 19">
              <a:extLst>
                <a:ext uri="{FF2B5EF4-FFF2-40B4-BE49-F238E27FC236}">
                  <a16:creationId xmlns:a16="http://schemas.microsoft.com/office/drawing/2014/main" id="{23B2F223-6AED-4262-B03D-C059F56E7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3" name="Freeform 20">
              <a:extLst>
                <a:ext uri="{FF2B5EF4-FFF2-40B4-BE49-F238E27FC236}">
                  <a16:creationId xmlns:a16="http://schemas.microsoft.com/office/drawing/2014/main" id="{53892BA0-047D-4961-AA23-45C65CB374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4" name="Freeform 21">
              <a:extLst>
                <a:ext uri="{FF2B5EF4-FFF2-40B4-BE49-F238E27FC236}">
                  <a16:creationId xmlns:a16="http://schemas.microsoft.com/office/drawing/2014/main" id="{774D8024-45F6-4C9F-BD52-0FDA367A3E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5" name="Freeform 22">
              <a:extLst>
                <a:ext uri="{FF2B5EF4-FFF2-40B4-BE49-F238E27FC236}">
                  <a16:creationId xmlns:a16="http://schemas.microsoft.com/office/drawing/2014/main" id="{81A31003-B0CF-4A87-BB38-6277F0B87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6" name="Freeform 23">
              <a:extLst>
                <a:ext uri="{FF2B5EF4-FFF2-40B4-BE49-F238E27FC236}">
                  <a16:creationId xmlns:a16="http://schemas.microsoft.com/office/drawing/2014/main" id="{9E9AA1AD-CFEB-4AE0-9AB8-7AACED520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7" name="Freeform 24">
              <a:extLst>
                <a:ext uri="{FF2B5EF4-FFF2-40B4-BE49-F238E27FC236}">
                  <a16:creationId xmlns:a16="http://schemas.microsoft.com/office/drawing/2014/main" id="{C352070B-A015-4FC9-8B95-65BBAEDEC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8" name="Freeform 25">
              <a:extLst>
                <a:ext uri="{FF2B5EF4-FFF2-40B4-BE49-F238E27FC236}">
                  <a16:creationId xmlns:a16="http://schemas.microsoft.com/office/drawing/2014/main" id="{2FF67E28-B168-4F11-A6FE-55E5F2B11A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9" name="Freeform 26">
              <a:extLst>
                <a:ext uri="{FF2B5EF4-FFF2-40B4-BE49-F238E27FC236}">
                  <a16:creationId xmlns:a16="http://schemas.microsoft.com/office/drawing/2014/main" id="{5092C63E-9F5B-419D-9871-F7BD70D6B1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0" name="Freeform 27">
              <a:extLst>
                <a:ext uri="{FF2B5EF4-FFF2-40B4-BE49-F238E27FC236}">
                  <a16:creationId xmlns:a16="http://schemas.microsoft.com/office/drawing/2014/main" id="{FC21852D-E233-4C29-8EB5-6322D7FEF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1" name="Freeform 28">
              <a:extLst>
                <a:ext uri="{FF2B5EF4-FFF2-40B4-BE49-F238E27FC236}">
                  <a16:creationId xmlns:a16="http://schemas.microsoft.com/office/drawing/2014/main" id="{F57DFC9C-7C4F-429E-952A-39D160503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2" name="Freeform 29">
              <a:extLst>
                <a:ext uri="{FF2B5EF4-FFF2-40B4-BE49-F238E27FC236}">
                  <a16:creationId xmlns:a16="http://schemas.microsoft.com/office/drawing/2014/main" id="{E704EA0B-60AA-4F0B-BF33-B127E3A26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3" name="Freeform 30">
              <a:extLst>
                <a:ext uri="{FF2B5EF4-FFF2-40B4-BE49-F238E27FC236}">
                  <a16:creationId xmlns:a16="http://schemas.microsoft.com/office/drawing/2014/main" id="{B46CAD4C-4A1F-46EF-9D53-0C772E19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4" name="Freeform 31">
              <a:extLst>
                <a:ext uri="{FF2B5EF4-FFF2-40B4-BE49-F238E27FC236}">
                  <a16:creationId xmlns:a16="http://schemas.microsoft.com/office/drawing/2014/main" id="{782568BD-D213-4442-837D-E829DD730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5" name="Freeform 32">
              <a:extLst>
                <a:ext uri="{FF2B5EF4-FFF2-40B4-BE49-F238E27FC236}">
                  <a16:creationId xmlns:a16="http://schemas.microsoft.com/office/drawing/2014/main" id="{8B8F4F23-F490-4366-B779-932195EB0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2A295C8E-1733-4355-9663-CA11E00592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7" name="Freeform 34">
              <a:extLst>
                <a:ext uri="{FF2B5EF4-FFF2-40B4-BE49-F238E27FC236}">
                  <a16:creationId xmlns:a16="http://schemas.microsoft.com/office/drawing/2014/main" id="{00E6AD78-4F65-4697-8361-57965310C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8" name="Freeform 35">
              <a:extLst>
                <a:ext uri="{FF2B5EF4-FFF2-40B4-BE49-F238E27FC236}">
                  <a16:creationId xmlns:a16="http://schemas.microsoft.com/office/drawing/2014/main" id="{187EF7D1-0805-4528-A54D-A2987A066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9" name="Freeform 36">
              <a:extLst>
                <a:ext uri="{FF2B5EF4-FFF2-40B4-BE49-F238E27FC236}">
                  <a16:creationId xmlns:a16="http://schemas.microsoft.com/office/drawing/2014/main" id="{7B48162A-3976-4410-BB9F-0290F7AE5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0" name="Freeform 37">
              <a:extLst>
                <a:ext uri="{FF2B5EF4-FFF2-40B4-BE49-F238E27FC236}">
                  <a16:creationId xmlns:a16="http://schemas.microsoft.com/office/drawing/2014/main" id="{5E8CEBEC-4DBC-459B-8D3E-E100CA16E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1" name="Freeform 38">
              <a:extLst>
                <a:ext uri="{FF2B5EF4-FFF2-40B4-BE49-F238E27FC236}">
                  <a16:creationId xmlns:a16="http://schemas.microsoft.com/office/drawing/2014/main" id="{9B3E08CE-DE94-4092-A7DC-F67C29DB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2" name="Freeform 39">
              <a:extLst>
                <a:ext uri="{FF2B5EF4-FFF2-40B4-BE49-F238E27FC236}">
                  <a16:creationId xmlns:a16="http://schemas.microsoft.com/office/drawing/2014/main" id="{27F18DDC-2531-40D1-8751-B67C6A6A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3" name="Freeform 40">
              <a:extLst>
                <a:ext uri="{FF2B5EF4-FFF2-40B4-BE49-F238E27FC236}">
                  <a16:creationId xmlns:a16="http://schemas.microsoft.com/office/drawing/2014/main" id="{949D2449-7107-4BD7-B8AF-94D327A74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4" name="Freeform 41">
              <a:extLst>
                <a:ext uri="{FF2B5EF4-FFF2-40B4-BE49-F238E27FC236}">
                  <a16:creationId xmlns:a16="http://schemas.microsoft.com/office/drawing/2014/main" id="{440A8F64-334E-48AB-B8B7-A6A4800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5" name="Freeform 42">
              <a:extLst>
                <a:ext uri="{FF2B5EF4-FFF2-40B4-BE49-F238E27FC236}">
                  <a16:creationId xmlns:a16="http://schemas.microsoft.com/office/drawing/2014/main" id="{8F493F25-C153-4F69-B58C-AB0D7C3CA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6" name="Freeform 43">
              <a:extLst>
                <a:ext uri="{FF2B5EF4-FFF2-40B4-BE49-F238E27FC236}">
                  <a16:creationId xmlns:a16="http://schemas.microsoft.com/office/drawing/2014/main" id="{AE92C875-83EE-4E5D-96C0-9DE3BF5BE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7" name="Freeform 44">
              <a:extLst>
                <a:ext uri="{FF2B5EF4-FFF2-40B4-BE49-F238E27FC236}">
                  <a16:creationId xmlns:a16="http://schemas.microsoft.com/office/drawing/2014/main" id="{B2FC94FC-FC99-4B01-A254-EF94DABD8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4D9C62CD-1839-4A71-ACD2-62F7EE9C4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9" name="Freeform 46">
              <a:extLst>
                <a:ext uri="{FF2B5EF4-FFF2-40B4-BE49-F238E27FC236}">
                  <a16:creationId xmlns:a16="http://schemas.microsoft.com/office/drawing/2014/main" id="{7E8EEB8F-F26C-405B-8F2F-C70E77FE6F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0" name="Freeform 47">
              <a:extLst>
                <a:ext uri="{FF2B5EF4-FFF2-40B4-BE49-F238E27FC236}">
                  <a16:creationId xmlns:a16="http://schemas.microsoft.com/office/drawing/2014/main" id="{F9953EC7-A5D9-4383-9FFC-442D41EC9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1" name="Freeform 48">
              <a:extLst>
                <a:ext uri="{FF2B5EF4-FFF2-40B4-BE49-F238E27FC236}">
                  <a16:creationId xmlns:a16="http://schemas.microsoft.com/office/drawing/2014/main" id="{1EE7CC2C-DDA6-4C8F-AB91-364E50E74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2" name="Freeform 49">
              <a:extLst>
                <a:ext uri="{FF2B5EF4-FFF2-40B4-BE49-F238E27FC236}">
                  <a16:creationId xmlns:a16="http://schemas.microsoft.com/office/drawing/2014/main" id="{2CC7064D-2C43-4ECB-8DF0-BD519D8C4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3" name="Freeform 50">
              <a:extLst>
                <a:ext uri="{FF2B5EF4-FFF2-40B4-BE49-F238E27FC236}">
                  <a16:creationId xmlns:a16="http://schemas.microsoft.com/office/drawing/2014/main" id="{A3E73B19-8F7D-4C58-94D5-7DFE5C893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4" name="Freeform 51">
              <a:extLst>
                <a:ext uri="{FF2B5EF4-FFF2-40B4-BE49-F238E27FC236}">
                  <a16:creationId xmlns:a16="http://schemas.microsoft.com/office/drawing/2014/main" id="{ADDF813C-421A-4EB2-81D3-DC67AABA7F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5" name="Freeform 52">
              <a:extLst>
                <a:ext uri="{FF2B5EF4-FFF2-40B4-BE49-F238E27FC236}">
                  <a16:creationId xmlns:a16="http://schemas.microsoft.com/office/drawing/2014/main" id="{A52C5D7E-049F-4D83-93EB-6954B8A28C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6" name="Freeform 53">
              <a:extLst>
                <a:ext uri="{FF2B5EF4-FFF2-40B4-BE49-F238E27FC236}">
                  <a16:creationId xmlns:a16="http://schemas.microsoft.com/office/drawing/2014/main" id="{1E31DA10-6C96-4222-97A2-96A254AF69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7" name="Freeform 54">
              <a:extLst>
                <a:ext uri="{FF2B5EF4-FFF2-40B4-BE49-F238E27FC236}">
                  <a16:creationId xmlns:a16="http://schemas.microsoft.com/office/drawing/2014/main" id="{539ED40B-F93A-4DFB-BF0C-C4B7F1106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8" name="Freeform 55">
              <a:extLst>
                <a:ext uri="{FF2B5EF4-FFF2-40B4-BE49-F238E27FC236}">
                  <a16:creationId xmlns:a16="http://schemas.microsoft.com/office/drawing/2014/main" id="{F1CB6A78-1C43-4FEA-8D76-216571933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9" name="Freeform 56">
              <a:extLst>
                <a:ext uri="{FF2B5EF4-FFF2-40B4-BE49-F238E27FC236}">
                  <a16:creationId xmlns:a16="http://schemas.microsoft.com/office/drawing/2014/main" id="{1A6B5403-6527-4AC6-A668-F04FF5BB4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0" name="Freeform 57">
              <a:extLst>
                <a:ext uri="{FF2B5EF4-FFF2-40B4-BE49-F238E27FC236}">
                  <a16:creationId xmlns:a16="http://schemas.microsoft.com/office/drawing/2014/main" id="{E5A5F4B9-2DBA-4EED-B042-64518D8421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1" name="Freeform 58">
              <a:extLst>
                <a:ext uri="{FF2B5EF4-FFF2-40B4-BE49-F238E27FC236}">
                  <a16:creationId xmlns:a16="http://schemas.microsoft.com/office/drawing/2014/main" id="{5BA56F56-D618-453B-8206-7564A61AF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BDCF07B8-640E-7FC0-D290-621AB3520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37007" y="3015445"/>
            <a:ext cx="3934566" cy="2488103"/>
          </a:xfrm>
        </p:spPr>
        <p:txBody>
          <a:bodyPr vert="horz" lIns="91440" tIns="45720" rIns="91440" bIns="45720" rtlCol="0">
            <a:normAutofit/>
          </a:bodyPr>
          <a:lstStyle/>
          <a:p>
            <a:pPr algn="ctr" defTabSz="914400"/>
            <a:r>
              <a:rPr lang="en-US" sz="1800" cap="all" dirty="0"/>
              <a:t>Christian Mengibar Castillo </a:t>
            </a:r>
          </a:p>
          <a:p>
            <a:pPr algn="ctr" defTabSz="914400"/>
            <a:r>
              <a:rPr lang="en-US" sz="1800" cap="all" dirty="0"/>
              <a:t>&amp; </a:t>
            </a:r>
          </a:p>
          <a:p>
            <a:pPr algn="ctr" defTabSz="914400"/>
            <a:r>
              <a:rPr lang="en-US" sz="1800" cap="all" dirty="0"/>
              <a:t>Óscar Casillas Rodríguez </a:t>
            </a:r>
          </a:p>
          <a:p>
            <a:pPr algn="ctr" defTabSz="914400"/>
            <a:r>
              <a:rPr lang="en-US" sz="1800" cap="all" dirty="0"/>
              <a:t>– </a:t>
            </a:r>
          </a:p>
          <a:p>
            <a:pPr algn="ctr" defTabSz="914400"/>
            <a:r>
              <a:rPr lang="en-US" sz="1800" cap="all" dirty="0"/>
              <a:t>2DAW</a:t>
            </a:r>
          </a:p>
          <a:p>
            <a:pPr indent="-228600" defTabSz="9144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5307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A4BA62A-90C3-46AC-ABF1-DB38976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88827" cy="6858001"/>
            <a:chOff x="0" y="-1"/>
            <a:chExt cx="12192003" cy="6858001"/>
          </a:xfrm>
        </p:grpSpPr>
        <p:sp useBgFill="1">
          <p:nvSpPr>
            <p:cNvPr id="21" name="Rectangle 20">
              <a:extLst>
                <a:ext uri="{FF2B5EF4-FFF2-40B4-BE49-F238E27FC236}">
                  <a16:creationId xmlns:a16="http://schemas.microsoft.com/office/drawing/2014/main" id="{8308F883-1FF9-4FB4-B09D-354C5819AA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247AA389-59A7-40B9-9A8D-BD7594E8B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Título 12"/>
          <p:cNvSpPr>
            <a:spLocks noGrp="1"/>
          </p:cNvSpPr>
          <p:nvPr>
            <p:ph type="title"/>
          </p:nvPr>
        </p:nvSpPr>
        <p:spPr>
          <a:xfrm>
            <a:off x="4995395" y="618518"/>
            <a:ext cx="6049138" cy="1478570"/>
          </a:xfrm>
        </p:spPr>
        <p:txBody>
          <a:bodyPr rtlCol="0">
            <a:normAutofit/>
          </a:bodyPr>
          <a:lstStyle/>
          <a:p>
            <a:pPr rtl="0"/>
            <a:r>
              <a:rPr lang="es-ES" dirty="0"/>
              <a:t>INTRODUCCIÓN</a:t>
            </a:r>
          </a:p>
        </p:txBody>
      </p:sp>
      <p:pic>
        <p:nvPicPr>
          <p:cNvPr id="16" name="Picture 15" descr="Dispositivo móvil con aplicaciones">
            <a:extLst>
              <a:ext uri="{FF2B5EF4-FFF2-40B4-BE49-F238E27FC236}">
                <a16:creationId xmlns:a16="http://schemas.microsoft.com/office/drawing/2014/main" id="{FA4CB19A-E52D-134F-EAA9-78477A5C87E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0780" r="11209"/>
          <a:stretch>
            <a:fillRect/>
          </a:stretch>
        </p:blipFill>
        <p:spPr>
          <a:xfrm>
            <a:off x="-5595" y="10"/>
            <a:ext cx="4634375" cy="68579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799BB957-1ECA-4DD2-AF2D-84C4D94B6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2304473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116985-07B6-4432-A7C6-129152D1B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3FF5C267-0D36-47E2-AF2A-8ADDA0A0C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AC0A8A87-09EE-4153-ACBA-34BCD738F1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28845CA-636E-4D43-982F-60A69EBC50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46E2981B-3779-4C07-B094-022D36D78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CF68AF7A-09BB-405A-97E2-54B636424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B0B046C9-B134-4B2D-A72D-EE8726713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12">
              <a:extLst>
                <a:ext uri="{FF2B5EF4-FFF2-40B4-BE49-F238E27FC236}">
                  <a16:creationId xmlns:a16="http://schemas.microsoft.com/office/drawing/2014/main" id="{7BDCF20A-0928-4450-A706-38EC67A436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0A9B8658-6A08-43AE-90A6-6DC58EE90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14">
              <a:extLst>
                <a:ext uri="{FF2B5EF4-FFF2-40B4-BE49-F238E27FC236}">
                  <a16:creationId xmlns:a16="http://schemas.microsoft.com/office/drawing/2014/main" id="{0E09D33C-4BEF-4E3D-9D05-7C3E204AEC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15">
              <a:extLst>
                <a:ext uri="{FF2B5EF4-FFF2-40B4-BE49-F238E27FC236}">
                  <a16:creationId xmlns:a16="http://schemas.microsoft.com/office/drawing/2014/main" id="{BC144127-0703-4638-BA33-F27F2746EF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16">
              <a:extLst>
                <a:ext uri="{FF2B5EF4-FFF2-40B4-BE49-F238E27FC236}">
                  <a16:creationId xmlns:a16="http://schemas.microsoft.com/office/drawing/2014/main" id="{34BA113B-51FC-4ACC-B554-442D601386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185614A2-022E-4370-8387-439F351082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18">
              <a:extLst>
                <a:ext uri="{FF2B5EF4-FFF2-40B4-BE49-F238E27FC236}">
                  <a16:creationId xmlns:a16="http://schemas.microsoft.com/office/drawing/2014/main" id="{655F15B6-A731-4942-9BF5-E84042263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19">
              <a:extLst>
                <a:ext uri="{FF2B5EF4-FFF2-40B4-BE49-F238E27FC236}">
                  <a16:creationId xmlns:a16="http://schemas.microsoft.com/office/drawing/2014/main" id="{2637AC00-EDD0-4AB2-BB46-92261D4CF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49CA14E2-2ACD-4C73-B26C-17681580FB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Freeform 21">
              <a:extLst>
                <a:ext uri="{FF2B5EF4-FFF2-40B4-BE49-F238E27FC236}">
                  <a16:creationId xmlns:a16="http://schemas.microsoft.com/office/drawing/2014/main" id="{7BE7C3D8-CC9A-43FB-938C-8125D25B1B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Freeform 22">
              <a:extLst>
                <a:ext uri="{FF2B5EF4-FFF2-40B4-BE49-F238E27FC236}">
                  <a16:creationId xmlns:a16="http://schemas.microsoft.com/office/drawing/2014/main" id="{41ECB971-ADF8-48CB-A78C-166DDF6D9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Freeform 23">
              <a:extLst>
                <a:ext uri="{FF2B5EF4-FFF2-40B4-BE49-F238E27FC236}">
                  <a16:creationId xmlns:a16="http://schemas.microsoft.com/office/drawing/2014/main" id="{2B8D398E-DB17-415A-B93E-DA60EE00E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24">
              <a:extLst>
                <a:ext uri="{FF2B5EF4-FFF2-40B4-BE49-F238E27FC236}">
                  <a16:creationId xmlns:a16="http://schemas.microsoft.com/office/drawing/2014/main" id="{0A2B49D3-85EC-4DEA-BBB9-0CE7A2D16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Freeform 25">
              <a:extLst>
                <a:ext uri="{FF2B5EF4-FFF2-40B4-BE49-F238E27FC236}">
                  <a16:creationId xmlns:a16="http://schemas.microsoft.com/office/drawing/2014/main" id="{E9F6B8E8-A133-4250-A247-BD82711918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6" name="Freeform 26">
              <a:extLst>
                <a:ext uri="{FF2B5EF4-FFF2-40B4-BE49-F238E27FC236}">
                  <a16:creationId xmlns:a16="http://schemas.microsoft.com/office/drawing/2014/main" id="{8C5D839A-A5A2-4B72-80E4-ADB4F2F47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7" name="Freeform 27">
              <a:extLst>
                <a:ext uri="{FF2B5EF4-FFF2-40B4-BE49-F238E27FC236}">
                  <a16:creationId xmlns:a16="http://schemas.microsoft.com/office/drawing/2014/main" id="{1E66DD74-C5E3-4762-8F37-C7981591E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8" name="Freeform 28">
              <a:extLst>
                <a:ext uri="{FF2B5EF4-FFF2-40B4-BE49-F238E27FC236}">
                  <a16:creationId xmlns:a16="http://schemas.microsoft.com/office/drawing/2014/main" id="{42CBFCFF-60D3-49AD-8F8D-634480B7A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04E9448D-8796-4687-B7F3-B669D8284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0" name="Freeform 30">
              <a:extLst>
                <a:ext uri="{FF2B5EF4-FFF2-40B4-BE49-F238E27FC236}">
                  <a16:creationId xmlns:a16="http://schemas.microsoft.com/office/drawing/2014/main" id="{C6D7D4E7-1C3B-488A-891B-B278DE0A0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1" name="Freeform 31">
              <a:extLst>
                <a:ext uri="{FF2B5EF4-FFF2-40B4-BE49-F238E27FC236}">
                  <a16:creationId xmlns:a16="http://schemas.microsoft.com/office/drawing/2014/main" id="{9A361889-2948-4D64-8FF8-69586FC72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2" name="Freeform 32">
              <a:extLst>
                <a:ext uri="{FF2B5EF4-FFF2-40B4-BE49-F238E27FC236}">
                  <a16:creationId xmlns:a16="http://schemas.microsoft.com/office/drawing/2014/main" id="{502D653C-475F-42DD-B57D-A91633AA7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E41F9AF-C366-462E-BCA3-AB9B3BB21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4" name="Freeform 34">
              <a:extLst>
                <a:ext uri="{FF2B5EF4-FFF2-40B4-BE49-F238E27FC236}">
                  <a16:creationId xmlns:a16="http://schemas.microsoft.com/office/drawing/2014/main" id="{DE7FA82A-E66F-46F3-BE37-61D6BA9EDA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5" name="Freeform 35">
              <a:extLst>
                <a:ext uri="{FF2B5EF4-FFF2-40B4-BE49-F238E27FC236}">
                  <a16:creationId xmlns:a16="http://schemas.microsoft.com/office/drawing/2014/main" id="{10646D37-C2A3-4F20-8F6E-2D2A54B7C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6" name="Freeform 36">
              <a:extLst>
                <a:ext uri="{FF2B5EF4-FFF2-40B4-BE49-F238E27FC236}">
                  <a16:creationId xmlns:a16="http://schemas.microsoft.com/office/drawing/2014/main" id="{F0B484D8-05F9-4BB7-97D5-FF4ED4BE2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03F14E50-F3C1-4EFB-9251-BDEF30E05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8" name="Freeform 38">
              <a:extLst>
                <a:ext uri="{FF2B5EF4-FFF2-40B4-BE49-F238E27FC236}">
                  <a16:creationId xmlns:a16="http://schemas.microsoft.com/office/drawing/2014/main" id="{B96CF9CA-5C40-428E-B9C1-CE897046B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59" name="Freeform 39">
              <a:extLst>
                <a:ext uri="{FF2B5EF4-FFF2-40B4-BE49-F238E27FC236}">
                  <a16:creationId xmlns:a16="http://schemas.microsoft.com/office/drawing/2014/main" id="{9C38B4E1-B1E5-4C84-AA06-E008273313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0" name="Freeform 40">
              <a:extLst>
                <a:ext uri="{FF2B5EF4-FFF2-40B4-BE49-F238E27FC236}">
                  <a16:creationId xmlns:a16="http://schemas.microsoft.com/office/drawing/2014/main" id="{05D173AA-5B2D-4244-8430-44CD01EDA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82D98822-894A-496C-B32F-06DB6014D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Freeform 42">
              <a:extLst>
                <a:ext uri="{FF2B5EF4-FFF2-40B4-BE49-F238E27FC236}">
                  <a16:creationId xmlns:a16="http://schemas.microsoft.com/office/drawing/2014/main" id="{1B432746-B63F-4BF0-871B-B482FFADA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Freeform 43">
              <a:extLst>
                <a:ext uri="{FF2B5EF4-FFF2-40B4-BE49-F238E27FC236}">
                  <a16:creationId xmlns:a16="http://schemas.microsoft.com/office/drawing/2014/main" id="{AFD61CC4-F10D-4243-8F2C-EDBEDC63B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44">
              <a:extLst>
                <a:ext uri="{FF2B5EF4-FFF2-40B4-BE49-F238E27FC236}">
                  <a16:creationId xmlns:a16="http://schemas.microsoft.com/office/drawing/2014/main" id="{A9D33800-5C44-4D40-A048-3A7A5D1D5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B0FE60E-0643-4AB3-B009-8B857A9B2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Freeform 46">
              <a:extLst>
                <a:ext uri="{FF2B5EF4-FFF2-40B4-BE49-F238E27FC236}">
                  <a16:creationId xmlns:a16="http://schemas.microsoft.com/office/drawing/2014/main" id="{D4F681A9-E543-490E-8CD3-E87A823B6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47">
              <a:extLst>
                <a:ext uri="{FF2B5EF4-FFF2-40B4-BE49-F238E27FC236}">
                  <a16:creationId xmlns:a16="http://schemas.microsoft.com/office/drawing/2014/main" id="{49283399-4EE4-4FD7-B3F0-F0CD376A60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Freeform 48">
              <a:extLst>
                <a:ext uri="{FF2B5EF4-FFF2-40B4-BE49-F238E27FC236}">
                  <a16:creationId xmlns:a16="http://schemas.microsoft.com/office/drawing/2014/main" id="{338C3E08-CA77-4D8D-8271-7B0D5DA54F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Freeform 49">
              <a:extLst>
                <a:ext uri="{FF2B5EF4-FFF2-40B4-BE49-F238E27FC236}">
                  <a16:creationId xmlns:a16="http://schemas.microsoft.com/office/drawing/2014/main" id="{BCEE46AD-ABD8-42D2-A88E-6C9B009BB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Freeform 50">
              <a:extLst>
                <a:ext uri="{FF2B5EF4-FFF2-40B4-BE49-F238E27FC236}">
                  <a16:creationId xmlns:a16="http://schemas.microsoft.com/office/drawing/2014/main" id="{76F66B20-4D5D-49D7-A33A-46749A156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Freeform 51">
              <a:extLst>
                <a:ext uri="{FF2B5EF4-FFF2-40B4-BE49-F238E27FC236}">
                  <a16:creationId xmlns:a16="http://schemas.microsoft.com/office/drawing/2014/main" id="{3246E8BC-BF6E-4E1B-B6DE-7834CE5CA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Freeform 52">
              <a:extLst>
                <a:ext uri="{FF2B5EF4-FFF2-40B4-BE49-F238E27FC236}">
                  <a16:creationId xmlns:a16="http://schemas.microsoft.com/office/drawing/2014/main" id="{D61636B0-9E03-4DDB-956A-57929A4DA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Freeform 53">
              <a:extLst>
                <a:ext uri="{FF2B5EF4-FFF2-40B4-BE49-F238E27FC236}">
                  <a16:creationId xmlns:a16="http://schemas.microsoft.com/office/drawing/2014/main" id="{150D2B7B-FD5D-4108-8637-D69673762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Freeform 54">
              <a:extLst>
                <a:ext uri="{FF2B5EF4-FFF2-40B4-BE49-F238E27FC236}">
                  <a16:creationId xmlns:a16="http://schemas.microsoft.com/office/drawing/2014/main" id="{0A56D9FF-4177-416F-A8A5-B8C8B33CE2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Freeform 55">
              <a:extLst>
                <a:ext uri="{FF2B5EF4-FFF2-40B4-BE49-F238E27FC236}">
                  <a16:creationId xmlns:a16="http://schemas.microsoft.com/office/drawing/2014/main" id="{E7FFBC9E-D28A-4C56-8489-77CBC051C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Freeform 56">
              <a:extLst>
                <a:ext uri="{FF2B5EF4-FFF2-40B4-BE49-F238E27FC236}">
                  <a16:creationId xmlns:a16="http://schemas.microsoft.com/office/drawing/2014/main" id="{9D33B26A-F967-4863-AC3C-9972CD4D0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57">
              <a:extLst>
                <a:ext uri="{FF2B5EF4-FFF2-40B4-BE49-F238E27FC236}">
                  <a16:creationId xmlns:a16="http://schemas.microsoft.com/office/drawing/2014/main" id="{73ECA63D-D3C2-460B-A352-58A4B0718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Freeform 58">
              <a:extLst>
                <a:ext uri="{FF2B5EF4-FFF2-40B4-BE49-F238E27FC236}">
                  <a16:creationId xmlns:a16="http://schemas.microsoft.com/office/drawing/2014/main" id="{E6108A80-2A55-473F-8197-E21F1A2A2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xfrm>
            <a:off x="4967664" y="2249487"/>
            <a:ext cx="6076870" cy="3541714"/>
          </a:xfrm>
        </p:spPr>
        <p:txBody>
          <a:bodyPr rtlCol="0">
            <a:normAutofit/>
          </a:bodyPr>
          <a:lstStyle/>
          <a:p>
            <a:r>
              <a:rPr lang="es-ES" dirty="0"/>
              <a:t>Aplicación web para explorar, publicar y gestionar productos.</a:t>
            </a:r>
          </a:p>
          <a:p>
            <a:r>
              <a:rPr lang="es-ES" dirty="0"/>
              <a:t>Interfaz intuitiva y funciones como favoritos, valoraciones y perfiles </a:t>
            </a:r>
          </a:p>
          <a:p>
            <a:r>
              <a:rPr lang="es-ES" dirty="0"/>
              <a:t>Sistema de autenticación completo.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1141115" y="618518"/>
            <a:ext cx="9903419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/>
              <a:t>Justificación y Objetivos</a:t>
            </a:r>
          </a:p>
        </p:txBody>
      </p:sp>
      <p:graphicFrame>
        <p:nvGraphicFramePr>
          <p:cNvPr id="9" name="CuadroTexto 4">
            <a:extLst>
              <a:ext uri="{FF2B5EF4-FFF2-40B4-BE49-F238E27FC236}">
                <a16:creationId xmlns:a16="http://schemas.microsoft.com/office/drawing/2014/main" id="{A15BA85D-53CF-EC9B-17F2-E33C34E4FC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0992734"/>
              </p:ext>
            </p:extLst>
          </p:nvPr>
        </p:nvGraphicFramePr>
        <p:xfrm>
          <a:off x="1141115" y="2418820"/>
          <a:ext cx="9903421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88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8">
            <a:extLst>
              <a:ext uri="{FF2B5EF4-FFF2-40B4-BE49-F238E27FC236}">
                <a16:creationId xmlns:a16="http://schemas.microsoft.com/office/drawing/2014/main" id="{8A3EBD18-1BC8-4EB8-8DCA-15E73279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115" y="618518"/>
            <a:ext cx="9903419" cy="1478570"/>
          </a:xfrm>
        </p:spPr>
        <p:txBody>
          <a:bodyPr rtlCol="0">
            <a:normAutofit/>
          </a:bodyPr>
          <a:lstStyle/>
          <a:p>
            <a:r>
              <a:rPr lang="es-ES" dirty="0"/>
              <a:t>Metodología y Organización</a:t>
            </a:r>
          </a:p>
        </p:txBody>
      </p:sp>
      <p:graphicFrame>
        <p:nvGraphicFramePr>
          <p:cNvPr id="97" name="Marcador de posición de contenido 2">
            <a:extLst>
              <a:ext uri="{FF2B5EF4-FFF2-40B4-BE49-F238E27FC236}">
                <a16:creationId xmlns:a16="http://schemas.microsoft.com/office/drawing/2014/main" id="{FB9A861A-0595-B23E-918E-887B45AF58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8376551"/>
              </p:ext>
            </p:extLst>
          </p:nvPr>
        </p:nvGraphicFramePr>
        <p:xfrm>
          <a:off x="1141113" y="2440771"/>
          <a:ext cx="9903420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Tecnologías Utilizadas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123730"/>
          </a:xfrm>
        </p:spPr>
        <p:txBody>
          <a:bodyPr rtlCol="0"/>
          <a:lstStyle/>
          <a:p>
            <a:r>
              <a:rPr lang="es-ES" dirty="0"/>
              <a:t>Frontend: React, TypeScript, Vite, Material UI.</a:t>
            </a:r>
          </a:p>
          <a:p>
            <a:r>
              <a:rPr lang="en-US" dirty="0"/>
              <a:t>Backend: Spring Boot, Java, Spring Security, JPA, JWT.</a:t>
            </a:r>
          </a:p>
          <a:p>
            <a:r>
              <a:rPr lang="es-ES" dirty="0"/>
              <a:t>Base de datos: MySQL/MariaDB en Render (Dockerfile) y Google Cloud.</a:t>
            </a:r>
          </a:p>
        </p:txBody>
      </p:sp>
      <p:graphicFrame>
        <p:nvGraphicFramePr>
          <p:cNvPr id="5" name="Marcador de posición de contenido 4" descr="Proceso escalonado en el que se muestran 3 tareas organizadas una debajo de la otra. Además, se usan dos flechas que apuntan hacia abajo para indicar la progresión de la primera tarea a la segunda y de la segunda a la tercera.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21919298"/>
              </p:ext>
            </p:extLst>
          </p:nvPr>
        </p:nvGraphicFramePr>
        <p:xfrm>
          <a:off x="6170613" y="2097088"/>
          <a:ext cx="4100263" cy="31237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Picture 2">
            <a:extLst>
              <a:ext uri="{FF2B5EF4-FFF2-40B4-BE49-F238E27FC236}">
                <a16:creationId xmlns:a16="http://schemas.microsoft.com/office/drawing/2014/main" id="{D315EA7A-503F-4861-9A7A-86476406A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F6E419E-7478-4531-823C-58DF7A10F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6166DED5-3552-4512-A5D0-3BD8DB2BF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5" name="Rectangle 5">
                <a:extLst>
                  <a:ext uri="{FF2B5EF4-FFF2-40B4-BE49-F238E27FC236}">
                    <a16:creationId xmlns:a16="http://schemas.microsoft.com/office/drawing/2014/main" id="{1EF83640-278B-4580-9288-D4C8F8E4D9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6" name="Freeform 6">
                <a:extLst>
                  <a:ext uri="{FF2B5EF4-FFF2-40B4-BE49-F238E27FC236}">
                    <a16:creationId xmlns:a16="http://schemas.microsoft.com/office/drawing/2014/main" id="{2F851863-7279-454C-B927-51EC13FFDC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7" name="Freeform 7">
                <a:extLst>
                  <a:ext uri="{FF2B5EF4-FFF2-40B4-BE49-F238E27FC236}">
                    <a16:creationId xmlns:a16="http://schemas.microsoft.com/office/drawing/2014/main" id="{13CDDA8A-092F-4F54-8206-22848FBB17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8" name="Freeform 8">
                <a:extLst>
                  <a:ext uri="{FF2B5EF4-FFF2-40B4-BE49-F238E27FC236}">
                    <a16:creationId xmlns:a16="http://schemas.microsoft.com/office/drawing/2014/main" id="{D3F474AA-8038-46EB-906B-EE7E8E5E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9" name="Freeform 9">
                <a:extLst>
                  <a:ext uri="{FF2B5EF4-FFF2-40B4-BE49-F238E27FC236}">
                    <a16:creationId xmlns:a16="http://schemas.microsoft.com/office/drawing/2014/main" id="{DEA100B0-B335-41A5-A04B-B601E2096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0" name="Freeform 10">
                <a:extLst>
                  <a:ext uri="{FF2B5EF4-FFF2-40B4-BE49-F238E27FC236}">
                    <a16:creationId xmlns:a16="http://schemas.microsoft.com/office/drawing/2014/main" id="{93FDDD44-A7E1-4A3A-9757-84B8F4D50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1" name="Freeform 11">
                <a:extLst>
                  <a:ext uri="{FF2B5EF4-FFF2-40B4-BE49-F238E27FC236}">
                    <a16:creationId xmlns:a16="http://schemas.microsoft.com/office/drawing/2014/main" id="{D8338DDE-CA03-44D8-949F-A79C2E01C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2" name="Freeform 12">
                <a:extLst>
                  <a:ext uri="{FF2B5EF4-FFF2-40B4-BE49-F238E27FC236}">
                    <a16:creationId xmlns:a16="http://schemas.microsoft.com/office/drawing/2014/main" id="{CBDAD3BA-A054-4189-9451-6E969BB4B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3" name="Freeform 13">
                <a:extLst>
                  <a:ext uri="{FF2B5EF4-FFF2-40B4-BE49-F238E27FC236}">
                    <a16:creationId xmlns:a16="http://schemas.microsoft.com/office/drawing/2014/main" id="{EF10C686-CA10-4F20-98E0-3BBFC2EDC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4" name="Freeform 14">
                <a:extLst>
                  <a:ext uri="{FF2B5EF4-FFF2-40B4-BE49-F238E27FC236}">
                    <a16:creationId xmlns:a16="http://schemas.microsoft.com/office/drawing/2014/main" id="{3904651A-E8FB-4006-B428-FB8B59338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5" name="Freeform 15">
                <a:extLst>
                  <a:ext uri="{FF2B5EF4-FFF2-40B4-BE49-F238E27FC236}">
                    <a16:creationId xmlns:a16="http://schemas.microsoft.com/office/drawing/2014/main" id="{8AAADB72-3AAF-4192-A9FF-7628FC38F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6" name="Line 16">
                <a:extLst>
                  <a:ext uri="{FF2B5EF4-FFF2-40B4-BE49-F238E27FC236}">
                    <a16:creationId xmlns:a16="http://schemas.microsoft.com/office/drawing/2014/main" id="{4AA2AF70-7263-43F5-931F-E58CF9C83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7" name="Freeform 17">
                <a:extLst>
                  <a:ext uri="{FF2B5EF4-FFF2-40B4-BE49-F238E27FC236}">
                    <a16:creationId xmlns:a16="http://schemas.microsoft.com/office/drawing/2014/main" id="{1060A3F5-24D4-4418-ABFF-1F9BA79148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8" name="Freeform 18">
                <a:extLst>
                  <a:ext uri="{FF2B5EF4-FFF2-40B4-BE49-F238E27FC236}">
                    <a16:creationId xmlns:a16="http://schemas.microsoft.com/office/drawing/2014/main" id="{5B675803-C045-45DC-8B2B-CDE25229E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29" name="Freeform 19">
                <a:extLst>
                  <a:ext uri="{FF2B5EF4-FFF2-40B4-BE49-F238E27FC236}">
                    <a16:creationId xmlns:a16="http://schemas.microsoft.com/office/drawing/2014/main" id="{EADA3295-F2BE-46B1-B100-FE72BA7FB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0" name="Freeform 20">
                <a:extLst>
                  <a:ext uri="{FF2B5EF4-FFF2-40B4-BE49-F238E27FC236}">
                    <a16:creationId xmlns:a16="http://schemas.microsoft.com/office/drawing/2014/main" id="{551DAFD8-4E73-4975-A320-A28713040A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1" name="Rectangle 21">
                <a:extLst>
                  <a:ext uri="{FF2B5EF4-FFF2-40B4-BE49-F238E27FC236}">
                    <a16:creationId xmlns:a16="http://schemas.microsoft.com/office/drawing/2014/main" id="{CC70859F-6F0C-458C-871C-659479A77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2" name="Freeform 22">
                <a:extLst>
                  <a:ext uri="{FF2B5EF4-FFF2-40B4-BE49-F238E27FC236}">
                    <a16:creationId xmlns:a16="http://schemas.microsoft.com/office/drawing/2014/main" id="{5B72D469-05AB-4030-A098-93996328F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3" name="Freeform 23">
                <a:extLst>
                  <a:ext uri="{FF2B5EF4-FFF2-40B4-BE49-F238E27FC236}">
                    <a16:creationId xmlns:a16="http://schemas.microsoft.com/office/drawing/2014/main" id="{75DBFDF8-F8E9-48E1-A45A-D2B5AE2DF8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4" name="Freeform 24">
                <a:extLst>
                  <a:ext uri="{FF2B5EF4-FFF2-40B4-BE49-F238E27FC236}">
                    <a16:creationId xmlns:a16="http://schemas.microsoft.com/office/drawing/2014/main" id="{0551FF34-D734-4387-A502-51A05F44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5" name="Freeform 25">
                <a:extLst>
                  <a:ext uri="{FF2B5EF4-FFF2-40B4-BE49-F238E27FC236}">
                    <a16:creationId xmlns:a16="http://schemas.microsoft.com/office/drawing/2014/main" id="{AFC8681E-1281-45FF-BAE4-117F130B58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6" name="Freeform 26">
                <a:extLst>
                  <a:ext uri="{FF2B5EF4-FFF2-40B4-BE49-F238E27FC236}">
                    <a16:creationId xmlns:a16="http://schemas.microsoft.com/office/drawing/2014/main" id="{50129A5D-104B-4BA4-BF6B-EFE5A18E9D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7" name="Freeform 27">
                <a:extLst>
                  <a:ext uri="{FF2B5EF4-FFF2-40B4-BE49-F238E27FC236}">
                    <a16:creationId xmlns:a16="http://schemas.microsoft.com/office/drawing/2014/main" id="{B577A65E-5B12-4906-BE44-488292A61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8" name="Freeform 28">
                <a:extLst>
                  <a:ext uri="{FF2B5EF4-FFF2-40B4-BE49-F238E27FC236}">
                    <a16:creationId xmlns:a16="http://schemas.microsoft.com/office/drawing/2014/main" id="{B4979406-1BBE-4866-A457-C27512B37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9" name="Freeform 29">
                <a:extLst>
                  <a:ext uri="{FF2B5EF4-FFF2-40B4-BE49-F238E27FC236}">
                    <a16:creationId xmlns:a16="http://schemas.microsoft.com/office/drawing/2014/main" id="{549FFC41-8687-4748-9C1D-2A4646E52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0" name="Freeform 30">
                <a:extLst>
                  <a:ext uri="{FF2B5EF4-FFF2-40B4-BE49-F238E27FC236}">
                    <a16:creationId xmlns:a16="http://schemas.microsoft.com/office/drawing/2014/main" id="{B11E840F-BD53-4800-83CA-1947A25D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1" name="Freeform 31">
                <a:extLst>
                  <a:ext uri="{FF2B5EF4-FFF2-40B4-BE49-F238E27FC236}">
                    <a16:creationId xmlns:a16="http://schemas.microsoft.com/office/drawing/2014/main" id="{B4CCFC6B-527F-45F5-B3D7-E9B97D93C0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D3DCC051-27F2-4DBE-A517-3C7B41B68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5" name="Freeform 32">
                <a:extLst>
                  <a:ext uri="{FF2B5EF4-FFF2-40B4-BE49-F238E27FC236}">
                    <a16:creationId xmlns:a16="http://schemas.microsoft.com/office/drawing/2014/main" id="{430CD11B-83C2-4688-998D-61671562F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6" name="Freeform 33">
                <a:extLst>
                  <a:ext uri="{FF2B5EF4-FFF2-40B4-BE49-F238E27FC236}">
                    <a16:creationId xmlns:a16="http://schemas.microsoft.com/office/drawing/2014/main" id="{A416D02C-5F18-4A38-9CFB-8A621C721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7" name="Freeform 34">
                <a:extLst>
                  <a:ext uri="{FF2B5EF4-FFF2-40B4-BE49-F238E27FC236}">
                    <a16:creationId xmlns:a16="http://schemas.microsoft.com/office/drawing/2014/main" id="{573D4C8C-23EB-4CC5-AB4F-4B4EB146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8" name="Freeform 35">
                <a:extLst>
                  <a:ext uri="{FF2B5EF4-FFF2-40B4-BE49-F238E27FC236}">
                    <a16:creationId xmlns:a16="http://schemas.microsoft.com/office/drawing/2014/main" id="{0252D8BA-387F-4F32-82AE-F3CD4A9C54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9" name="Freeform 36">
                <a:extLst>
                  <a:ext uri="{FF2B5EF4-FFF2-40B4-BE49-F238E27FC236}">
                    <a16:creationId xmlns:a16="http://schemas.microsoft.com/office/drawing/2014/main" id="{9A6E44F7-44BE-461D-A533-541FE46C0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0" name="Freeform 37">
                <a:extLst>
                  <a:ext uri="{FF2B5EF4-FFF2-40B4-BE49-F238E27FC236}">
                    <a16:creationId xmlns:a16="http://schemas.microsoft.com/office/drawing/2014/main" id="{566C6055-836D-49ED-A4FC-5775CA27C2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1" name="Freeform 38">
                <a:extLst>
                  <a:ext uri="{FF2B5EF4-FFF2-40B4-BE49-F238E27FC236}">
                    <a16:creationId xmlns:a16="http://schemas.microsoft.com/office/drawing/2014/main" id="{F14FE2AF-B4CA-4539-9777-0FC2D4A7A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2" name="Freeform 39">
                <a:extLst>
                  <a:ext uri="{FF2B5EF4-FFF2-40B4-BE49-F238E27FC236}">
                    <a16:creationId xmlns:a16="http://schemas.microsoft.com/office/drawing/2014/main" id="{9FBA3A27-1780-40C8-A3AE-6E2EA7A34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3" name="Freeform 40">
                <a:extLst>
                  <a:ext uri="{FF2B5EF4-FFF2-40B4-BE49-F238E27FC236}">
                    <a16:creationId xmlns:a16="http://schemas.microsoft.com/office/drawing/2014/main" id="{A2C28934-2400-466F-B4D7-5A7D5467D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14" name="Rectangle 41">
                <a:extLst>
                  <a:ext uri="{FF2B5EF4-FFF2-40B4-BE49-F238E27FC236}">
                    <a16:creationId xmlns:a16="http://schemas.microsoft.com/office/drawing/2014/main" id="{41D0850A-1F9C-4759-AD74-903DE36F8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143" name="Picture 2">
            <a:extLst>
              <a:ext uri="{FF2B5EF4-FFF2-40B4-BE49-F238E27FC236}">
                <a16:creationId xmlns:a16="http://schemas.microsoft.com/office/drawing/2014/main" id="{9018343C-0778-41DD-9B4B-DD35C732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71B927C1-9798-4C5C-B5C1-533BAC6E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0749" cy="6858001"/>
            <a:chOff x="-14288" y="0"/>
            <a:chExt cx="12053888" cy="6858001"/>
          </a:xfrm>
        </p:grpSpPr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BD1CBC78-DE67-41CF-AEBA-457CF7FC1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8" name="Rectangle 5">
                <a:extLst>
                  <a:ext uri="{FF2B5EF4-FFF2-40B4-BE49-F238E27FC236}">
                    <a16:creationId xmlns:a16="http://schemas.microsoft.com/office/drawing/2014/main" id="{60B54AE6-A39D-4588-83AD-A1EDA79EB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9" name="Freeform 6">
                <a:extLst>
                  <a:ext uri="{FF2B5EF4-FFF2-40B4-BE49-F238E27FC236}">
                    <a16:creationId xmlns:a16="http://schemas.microsoft.com/office/drawing/2014/main" id="{591BE68D-E84D-47D1-8C2C-84C07EF0B0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0" name="Freeform 7">
                <a:extLst>
                  <a:ext uri="{FF2B5EF4-FFF2-40B4-BE49-F238E27FC236}">
                    <a16:creationId xmlns:a16="http://schemas.microsoft.com/office/drawing/2014/main" id="{A2204FBD-C360-4355-844D-09AC040FD9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1" name="Freeform 8">
                <a:extLst>
                  <a:ext uri="{FF2B5EF4-FFF2-40B4-BE49-F238E27FC236}">
                    <a16:creationId xmlns:a16="http://schemas.microsoft.com/office/drawing/2014/main" id="{28D72865-B9BB-4F5E-9DEC-C4DA21C25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2" name="Freeform 9">
                <a:extLst>
                  <a:ext uri="{FF2B5EF4-FFF2-40B4-BE49-F238E27FC236}">
                    <a16:creationId xmlns:a16="http://schemas.microsoft.com/office/drawing/2014/main" id="{AB7FBD61-8186-4A9B-8FE5-E211E99A0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3" name="Freeform 10">
                <a:extLst>
                  <a:ext uri="{FF2B5EF4-FFF2-40B4-BE49-F238E27FC236}">
                    <a16:creationId xmlns:a16="http://schemas.microsoft.com/office/drawing/2014/main" id="{8C9982D6-12E5-4920-9107-FEF23A699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4" name="Freeform 11">
                <a:extLst>
                  <a:ext uri="{FF2B5EF4-FFF2-40B4-BE49-F238E27FC236}">
                    <a16:creationId xmlns:a16="http://schemas.microsoft.com/office/drawing/2014/main" id="{9BB3F80E-6F52-44C9-B9D2-55BDB62FAD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5" name="Freeform 12">
                <a:extLst>
                  <a:ext uri="{FF2B5EF4-FFF2-40B4-BE49-F238E27FC236}">
                    <a16:creationId xmlns:a16="http://schemas.microsoft.com/office/drawing/2014/main" id="{27B6E33E-0CBC-44AA-99E3-6893463EC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6" name="Freeform 13">
                <a:extLst>
                  <a:ext uri="{FF2B5EF4-FFF2-40B4-BE49-F238E27FC236}">
                    <a16:creationId xmlns:a16="http://schemas.microsoft.com/office/drawing/2014/main" id="{E4FBA0A1-7DE5-4E1F-8188-76740F5F68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7" name="Freeform 14">
                <a:extLst>
                  <a:ext uri="{FF2B5EF4-FFF2-40B4-BE49-F238E27FC236}">
                    <a16:creationId xmlns:a16="http://schemas.microsoft.com/office/drawing/2014/main" id="{D7327CF4-A65A-46FF-B252-3E0707230F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8" name="Freeform 15">
                <a:extLst>
                  <a:ext uri="{FF2B5EF4-FFF2-40B4-BE49-F238E27FC236}">
                    <a16:creationId xmlns:a16="http://schemas.microsoft.com/office/drawing/2014/main" id="{94491CCA-20DD-416E-97F6-8449A0E2F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9" name="Line 16">
                <a:extLst>
                  <a:ext uri="{FF2B5EF4-FFF2-40B4-BE49-F238E27FC236}">
                    <a16:creationId xmlns:a16="http://schemas.microsoft.com/office/drawing/2014/main" id="{9E408FEC-126E-4556-8DA1-F77E570156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0" name="Freeform 17">
                <a:extLst>
                  <a:ext uri="{FF2B5EF4-FFF2-40B4-BE49-F238E27FC236}">
                    <a16:creationId xmlns:a16="http://schemas.microsoft.com/office/drawing/2014/main" id="{11299703-E290-42D8-9D2D-5659377461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1" name="Freeform 18">
                <a:extLst>
                  <a:ext uri="{FF2B5EF4-FFF2-40B4-BE49-F238E27FC236}">
                    <a16:creationId xmlns:a16="http://schemas.microsoft.com/office/drawing/2014/main" id="{F0D8EDED-63DD-48FD-9B2A-AAF9CAAEB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2" name="Freeform 19">
                <a:extLst>
                  <a:ext uri="{FF2B5EF4-FFF2-40B4-BE49-F238E27FC236}">
                    <a16:creationId xmlns:a16="http://schemas.microsoft.com/office/drawing/2014/main" id="{1C841D15-6D0B-43DA-9189-54AE258E1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3" name="Freeform 20">
                <a:extLst>
                  <a:ext uri="{FF2B5EF4-FFF2-40B4-BE49-F238E27FC236}">
                    <a16:creationId xmlns:a16="http://schemas.microsoft.com/office/drawing/2014/main" id="{470BE3D1-28A8-4F20-B18C-8E677B086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4" name="Rectangle 21">
                <a:extLst>
                  <a:ext uri="{FF2B5EF4-FFF2-40B4-BE49-F238E27FC236}">
                    <a16:creationId xmlns:a16="http://schemas.microsoft.com/office/drawing/2014/main" id="{AE149E9A-866F-4466-9B1D-6B49361DA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5" name="Freeform 22">
                <a:extLst>
                  <a:ext uri="{FF2B5EF4-FFF2-40B4-BE49-F238E27FC236}">
                    <a16:creationId xmlns:a16="http://schemas.microsoft.com/office/drawing/2014/main" id="{C6D0299C-524E-4E5D-9F06-BAF2BFF21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6" name="Freeform 23">
                <a:extLst>
                  <a:ext uri="{FF2B5EF4-FFF2-40B4-BE49-F238E27FC236}">
                    <a16:creationId xmlns:a16="http://schemas.microsoft.com/office/drawing/2014/main" id="{B8B5DC83-B8E6-477E-8DA5-189A242D6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7" name="Freeform 24">
                <a:extLst>
                  <a:ext uri="{FF2B5EF4-FFF2-40B4-BE49-F238E27FC236}">
                    <a16:creationId xmlns:a16="http://schemas.microsoft.com/office/drawing/2014/main" id="{9194CC76-136B-44AF-9D62-1CA9F6DD9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8" name="Freeform 25">
                <a:extLst>
                  <a:ext uri="{FF2B5EF4-FFF2-40B4-BE49-F238E27FC236}">
                    <a16:creationId xmlns:a16="http://schemas.microsoft.com/office/drawing/2014/main" id="{E8ACD66F-F4B0-4A77-B1A5-9EDCC4EEE2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9" name="Freeform 26">
                <a:extLst>
                  <a:ext uri="{FF2B5EF4-FFF2-40B4-BE49-F238E27FC236}">
                    <a16:creationId xmlns:a16="http://schemas.microsoft.com/office/drawing/2014/main" id="{F78B2DB3-FD63-48E2-A23E-F6E97C244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0" name="Freeform 27">
                <a:extLst>
                  <a:ext uri="{FF2B5EF4-FFF2-40B4-BE49-F238E27FC236}">
                    <a16:creationId xmlns:a16="http://schemas.microsoft.com/office/drawing/2014/main" id="{AB42FFCE-D4FC-485E-90D5-39D721CFA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1" name="Freeform 28">
                <a:extLst>
                  <a:ext uri="{FF2B5EF4-FFF2-40B4-BE49-F238E27FC236}">
                    <a16:creationId xmlns:a16="http://schemas.microsoft.com/office/drawing/2014/main" id="{04658F53-ECB3-4DD3-AC4C-73F53A457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2" name="Freeform 29">
                <a:extLst>
                  <a:ext uri="{FF2B5EF4-FFF2-40B4-BE49-F238E27FC236}">
                    <a16:creationId xmlns:a16="http://schemas.microsoft.com/office/drawing/2014/main" id="{2AE028A6-8CE7-4186-A31E-D2A40ECDFD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3" name="Freeform 30">
                <a:extLst>
                  <a:ext uri="{FF2B5EF4-FFF2-40B4-BE49-F238E27FC236}">
                    <a16:creationId xmlns:a16="http://schemas.microsoft.com/office/drawing/2014/main" id="{AE921804-452E-42DB-80F8-051A53E2CD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4" name="Freeform 31">
                <a:extLst>
                  <a:ext uri="{FF2B5EF4-FFF2-40B4-BE49-F238E27FC236}">
                    <a16:creationId xmlns:a16="http://schemas.microsoft.com/office/drawing/2014/main" id="{E9B02156-F8B0-4C97-AAF3-97C74A2C6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6CA6519-2870-4AD4-8099-18D508E3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8" name="Freeform 32">
                <a:extLst>
                  <a:ext uri="{FF2B5EF4-FFF2-40B4-BE49-F238E27FC236}">
                    <a16:creationId xmlns:a16="http://schemas.microsoft.com/office/drawing/2014/main" id="{BC3C6E82-8E4E-4854-A2D1-7DAF1F35F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49" name="Freeform 33">
                <a:extLst>
                  <a:ext uri="{FF2B5EF4-FFF2-40B4-BE49-F238E27FC236}">
                    <a16:creationId xmlns:a16="http://schemas.microsoft.com/office/drawing/2014/main" id="{6DF90866-7048-488A-A4B3-6A3F8500E5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0" name="Freeform 34">
                <a:extLst>
                  <a:ext uri="{FF2B5EF4-FFF2-40B4-BE49-F238E27FC236}">
                    <a16:creationId xmlns:a16="http://schemas.microsoft.com/office/drawing/2014/main" id="{C7492B5B-0DAF-40D2-8D7E-A5B1CB80A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1" name="Freeform 35">
                <a:extLst>
                  <a:ext uri="{FF2B5EF4-FFF2-40B4-BE49-F238E27FC236}">
                    <a16:creationId xmlns:a16="http://schemas.microsoft.com/office/drawing/2014/main" id="{7F3E205C-1EDF-44F1-ADFF-907F6F9A7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2" name="Freeform 36">
                <a:extLst>
                  <a:ext uri="{FF2B5EF4-FFF2-40B4-BE49-F238E27FC236}">
                    <a16:creationId xmlns:a16="http://schemas.microsoft.com/office/drawing/2014/main" id="{F1F97E15-C677-4DF3-9CDD-FA73AF35C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3" name="Freeform 37">
                <a:extLst>
                  <a:ext uri="{FF2B5EF4-FFF2-40B4-BE49-F238E27FC236}">
                    <a16:creationId xmlns:a16="http://schemas.microsoft.com/office/drawing/2014/main" id="{3E9072E3-BE5E-4305-ACA6-9A21804B0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4" name="Freeform 38">
                <a:extLst>
                  <a:ext uri="{FF2B5EF4-FFF2-40B4-BE49-F238E27FC236}">
                    <a16:creationId xmlns:a16="http://schemas.microsoft.com/office/drawing/2014/main" id="{B423CA3B-303A-4681-A241-773908084B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5" name="Freeform 39">
                <a:extLst>
                  <a:ext uri="{FF2B5EF4-FFF2-40B4-BE49-F238E27FC236}">
                    <a16:creationId xmlns:a16="http://schemas.microsoft.com/office/drawing/2014/main" id="{BBBF1F7D-CCDC-4994-AC8E-F0659B7C73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6" name="Freeform 40">
                <a:extLst>
                  <a:ext uri="{FF2B5EF4-FFF2-40B4-BE49-F238E27FC236}">
                    <a16:creationId xmlns:a16="http://schemas.microsoft.com/office/drawing/2014/main" id="{FB5963B4-24BD-41E4-B478-711756BB5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7" name="Rectangle 41">
                <a:extLst>
                  <a:ext uri="{FF2B5EF4-FFF2-40B4-BE49-F238E27FC236}">
                    <a16:creationId xmlns:a16="http://schemas.microsoft.com/office/drawing/2014/main" id="{86840453-F642-4E05-9EEA-F9155CEDE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 useBgFill="1">
        <p:nvSpPr>
          <p:cNvPr id="186" name="Rectangle 185">
            <a:extLst>
              <a:ext uri="{FF2B5EF4-FFF2-40B4-BE49-F238E27FC236}">
                <a16:creationId xmlns:a16="http://schemas.microsoft.com/office/drawing/2014/main" id="{BDD0EE9F-9E3C-462E-A179-E83BAF11B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AEB132-C764-E05A-46A6-06DB8E70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5" y="618518"/>
            <a:ext cx="9903419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/>
              <a:t>Funciones Principales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610AD93-831E-84FF-5B39-5B3ED29D604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69015062"/>
              </p:ext>
            </p:extLst>
          </p:nvPr>
        </p:nvGraphicFramePr>
        <p:xfrm>
          <a:off x="1141115" y="2249488"/>
          <a:ext cx="9903421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844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D315EA7A-503F-4861-9A7A-86476406A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6E419E-7478-4531-823C-58DF7A10F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66DED5-3552-4512-A5D0-3BD8DB2BF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1EF83640-278B-4580-9288-D4C8F8E4D9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2F851863-7279-454C-B927-51EC13FFDC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3CDDA8A-092F-4F54-8206-22848FBB17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D3F474AA-8038-46EB-906B-EE7E8E5E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EA100B0-B335-41A5-A04B-B601E2096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93FDDD44-A7E1-4A3A-9757-84B8F4D50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8338DDE-CA03-44D8-949F-A79C2E01C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BDAD3BA-A054-4189-9451-6E969BB4B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EF10C686-CA10-4F20-98E0-3BBFC2EDC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3904651A-E8FB-4006-B428-FB8B59338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AAADB72-3AAF-4192-A9FF-7628FC38F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4AA2AF70-7263-43F5-931F-E58CF9C83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060A3F5-24D4-4418-ABFF-1F9BA79148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5B675803-C045-45DC-8B2B-CDE25229E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EADA3295-F2BE-46B1-B100-FE72BA7FB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551DAFD8-4E73-4975-A320-A28713040A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CC70859F-6F0C-458C-871C-659479A77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5B72D469-05AB-4030-A098-93996328F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75DBFDF8-F8E9-48E1-A45A-D2B5AE2DF8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0551FF34-D734-4387-A502-51A05F44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AFC8681E-1281-45FF-BAE4-117F130B58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50129A5D-104B-4BA4-BF6B-EFE5A18E9D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B577A65E-5B12-4906-BE44-488292A61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B4979406-1BBE-4866-A457-C27512B37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549FFC41-8687-4748-9C1D-2A4646E52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B11E840F-BD53-4800-83CA-1947A25D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4CCFC6B-527F-45F5-B3D7-E9B97D93C0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DCC051-27F2-4DBE-A517-3C7B41B68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430CD11B-83C2-4688-998D-61671562F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A416D02C-5F18-4A38-9CFB-8A621C721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573D4C8C-23EB-4CC5-AB4F-4B4EB146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0252D8BA-387F-4F32-82AE-F3CD4A9C54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9A6E44F7-44BE-461D-A533-541FE46C0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6C6055-836D-49ED-A4FC-5775CA27C2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F14FE2AF-B4CA-4539-9777-0FC2D4A7A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9FBA3A27-1780-40C8-A3AE-6E2EA7A34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A2C28934-2400-466F-B4D7-5A7D5467D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41D0850A-1F9C-4759-AD74-903DE36F8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9018343C-0778-41DD-9B4B-DD35C732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71B927C1-9798-4C5C-B5C1-533BAC6E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0749" cy="6858001"/>
            <a:chOff x="-14288" y="0"/>
            <a:chExt cx="12053888" cy="68580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D1CBC78-DE67-41CF-AEBA-457CF7FC1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60B54AE6-A39D-4588-83AD-A1EDA79EB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591BE68D-E84D-47D1-8C2C-84C07EF0B0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id="{A2204FBD-C360-4355-844D-09AC040FD9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" name="Freeform 8">
                <a:extLst>
                  <a:ext uri="{FF2B5EF4-FFF2-40B4-BE49-F238E27FC236}">
                    <a16:creationId xmlns:a16="http://schemas.microsoft.com/office/drawing/2014/main" id="{28D72865-B9BB-4F5E-9DEC-C4DA21C25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1" name="Freeform 9">
                <a:extLst>
                  <a:ext uri="{FF2B5EF4-FFF2-40B4-BE49-F238E27FC236}">
                    <a16:creationId xmlns:a16="http://schemas.microsoft.com/office/drawing/2014/main" id="{AB7FBD61-8186-4A9B-8FE5-E211E99A0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" name="Freeform 10">
                <a:extLst>
                  <a:ext uri="{FF2B5EF4-FFF2-40B4-BE49-F238E27FC236}">
                    <a16:creationId xmlns:a16="http://schemas.microsoft.com/office/drawing/2014/main" id="{8C9982D6-12E5-4920-9107-FEF23A699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3" name="Freeform 11">
                <a:extLst>
                  <a:ext uri="{FF2B5EF4-FFF2-40B4-BE49-F238E27FC236}">
                    <a16:creationId xmlns:a16="http://schemas.microsoft.com/office/drawing/2014/main" id="{9BB3F80E-6F52-44C9-B9D2-55BDB62FAD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4" name="Freeform 12">
                <a:extLst>
                  <a:ext uri="{FF2B5EF4-FFF2-40B4-BE49-F238E27FC236}">
                    <a16:creationId xmlns:a16="http://schemas.microsoft.com/office/drawing/2014/main" id="{27B6E33E-0CBC-44AA-99E3-6893463EC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id="{E4FBA0A1-7DE5-4E1F-8188-76740F5F68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6" name="Freeform 14">
                <a:extLst>
                  <a:ext uri="{FF2B5EF4-FFF2-40B4-BE49-F238E27FC236}">
                    <a16:creationId xmlns:a16="http://schemas.microsoft.com/office/drawing/2014/main" id="{D7327CF4-A65A-46FF-B252-3E0707230F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7" name="Freeform 15">
                <a:extLst>
                  <a:ext uri="{FF2B5EF4-FFF2-40B4-BE49-F238E27FC236}">
                    <a16:creationId xmlns:a16="http://schemas.microsoft.com/office/drawing/2014/main" id="{94491CCA-20DD-416E-97F6-8449A0E2F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8" name="Line 16">
                <a:extLst>
                  <a:ext uri="{FF2B5EF4-FFF2-40B4-BE49-F238E27FC236}">
                    <a16:creationId xmlns:a16="http://schemas.microsoft.com/office/drawing/2014/main" id="{9E408FEC-126E-4556-8DA1-F77E570156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9" name="Freeform 17">
                <a:extLst>
                  <a:ext uri="{FF2B5EF4-FFF2-40B4-BE49-F238E27FC236}">
                    <a16:creationId xmlns:a16="http://schemas.microsoft.com/office/drawing/2014/main" id="{11299703-E290-42D8-9D2D-5659377461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0" name="Freeform 18">
                <a:extLst>
                  <a:ext uri="{FF2B5EF4-FFF2-40B4-BE49-F238E27FC236}">
                    <a16:creationId xmlns:a16="http://schemas.microsoft.com/office/drawing/2014/main" id="{F0D8EDED-63DD-48FD-9B2A-AAF9CAAEB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1" name="Freeform 19">
                <a:extLst>
                  <a:ext uri="{FF2B5EF4-FFF2-40B4-BE49-F238E27FC236}">
                    <a16:creationId xmlns:a16="http://schemas.microsoft.com/office/drawing/2014/main" id="{1C841D15-6D0B-43DA-9189-54AE258E1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2" name="Freeform 20">
                <a:extLst>
                  <a:ext uri="{FF2B5EF4-FFF2-40B4-BE49-F238E27FC236}">
                    <a16:creationId xmlns:a16="http://schemas.microsoft.com/office/drawing/2014/main" id="{470BE3D1-28A8-4F20-B18C-8E677B086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" name="Rectangle 21">
                <a:extLst>
                  <a:ext uri="{FF2B5EF4-FFF2-40B4-BE49-F238E27FC236}">
                    <a16:creationId xmlns:a16="http://schemas.microsoft.com/office/drawing/2014/main" id="{AE149E9A-866F-4466-9B1D-6B49361DA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id="{C6D0299C-524E-4E5D-9F06-BAF2BFF21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id="{B8B5DC83-B8E6-477E-8DA5-189A242D6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Freeform 24">
                <a:extLst>
                  <a:ext uri="{FF2B5EF4-FFF2-40B4-BE49-F238E27FC236}">
                    <a16:creationId xmlns:a16="http://schemas.microsoft.com/office/drawing/2014/main" id="{9194CC76-136B-44AF-9D62-1CA9F6DD9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7" name="Freeform 25">
                <a:extLst>
                  <a:ext uri="{FF2B5EF4-FFF2-40B4-BE49-F238E27FC236}">
                    <a16:creationId xmlns:a16="http://schemas.microsoft.com/office/drawing/2014/main" id="{E8ACD66F-F4B0-4A77-B1A5-9EDCC4EEE2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8" name="Freeform 26">
                <a:extLst>
                  <a:ext uri="{FF2B5EF4-FFF2-40B4-BE49-F238E27FC236}">
                    <a16:creationId xmlns:a16="http://schemas.microsoft.com/office/drawing/2014/main" id="{F78B2DB3-FD63-48E2-A23E-F6E97C244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9" name="Freeform 27">
                <a:extLst>
                  <a:ext uri="{FF2B5EF4-FFF2-40B4-BE49-F238E27FC236}">
                    <a16:creationId xmlns:a16="http://schemas.microsoft.com/office/drawing/2014/main" id="{AB42FFCE-D4FC-485E-90D5-39D721CFA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0" name="Freeform 28">
                <a:extLst>
                  <a:ext uri="{FF2B5EF4-FFF2-40B4-BE49-F238E27FC236}">
                    <a16:creationId xmlns:a16="http://schemas.microsoft.com/office/drawing/2014/main" id="{04658F53-ECB3-4DD3-AC4C-73F53A457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" name="Freeform 29">
                <a:extLst>
                  <a:ext uri="{FF2B5EF4-FFF2-40B4-BE49-F238E27FC236}">
                    <a16:creationId xmlns:a16="http://schemas.microsoft.com/office/drawing/2014/main" id="{2AE028A6-8CE7-4186-A31E-D2A40ECDFD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" name="Freeform 30">
                <a:extLst>
                  <a:ext uri="{FF2B5EF4-FFF2-40B4-BE49-F238E27FC236}">
                    <a16:creationId xmlns:a16="http://schemas.microsoft.com/office/drawing/2014/main" id="{AE921804-452E-42DB-80F8-051A53E2CD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" name="Freeform 31">
                <a:extLst>
                  <a:ext uri="{FF2B5EF4-FFF2-40B4-BE49-F238E27FC236}">
                    <a16:creationId xmlns:a16="http://schemas.microsoft.com/office/drawing/2014/main" id="{E9B02156-F8B0-4C97-AAF3-97C74A2C6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6CA6519-2870-4AD4-8099-18D508E3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7" name="Freeform 32">
                <a:extLst>
                  <a:ext uri="{FF2B5EF4-FFF2-40B4-BE49-F238E27FC236}">
                    <a16:creationId xmlns:a16="http://schemas.microsoft.com/office/drawing/2014/main" id="{BC3C6E82-8E4E-4854-A2D1-7DAF1F35F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8" name="Freeform 33">
                <a:extLst>
                  <a:ext uri="{FF2B5EF4-FFF2-40B4-BE49-F238E27FC236}">
                    <a16:creationId xmlns:a16="http://schemas.microsoft.com/office/drawing/2014/main" id="{6DF90866-7048-488A-A4B3-6A3F8500E5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9" name="Freeform 34">
                <a:extLst>
                  <a:ext uri="{FF2B5EF4-FFF2-40B4-BE49-F238E27FC236}">
                    <a16:creationId xmlns:a16="http://schemas.microsoft.com/office/drawing/2014/main" id="{C7492B5B-0DAF-40D2-8D7E-A5B1CB80A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0" name="Freeform 35">
                <a:extLst>
                  <a:ext uri="{FF2B5EF4-FFF2-40B4-BE49-F238E27FC236}">
                    <a16:creationId xmlns:a16="http://schemas.microsoft.com/office/drawing/2014/main" id="{7F3E205C-1EDF-44F1-ADFF-907F6F9A7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1" name="Freeform 36">
                <a:extLst>
                  <a:ext uri="{FF2B5EF4-FFF2-40B4-BE49-F238E27FC236}">
                    <a16:creationId xmlns:a16="http://schemas.microsoft.com/office/drawing/2014/main" id="{F1F97E15-C677-4DF3-9CDD-FA73AF35C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2" name="Freeform 37">
                <a:extLst>
                  <a:ext uri="{FF2B5EF4-FFF2-40B4-BE49-F238E27FC236}">
                    <a16:creationId xmlns:a16="http://schemas.microsoft.com/office/drawing/2014/main" id="{3E9072E3-BE5E-4305-ACA6-9A21804B0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" name="Freeform 38">
                <a:extLst>
                  <a:ext uri="{FF2B5EF4-FFF2-40B4-BE49-F238E27FC236}">
                    <a16:creationId xmlns:a16="http://schemas.microsoft.com/office/drawing/2014/main" id="{B423CA3B-303A-4681-A241-773908084B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" name="Freeform 39">
                <a:extLst>
                  <a:ext uri="{FF2B5EF4-FFF2-40B4-BE49-F238E27FC236}">
                    <a16:creationId xmlns:a16="http://schemas.microsoft.com/office/drawing/2014/main" id="{BBBF1F7D-CCDC-4994-AC8E-F0659B7C73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5" name="Freeform 40">
                <a:extLst>
                  <a:ext uri="{FF2B5EF4-FFF2-40B4-BE49-F238E27FC236}">
                    <a16:creationId xmlns:a16="http://schemas.microsoft.com/office/drawing/2014/main" id="{FB5963B4-24BD-41E4-B478-711756BB5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id="{86840453-F642-4E05-9EEA-F9155CEDE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BDD0EE9F-9E3C-462E-A179-E83BAF11B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578FD3-F712-15D0-1E9A-98B2B0643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115" y="618518"/>
            <a:ext cx="9903419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/>
              <a:t>Despliegue del Proyecto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B625B28-1CB3-7CDE-35EA-5373A50C7FD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2143518"/>
              </p:ext>
            </p:extLst>
          </p:nvPr>
        </p:nvGraphicFramePr>
        <p:xfrm>
          <a:off x="1141115" y="2249488"/>
          <a:ext cx="9903421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7437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D315EA7A-503F-4861-9A7A-86476406A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F6E419E-7478-4531-823C-58DF7A10F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4" y="0"/>
            <a:ext cx="12050749" cy="6858001"/>
            <a:chOff x="-14288" y="0"/>
            <a:chExt cx="12053888" cy="68580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166DED5-3552-4512-A5D0-3BD8DB2BF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Rectangle 5">
                <a:extLst>
                  <a:ext uri="{FF2B5EF4-FFF2-40B4-BE49-F238E27FC236}">
                    <a16:creationId xmlns:a16="http://schemas.microsoft.com/office/drawing/2014/main" id="{1EF83640-278B-4580-9288-D4C8F8E4D9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Freeform 6">
                <a:extLst>
                  <a:ext uri="{FF2B5EF4-FFF2-40B4-BE49-F238E27FC236}">
                    <a16:creationId xmlns:a16="http://schemas.microsoft.com/office/drawing/2014/main" id="{2F851863-7279-454C-B927-51EC13FFDC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Freeform 7">
                <a:extLst>
                  <a:ext uri="{FF2B5EF4-FFF2-40B4-BE49-F238E27FC236}">
                    <a16:creationId xmlns:a16="http://schemas.microsoft.com/office/drawing/2014/main" id="{13CDDA8A-092F-4F54-8206-22848FBB17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" name="Freeform 8">
                <a:extLst>
                  <a:ext uri="{FF2B5EF4-FFF2-40B4-BE49-F238E27FC236}">
                    <a16:creationId xmlns:a16="http://schemas.microsoft.com/office/drawing/2014/main" id="{D3F474AA-8038-46EB-906B-EE7E8E5E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9">
                <a:extLst>
                  <a:ext uri="{FF2B5EF4-FFF2-40B4-BE49-F238E27FC236}">
                    <a16:creationId xmlns:a16="http://schemas.microsoft.com/office/drawing/2014/main" id="{DEA100B0-B335-41A5-A04B-B601E20968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10">
                <a:extLst>
                  <a:ext uri="{FF2B5EF4-FFF2-40B4-BE49-F238E27FC236}">
                    <a16:creationId xmlns:a16="http://schemas.microsoft.com/office/drawing/2014/main" id="{93FDDD44-A7E1-4A3A-9757-84B8F4D502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11">
                <a:extLst>
                  <a:ext uri="{FF2B5EF4-FFF2-40B4-BE49-F238E27FC236}">
                    <a16:creationId xmlns:a16="http://schemas.microsoft.com/office/drawing/2014/main" id="{D8338DDE-CA03-44D8-949F-A79C2E01C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" name="Freeform 12">
                <a:extLst>
                  <a:ext uri="{FF2B5EF4-FFF2-40B4-BE49-F238E27FC236}">
                    <a16:creationId xmlns:a16="http://schemas.microsoft.com/office/drawing/2014/main" id="{CBDAD3BA-A054-4189-9451-6E969BB4B96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13">
                <a:extLst>
                  <a:ext uri="{FF2B5EF4-FFF2-40B4-BE49-F238E27FC236}">
                    <a16:creationId xmlns:a16="http://schemas.microsoft.com/office/drawing/2014/main" id="{EF10C686-CA10-4F20-98E0-3BBFC2EDC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14">
                <a:extLst>
                  <a:ext uri="{FF2B5EF4-FFF2-40B4-BE49-F238E27FC236}">
                    <a16:creationId xmlns:a16="http://schemas.microsoft.com/office/drawing/2014/main" id="{3904651A-E8FB-4006-B428-FB8B593389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15">
                <a:extLst>
                  <a:ext uri="{FF2B5EF4-FFF2-40B4-BE49-F238E27FC236}">
                    <a16:creationId xmlns:a16="http://schemas.microsoft.com/office/drawing/2014/main" id="{8AAADB72-3AAF-4192-A9FF-7628FC38F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4AA2AF70-7263-43F5-931F-E58CF9C830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1060A3F5-24D4-4418-ABFF-1F9BA79148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" name="Freeform 18">
                <a:extLst>
                  <a:ext uri="{FF2B5EF4-FFF2-40B4-BE49-F238E27FC236}">
                    <a16:creationId xmlns:a16="http://schemas.microsoft.com/office/drawing/2014/main" id="{5B675803-C045-45DC-8B2B-CDE25229E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Freeform 19">
                <a:extLst>
                  <a:ext uri="{FF2B5EF4-FFF2-40B4-BE49-F238E27FC236}">
                    <a16:creationId xmlns:a16="http://schemas.microsoft.com/office/drawing/2014/main" id="{EADA3295-F2BE-46B1-B100-FE72BA7FB8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20">
                <a:extLst>
                  <a:ext uri="{FF2B5EF4-FFF2-40B4-BE49-F238E27FC236}">
                    <a16:creationId xmlns:a16="http://schemas.microsoft.com/office/drawing/2014/main" id="{551DAFD8-4E73-4975-A320-A28713040A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Rectangle 21">
                <a:extLst>
                  <a:ext uri="{FF2B5EF4-FFF2-40B4-BE49-F238E27FC236}">
                    <a16:creationId xmlns:a16="http://schemas.microsoft.com/office/drawing/2014/main" id="{CC70859F-6F0C-458C-871C-659479A773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1" name="Freeform 22">
                <a:extLst>
                  <a:ext uri="{FF2B5EF4-FFF2-40B4-BE49-F238E27FC236}">
                    <a16:creationId xmlns:a16="http://schemas.microsoft.com/office/drawing/2014/main" id="{5B72D469-05AB-4030-A098-93996328F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2" name="Freeform 23">
                <a:extLst>
                  <a:ext uri="{FF2B5EF4-FFF2-40B4-BE49-F238E27FC236}">
                    <a16:creationId xmlns:a16="http://schemas.microsoft.com/office/drawing/2014/main" id="{75DBFDF8-F8E9-48E1-A45A-D2B5AE2DF8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3" name="Freeform 24">
                <a:extLst>
                  <a:ext uri="{FF2B5EF4-FFF2-40B4-BE49-F238E27FC236}">
                    <a16:creationId xmlns:a16="http://schemas.microsoft.com/office/drawing/2014/main" id="{0551FF34-D734-4387-A502-51A05F44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4" name="Freeform 25">
                <a:extLst>
                  <a:ext uri="{FF2B5EF4-FFF2-40B4-BE49-F238E27FC236}">
                    <a16:creationId xmlns:a16="http://schemas.microsoft.com/office/drawing/2014/main" id="{AFC8681E-1281-45FF-BAE4-117F130B58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5" name="Freeform 26">
                <a:extLst>
                  <a:ext uri="{FF2B5EF4-FFF2-40B4-BE49-F238E27FC236}">
                    <a16:creationId xmlns:a16="http://schemas.microsoft.com/office/drawing/2014/main" id="{50129A5D-104B-4BA4-BF6B-EFE5A18E9D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" name="Freeform 27">
                <a:extLst>
                  <a:ext uri="{FF2B5EF4-FFF2-40B4-BE49-F238E27FC236}">
                    <a16:creationId xmlns:a16="http://schemas.microsoft.com/office/drawing/2014/main" id="{B577A65E-5B12-4906-BE44-488292A61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7" name="Freeform 28">
                <a:extLst>
                  <a:ext uri="{FF2B5EF4-FFF2-40B4-BE49-F238E27FC236}">
                    <a16:creationId xmlns:a16="http://schemas.microsoft.com/office/drawing/2014/main" id="{B4979406-1BBE-4866-A457-C27512B37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" name="Freeform 29">
                <a:extLst>
                  <a:ext uri="{FF2B5EF4-FFF2-40B4-BE49-F238E27FC236}">
                    <a16:creationId xmlns:a16="http://schemas.microsoft.com/office/drawing/2014/main" id="{549FFC41-8687-4748-9C1D-2A4646E525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" name="Freeform 30">
                <a:extLst>
                  <a:ext uri="{FF2B5EF4-FFF2-40B4-BE49-F238E27FC236}">
                    <a16:creationId xmlns:a16="http://schemas.microsoft.com/office/drawing/2014/main" id="{B11E840F-BD53-4800-83CA-1947A25D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" name="Freeform 31">
                <a:extLst>
                  <a:ext uri="{FF2B5EF4-FFF2-40B4-BE49-F238E27FC236}">
                    <a16:creationId xmlns:a16="http://schemas.microsoft.com/office/drawing/2014/main" id="{B4CCFC6B-527F-45F5-B3D7-E9B97D93C0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DCC051-27F2-4DBE-A517-3C7B41B68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4" name="Freeform 32">
                <a:extLst>
                  <a:ext uri="{FF2B5EF4-FFF2-40B4-BE49-F238E27FC236}">
                    <a16:creationId xmlns:a16="http://schemas.microsoft.com/office/drawing/2014/main" id="{430CD11B-83C2-4688-998D-61671562F0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5" name="Freeform 33">
                <a:extLst>
                  <a:ext uri="{FF2B5EF4-FFF2-40B4-BE49-F238E27FC236}">
                    <a16:creationId xmlns:a16="http://schemas.microsoft.com/office/drawing/2014/main" id="{A416D02C-5F18-4A38-9CFB-8A621C721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" name="Freeform 34">
                <a:extLst>
                  <a:ext uri="{FF2B5EF4-FFF2-40B4-BE49-F238E27FC236}">
                    <a16:creationId xmlns:a16="http://schemas.microsoft.com/office/drawing/2014/main" id="{573D4C8C-23EB-4CC5-AB4F-4B4EB14648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" name="Freeform 35">
                <a:extLst>
                  <a:ext uri="{FF2B5EF4-FFF2-40B4-BE49-F238E27FC236}">
                    <a16:creationId xmlns:a16="http://schemas.microsoft.com/office/drawing/2014/main" id="{0252D8BA-387F-4F32-82AE-F3CD4A9C54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" name="Freeform 36">
                <a:extLst>
                  <a:ext uri="{FF2B5EF4-FFF2-40B4-BE49-F238E27FC236}">
                    <a16:creationId xmlns:a16="http://schemas.microsoft.com/office/drawing/2014/main" id="{9A6E44F7-44BE-461D-A533-541FE46C07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566C6055-836D-49ED-A4FC-5775CA27C2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" name="Freeform 38">
                <a:extLst>
                  <a:ext uri="{FF2B5EF4-FFF2-40B4-BE49-F238E27FC236}">
                    <a16:creationId xmlns:a16="http://schemas.microsoft.com/office/drawing/2014/main" id="{F14FE2AF-B4CA-4539-9777-0FC2D4A7AB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" name="Freeform 39">
                <a:extLst>
                  <a:ext uri="{FF2B5EF4-FFF2-40B4-BE49-F238E27FC236}">
                    <a16:creationId xmlns:a16="http://schemas.microsoft.com/office/drawing/2014/main" id="{9FBA3A27-1780-40C8-A3AE-6E2EA7A34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40">
                <a:extLst>
                  <a:ext uri="{FF2B5EF4-FFF2-40B4-BE49-F238E27FC236}">
                    <a16:creationId xmlns:a16="http://schemas.microsoft.com/office/drawing/2014/main" id="{A2C28934-2400-466F-B4D7-5A7D5467D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41D0850A-1F9C-4759-AD74-903DE36F86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52" name="Picture 2">
            <a:extLst>
              <a:ext uri="{FF2B5EF4-FFF2-40B4-BE49-F238E27FC236}">
                <a16:creationId xmlns:a16="http://schemas.microsoft.com/office/drawing/2014/main" id="{9018343C-0778-41DD-9B4B-DD35C7325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0" y="0"/>
            <a:ext cx="12188827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71B927C1-9798-4C5C-B5C1-533BAC6E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0749" cy="6858001"/>
            <a:chOff x="-14288" y="0"/>
            <a:chExt cx="12053888" cy="6858001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D1CBC78-DE67-41CF-AEBA-457CF7FC1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7" name="Rectangle 5">
                <a:extLst>
                  <a:ext uri="{FF2B5EF4-FFF2-40B4-BE49-F238E27FC236}">
                    <a16:creationId xmlns:a16="http://schemas.microsoft.com/office/drawing/2014/main" id="{60B54AE6-A39D-4588-83AD-A1EDA79EB6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8" name="Freeform 6">
                <a:extLst>
                  <a:ext uri="{FF2B5EF4-FFF2-40B4-BE49-F238E27FC236}">
                    <a16:creationId xmlns:a16="http://schemas.microsoft.com/office/drawing/2014/main" id="{591BE68D-E84D-47D1-8C2C-84C07EF0B0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9" name="Freeform 7">
                <a:extLst>
                  <a:ext uri="{FF2B5EF4-FFF2-40B4-BE49-F238E27FC236}">
                    <a16:creationId xmlns:a16="http://schemas.microsoft.com/office/drawing/2014/main" id="{A2204FBD-C360-4355-844D-09AC040FD9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" name="Freeform 8">
                <a:extLst>
                  <a:ext uri="{FF2B5EF4-FFF2-40B4-BE49-F238E27FC236}">
                    <a16:creationId xmlns:a16="http://schemas.microsoft.com/office/drawing/2014/main" id="{28D72865-B9BB-4F5E-9DEC-C4DA21C25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1" name="Freeform 9">
                <a:extLst>
                  <a:ext uri="{FF2B5EF4-FFF2-40B4-BE49-F238E27FC236}">
                    <a16:creationId xmlns:a16="http://schemas.microsoft.com/office/drawing/2014/main" id="{AB7FBD61-8186-4A9B-8FE5-E211E99A0C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" name="Freeform 10">
                <a:extLst>
                  <a:ext uri="{FF2B5EF4-FFF2-40B4-BE49-F238E27FC236}">
                    <a16:creationId xmlns:a16="http://schemas.microsoft.com/office/drawing/2014/main" id="{8C9982D6-12E5-4920-9107-FEF23A699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3" name="Freeform 11">
                <a:extLst>
                  <a:ext uri="{FF2B5EF4-FFF2-40B4-BE49-F238E27FC236}">
                    <a16:creationId xmlns:a16="http://schemas.microsoft.com/office/drawing/2014/main" id="{9BB3F80E-6F52-44C9-B9D2-55BDB62FAD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4" name="Freeform 12">
                <a:extLst>
                  <a:ext uri="{FF2B5EF4-FFF2-40B4-BE49-F238E27FC236}">
                    <a16:creationId xmlns:a16="http://schemas.microsoft.com/office/drawing/2014/main" id="{27B6E33E-0CBC-44AA-99E3-6893463ECB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5" name="Freeform 13">
                <a:extLst>
                  <a:ext uri="{FF2B5EF4-FFF2-40B4-BE49-F238E27FC236}">
                    <a16:creationId xmlns:a16="http://schemas.microsoft.com/office/drawing/2014/main" id="{E4FBA0A1-7DE5-4E1F-8188-76740F5F68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6" name="Freeform 14">
                <a:extLst>
                  <a:ext uri="{FF2B5EF4-FFF2-40B4-BE49-F238E27FC236}">
                    <a16:creationId xmlns:a16="http://schemas.microsoft.com/office/drawing/2014/main" id="{D7327CF4-A65A-46FF-B252-3E0707230F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7" name="Freeform 15">
                <a:extLst>
                  <a:ext uri="{FF2B5EF4-FFF2-40B4-BE49-F238E27FC236}">
                    <a16:creationId xmlns:a16="http://schemas.microsoft.com/office/drawing/2014/main" id="{94491CCA-20DD-416E-97F6-8449A0E2F1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8" name="Line 16">
                <a:extLst>
                  <a:ext uri="{FF2B5EF4-FFF2-40B4-BE49-F238E27FC236}">
                    <a16:creationId xmlns:a16="http://schemas.microsoft.com/office/drawing/2014/main" id="{9E408FEC-126E-4556-8DA1-F77E570156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9" name="Freeform 17">
                <a:extLst>
                  <a:ext uri="{FF2B5EF4-FFF2-40B4-BE49-F238E27FC236}">
                    <a16:creationId xmlns:a16="http://schemas.microsoft.com/office/drawing/2014/main" id="{11299703-E290-42D8-9D2D-5659377461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0" name="Freeform 18">
                <a:extLst>
                  <a:ext uri="{FF2B5EF4-FFF2-40B4-BE49-F238E27FC236}">
                    <a16:creationId xmlns:a16="http://schemas.microsoft.com/office/drawing/2014/main" id="{F0D8EDED-63DD-48FD-9B2A-AAF9CAAEB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1" name="Freeform 19">
                <a:extLst>
                  <a:ext uri="{FF2B5EF4-FFF2-40B4-BE49-F238E27FC236}">
                    <a16:creationId xmlns:a16="http://schemas.microsoft.com/office/drawing/2014/main" id="{1C841D15-6D0B-43DA-9189-54AE258E1A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2" name="Freeform 20">
                <a:extLst>
                  <a:ext uri="{FF2B5EF4-FFF2-40B4-BE49-F238E27FC236}">
                    <a16:creationId xmlns:a16="http://schemas.microsoft.com/office/drawing/2014/main" id="{470BE3D1-28A8-4F20-B18C-8E677B0864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" name="Rectangle 21">
                <a:extLst>
                  <a:ext uri="{FF2B5EF4-FFF2-40B4-BE49-F238E27FC236}">
                    <a16:creationId xmlns:a16="http://schemas.microsoft.com/office/drawing/2014/main" id="{AE149E9A-866F-4466-9B1D-6B49361DA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4" name="Freeform 22">
                <a:extLst>
                  <a:ext uri="{FF2B5EF4-FFF2-40B4-BE49-F238E27FC236}">
                    <a16:creationId xmlns:a16="http://schemas.microsoft.com/office/drawing/2014/main" id="{C6D0299C-524E-4E5D-9F06-BAF2BFF218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5" name="Freeform 23">
                <a:extLst>
                  <a:ext uri="{FF2B5EF4-FFF2-40B4-BE49-F238E27FC236}">
                    <a16:creationId xmlns:a16="http://schemas.microsoft.com/office/drawing/2014/main" id="{B8B5DC83-B8E6-477E-8DA5-189A242D6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Freeform 24">
                <a:extLst>
                  <a:ext uri="{FF2B5EF4-FFF2-40B4-BE49-F238E27FC236}">
                    <a16:creationId xmlns:a16="http://schemas.microsoft.com/office/drawing/2014/main" id="{9194CC76-136B-44AF-9D62-1CA9F6DD94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7" name="Freeform 25">
                <a:extLst>
                  <a:ext uri="{FF2B5EF4-FFF2-40B4-BE49-F238E27FC236}">
                    <a16:creationId xmlns:a16="http://schemas.microsoft.com/office/drawing/2014/main" id="{E8ACD66F-F4B0-4A77-B1A5-9EDCC4EEE2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8" name="Freeform 26">
                <a:extLst>
                  <a:ext uri="{FF2B5EF4-FFF2-40B4-BE49-F238E27FC236}">
                    <a16:creationId xmlns:a16="http://schemas.microsoft.com/office/drawing/2014/main" id="{F78B2DB3-FD63-48E2-A23E-F6E97C2446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9" name="Freeform 27">
                <a:extLst>
                  <a:ext uri="{FF2B5EF4-FFF2-40B4-BE49-F238E27FC236}">
                    <a16:creationId xmlns:a16="http://schemas.microsoft.com/office/drawing/2014/main" id="{AB42FFCE-D4FC-485E-90D5-39D721CFA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0" name="Freeform 28">
                <a:extLst>
                  <a:ext uri="{FF2B5EF4-FFF2-40B4-BE49-F238E27FC236}">
                    <a16:creationId xmlns:a16="http://schemas.microsoft.com/office/drawing/2014/main" id="{04658F53-ECB3-4DD3-AC4C-73F53A457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" name="Freeform 29">
                <a:extLst>
                  <a:ext uri="{FF2B5EF4-FFF2-40B4-BE49-F238E27FC236}">
                    <a16:creationId xmlns:a16="http://schemas.microsoft.com/office/drawing/2014/main" id="{2AE028A6-8CE7-4186-A31E-D2A40ECDFD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" name="Freeform 30">
                <a:extLst>
                  <a:ext uri="{FF2B5EF4-FFF2-40B4-BE49-F238E27FC236}">
                    <a16:creationId xmlns:a16="http://schemas.microsoft.com/office/drawing/2014/main" id="{AE921804-452E-42DB-80F8-051A53E2CD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" name="Freeform 31">
                <a:extLst>
                  <a:ext uri="{FF2B5EF4-FFF2-40B4-BE49-F238E27FC236}">
                    <a16:creationId xmlns:a16="http://schemas.microsoft.com/office/drawing/2014/main" id="{E9B02156-F8B0-4C97-AAF3-97C74A2C6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6CA6519-2870-4AD4-8099-18D508E3F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7" name="Freeform 32">
                <a:extLst>
                  <a:ext uri="{FF2B5EF4-FFF2-40B4-BE49-F238E27FC236}">
                    <a16:creationId xmlns:a16="http://schemas.microsoft.com/office/drawing/2014/main" id="{BC3C6E82-8E4E-4854-A2D1-7DAF1F35FB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8" name="Freeform 33">
                <a:extLst>
                  <a:ext uri="{FF2B5EF4-FFF2-40B4-BE49-F238E27FC236}">
                    <a16:creationId xmlns:a16="http://schemas.microsoft.com/office/drawing/2014/main" id="{6DF90866-7048-488A-A4B3-6A3F8500E5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9" name="Freeform 34">
                <a:extLst>
                  <a:ext uri="{FF2B5EF4-FFF2-40B4-BE49-F238E27FC236}">
                    <a16:creationId xmlns:a16="http://schemas.microsoft.com/office/drawing/2014/main" id="{C7492B5B-0DAF-40D2-8D7E-A5B1CB80A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0" name="Freeform 35">
                <a:extLst>
                  <a:ext uri="{FF2B5EF4-FFF2-40B4-BE49-F238E27FC236}">
                    <a16:creationId xmlns:a16="http://schemas.microsoft.com/office/drawing/2014/main" id="{7F3E205C-1EDF-44F1-ADFF-907F6F9A78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1" name="Freeform 36">
                <a:extLst>
                  <a:ext uri="{FF2B5EF4-FFF2-40B4-BE49-F238E27FC236}">
                    <a16:creationId xmlns:a16="http://schemas.microsoft.com/office/drawing/2014/main" id="{F1F97E15-C677-4DF3-9CDD-FA73AF35C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2" name="Freeform 37">
                <a:extLst>
                  <a:ext uri="{FF2B5EF4-FFF2-40B4-BE49-F238E27FC236}">
                    <a16:creationId xmlns:a16="http://schemas.microsoft.com/office/drawing/2014/main" id="{3E9072E3-BE5E-4305-ACA6-9A21804B0B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3" name="Freeform 38">
                <a:extLst>
                  <a:ext uri="{FF2B5EF4-FFF2-40B4-BE49-F238E27FC236}">
                    <a16:creationId xmlns:a16="http://schemas.microsoft.com/office/drawing/2014/main" id="{B423CA3B-303A-4681-A241-773908084B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4" name="Freeform 39">
                <a:extLst>
                  <a:ext uri="{FF2B5EF4-FFF2-40B4-BE49-F238E27FC236}">
                    <a16:creationId xmlns:a16="http://schemas.microsoft.com/office/drawing/2014/main" id="{BBBF1F7D-CCDC-4994-AC8E-F0659B7C73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5" name="Freeform 40">
                <a:extLst>
                  <a:ext uri="{FF2B5EF4-FFF2-40B4-BE49-F238E27FC236}">
                    <a16:creationId xmlns:a16="http://schemas.microsoft.com/office/drawing/2014/main" id="{FB5963B4-24BD-41E4-B478-711756BB5B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6" name="Rectangle 41">
                <a:extLst>
                  <a:ext uri="{FF2B5EF4-FFF2-40B4-BE49-F238E27FC236}">
                    <a16:creationId xmlns:a16="http://schemas.microsoft.com/office/drawing/2014/main" id="{86840453-F642-4E05-9EEA-F9155CEDE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F04D02B2-0CF7-407E-A7F3-CEB52ABEB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6DDA51F-AA5F-45C8-84DC-CEAE96F27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100" y="-11384"/>
            <a:ext cx="1220483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98" name="Rectangle 5">
              <a:extLst>
                <a:ext uri="{FF2B5EF4-FFF2-40B4-BE49-F238E27FC236}">
                  <a16:creationId xmlns:a16="http://schemas.microsoft.com/office/drawing/2014/main" id="{BF34871E-B64D-47C9-ABC1-518F49729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9" name="Freeform 6">
              <a:extLst>
                <a:ext uri="{FF2B5EF4-FFF2-40B4-BE49-F238E27FC236}">
                  <a16:creationId xmlns:a16="http://schemas.microsoft.com/office/drawing/2014/main" id="{2EFC3199-B82F-435F-A30D-F593CBD580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0" name="Freeform 7">
              <a:extLst>
                <a:ext uri="{FF2B5EF4-FFF2-40B4-BE49-F238E27FC236}">
                  <a16:creationId xmlns:a16="http://schemas.microsoft.com/office/drawing/2014/main" id="{38E53882-1F61-43E0-B79A-ACED338478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1" name="Freeform 8">
              <a:extLst>
                <a:ext uri="{FF2B5EF4-FFF2-40B4-BE49-F238E27FC236}">
                  <a16:creationId xmlns:a16="http://schemas.microsoft.com/office/drawing/2014/main" id="{F52A5BC5-6859-40F8-8B67-F512117D6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2" name="Freeform 9">
              <a:extLst>
                <a:ext uri="{FF2B5EF4-FFF2-40B4-BE49-F238E27FC236}">
                  <a16:creationId xmlns:a16="http://schemas.microsoft.com/office/drawing/2014/main" id="{CEB5A396-50E3-4BD8-8963-F88BE3D591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3" name="Freeform 10">
              <a:extLst>
                <a:ext uri="{FF2B5EF4-FFF2-40B4-BE49-F238E27FC236}">
                  <a16:creationId xmlns:a16="http://schemas.microsoft.com/office/drawing/2014/main" id="{1188D78F-BD3C-404E-A542-863D7DE02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4" name="Freeform 11">
              <a:extLst>
                <a:ext uri="{FF2B5EF4-FFF2-40B4-BE49-F238E27FC236}">
                  <a16:creationId xmlns:a16="http://schemas.microsoft.com/office/drawing/2014/main" id="{C5F2E59C-EE00-47F4-94B8-5DF072AE5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5" name="Freeform 12">
              <a:extLst>
                <a:ext uri="{FF2B5EF4-FFF2-40B4-BE49-F238E27FC236}">
                  <a16:creationId xmlns:a16="http://schemas.microsoft.com/office/drawing/2014/main" id="{E953844C-2F95-4BCB-925D-89BCF1325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6" name="Freeform 13">
              <a:extLst>
                <a:ext uri="{FF2B5EF4-FFF2-40B4-BE49-F238E27FC236}">
                  <a16:creationId xmlns:a16="http://schemas.microsoft.com/office/drawing/2014/main" id="{16DFAD72-0B21-43D6-BAD6-901CC9940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7" name="Freeform 14">
              <a:extLst>
                <a:ext uri="{FF2B5EF4-FFF2-40B4-BE49-F238E27FC236}">
                  <a16:creationId xmlns:a16="http://schemas.microsoft.com/office/drawing/2014/main" id="{9C3588CC-2440-440D-A141-9206C65A20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8" name="Freeform 15">
              <a:extLst>
                <a:ext uri="{FF2B5EF4-FFF2-40B4-BE49-F238E27FC236}">
                  <a16:creationId xmlns:a16="http://schemas.microsoft.com/office/drawing/2014/main" id="{0A71A2F7-613C-41A9-B808-A8E1BDC233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9" name="Line 16">
              <a:extLst>
                <a:ext uri="{FF2B5EF4-FFF2-40B4-BE49-F238E27FC236}">
                  <a16:creationId xmlns:a16="http://schemas.microsoft.com/office/drawing/2014/main" id="{CCC8072C-0F4A-440E-85F8-21BD6CFCB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Freeform 17">
              <a:extLst>
                <a:ext uri="{FF2B5EF4-FFF2-40B4-BE49-F238E27FC236}">
                  <a16:creationId xmlns:a16="http://schemas.microsoft.com/office/drawing/2014/main" id="{4B4C9869-76AD-4C59-8DD5-6B58C2D714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Freeform 18">
              <a:extLst>
                <a:ext uri="{FF2B5EF4-FFF2-40B4-BE49-F238E27FC236}">
                  <a16:creationId xmlns:a16="http://schemas.microsoft.com/office/drawing/2014/main" id="{87FF3E02-500A-4F64-8848-E736A2C77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Freeform 19">
              <a:extLst>
                <a:ext uri="{FF2B5EF4-FFF2-40B4-BE49-F238E27FC236}">
                  <a16:creationId xmlns:a16="http://schemas.microsoft.com/office/drawing/2014/main" id="{60D3FC48-EA2B-469C-AA24-76B0D7DAE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Freeform 20">
              <a:extLst>
                <a:ext uri="{FF2B5EF4-FFF2-40B4-BE49-F238E27FC236}">
                  <a16:creationId xmlns:a16="http://schemas.microsoft.com/office/drawing/2014/main" id="{457EFF6D-A151-4B71-A304-9746BCC3F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Rectangle 21">
              <a:extLst>
                <a:ext uri="{FF2B5EF4-FFF2-40B4-BE49-F238E27FC236}">
                  <a16:creationId xmlns:a16="http://schemas.microsoft.com/office/drawing/2014/main" id="{5272A688-3CE0-4825-B9B5-94092DCF4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Freeform 22">
              <a:extLst>
                <a:ext uri="{FF2B5EF4-FFF2-40B4-BE49-F238E27FC236}">
                  <a16:creationId xmlns:a16="http://schemas.microsoft.com/office/drawing/2014/main" id="{92B0BB5B-58FA-47AA-A7CF-6811E1B03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Freeform 23">
              <a:extLst>
                <a:ext uri="{FF2B5EF4-FFF2-40B4-BE49-F238E27FC236}">
                  <a16:creationId xmlns:a16="http://schemas.microsoft.com/office/drawing/2014/main" id="{5540DDDF-6A7E-4CE4-905A-8D4B83A070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7" name="Freeform 24">
              <a:extLst>
                <a:ext uri="{FF2B5EF4-FFF2-40B4-BE49-F238E27FC236}">
                  <a16:creationId xmlns:a16="http://schemas.microsoft.com/office/drawing/2014/main" id="{809F7269-5CA1-46CB-948C-13787BC475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" name="Freeform 25">
              <a:extLst>
                <a:ext uri="{FF2B5EF4-FFF2-40B4-BE49-F238E27FC236}">
                  <a16:creationId xmlns:a16="http://schemas.microsoft.com/office/drawing/2014/main" id="{3709D6DA-015F-4C16-94DD-ABEEA131A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9" name="Freeform 26">
              <a:extLst>
                <a:ext uri="{FF2B5EF4-FFF2-40B4-BE49-F238E27FC236}">
                  <a16:creationId xmlns:a16="http://schemas.microsoft.com/office/drawing/2014/main" id="{8B93C08E-CD79-46A8-BA96-3702505C4D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0" name="Freeform 27">
              <a:extLst>
                <a:ext uri="{FF2B5EF4-FFF2-40B4-BE49-F238E27FC236}">
                  <a16:creationId xmlns:a16="http://schemas.microsoft.com/office/drawing/2014/main" id="{04FE9491-C10F-4913-B24A-676F284C1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1" name="Freeform 28">
              <a:extLst>
                <a:ext uri="{FF2B5EF4-FFF2-40B4-BE49-F238E27FC236}">
                  <a16:creationId xmlns:a16="http://schemas.microsoft.com/office/drawing/2014/main" id="{913C482B-C5FC-45AD-8C72-73C16C9395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2" name="Freeform 29">
              <a:extLst>
                <a:ext uri="{FF2B5EF4-FFF2-40B4-BE49-F238E27FC236}">
                  <a16:creationId xmlns:a16="http://schemas.microsoft.com/office/drawing/2014/main" id="{6C188634-D7BC-4AA4-AE9A-84AD81BB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" name="Freeform 30">
              <a:extLst>
                <a:ext uri="{FF2B5EF4-FFF2-40B4-BE49-F238E27FC236}">
                  <a16:creationId xmlns:a16="http://schemas.microsoft.com/office/drawing/2014/main" id="{8E7875E7-9177-4B5A-9E27-0112064F80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4" name="Freeform 31">
              <a:extLst>
                <a:ext uri="{FF2B5EF4-FFF2-40B4-BE49-F238E27FC236}">
                  <a16:creationId xmlns:a16="http://schemas.microsoft.com/office/drawing/2014/main" id="{59B8ABC3-D670-4736-84AB-C73CA4B196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126" name="Picture 2">
            <a:extLst>
              <a:ext uri="{FF2B5EF4-FFF2-40B4-BE49-F238E27FC236}">
                <a16:creationId xmlns:a16="http://schemas.microsoft.com/office/drawing/2014/main" id="{FD8ABCF5-CC25-4369-8CA0-1016BADA2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" y="-2"/>
            <a:ext cx="4060468" cy="6858001"/>
          </a:xfrm>
          <a:prstGeom prst="rect">
            <a:avLst/>
          </a:prstGeom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9A6CAB08-AD55-4410-9A2A-31FA98F24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4564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652DAC3A-4FD0-4A8F-92B6-435AA8039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7" y="-9998"/>
            <a:ext cx="1220483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1" name="Rectangle 5">
              <a:extLst>
                <a:ext uri="{FF2B5EF4-FFF2-40B4-BE49-F238E27FC236}">
                  <a16:creationId xmlns:a16="http://schemas.microsoft.com/office/drawing/2014/main" id="{B9D64E40-B368-413D-8A3E-FFCAA54D2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5E116B13-6012-4840-AA3B-C716469FB5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2EB1A2A7-7168-4A40-A825-DFEAE52C4D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4" name="Freeform 8">
              <a:extLst>
                <a:ext uri="{FF2B5EF4-FFF2-40B4-BE49-F238E27FC236}">
                  <a16:creationId xmlns:a16="http://schemas.microsoft.com/office/drawing/2014/main" id="{90019991-73F1-47C6-A7D4-A9D2631279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916C4EC5-59EA-4C75-AF70-4873CD115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id="{C8961F09-0B82-40F7-B928-E5AF33930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F71479E5-D9A2-476B-B2D2-F67D3478CD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D6720850-6192-469B-B9BF-FB50183515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C431C61F-33D7-4D0A-BBD2-B0FD71E6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7EE14CC4-51E1-47A6-8808-25ED854E35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38A3C423-01E5-46A5-85C7-AC8ADCEEE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" name="Line 16">
              <a:extLst>
                <a:ext uri="{FF2B5EF4-FFF2-40B4-BE49-F238E27FC236}">
                  <a16:creationId xmlns:a16="http://schemas.microsoft.com/office/drawing/2014/main" id="{041BAF2E-E821-41EC-A7B2-BEB2E1833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43" name="Freeform 17">
              <a:extLst>
                <a:ext uri="{FF2B5EF4-FFF2-40B4-BE49-F238E27FC236}">
                  <a16:creationId xmlns:a16="http://schemas.microsoft.com/office/drawing/2014/main" id="{1A05FB87-BE4B-4B1B-9A30-A3B243756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4" name="Freeform 18">
              <a:extLst>
                <a:ext uri="{FF2B5EF4-FFF2-40B4-BE49-F238E27FC236}">
                  <a16:creationId xmlns:a16="http://schemas.microsoft.com/office/drawing/2014/main" id="{75C9AE77-A22A-4D13-B947-08FBC6803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5" name="Freeform 19">
              <a:extLst>
                <a:ext uri="{FF2B5EF4-FFF2-40B4-BE49-F238E27FC236}">
                  <a16:creationId xmlns:a16="http://schemas.microsoft.com/office/drawing/2014/main" id="{E7BB7678-664B-4C81-B9BC-9B2C5D7E84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6" name="Freeform 20">
              <a:extLst>
                <a:ext uri="{FF2B5EF4-FFF2-40B4-BE49-F238E27FC236}">
                  <a16:creationId xmlns:a16="http://schemas.microsoft.com/office/drawing/2014/main" id="{1EA72C94-7B99-4B7C-BBD6-184C1DBEE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7" name="Rectangle 21">
              <a:extLst>
                <a:ext uri="{FF2B5EF4-FFF2-40B4-BE49-F238E27FC236}">
                  <a16:creationId xmlns:a16="http://schemas.microsoft.com/office/drawing/2014/main" id="{01875D0F-2424-4389-BB79-B7877502E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8" name="Freeform 22">
              <a:extLst>
                <a:ext uri="{FF2B5EF4-FFF2-40B4-BE49-F238E27FC236}">
                  <a16:creationId xmlns:a16="http://schemas.microsoft.com/office/drawing/2014/main" id="{927F5A31-C681-4932-BEFD-B223D6F20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9" name="Freeform 23">
              <a:extLst>
                <a:ext uri="{FF2B5EF4-FFF2-40B4-BE49-F238E27FC236}">
                  <a16:creationId xmlns:a16="http://schemas.microsoft.com/office/drawing/2014/main" id="{DAD9D8E8-3E55-4DDA-80B0-6508DFC58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0" name="Freeform 24">
              <a:extLst>
                <a:ext uri="{FF2B5EF4-FFF2-40B4-BE49-F238E27FC236}">
                  <a16:creationId xmlns:a16="http://schemas.microsoft.com/office/drawing/2014/main" id="{D22A1C63-7C05-4DA9-8684-DC69A5D992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1" name="Freeform 25">
              <a:extLst>
                <a:ext uri="{FF2B5EF4-FFF2-40B4-BE49-F238E27FC236}">
                  <a16:creationId xmlns:a16="http://schemas.microsoft.com/office/drawing/2014/main" id="{A8B355B6-F766-4BB2-A54B-CE32BC49A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2" name="Freeform 26">
              <a:extLst>
                <a:ext uri="{FF2B5EF4-FFF2-40B4-BE49-F238E27FC236}">
                  <a16:creationId xmlns:a16="http://schemas.microsoft.com/office/drawing/2014/main" id="{D8DD30D1-F2F5-4FCF-889A-5AC14EFF6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3" name="Freeform 27">
              <a:extLst>
                <a:ext uri="{FF2B5EF4-FFF2-40B4-BE49-F238E27FC236}">
                  <a16:creationId xmlns:a16="http://schemas.microsoft.com/office/drawing/2014/main" id="{CB2B0458-507D-43E8-B56C-F0CED4CAF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4" name="Freeform 28">
              <a:extLst>
                <a:ext uri="{FF2B5EF4-FFF2-40B4-BE49-F238E27FC236}">
                  <a16:creationId xmlns:a16="http://schemas.microsoft.com/office/drawing/2014/main" id="{7675565E-26DD-486E-B047-99568C1FF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5" name="Freeform 29">
              <a:extLst>
                <a:ext uri="{FF2B5EF4-FFF2-40B4-BE49-F238E27FC236}">
                  <a16:creationId xmlns:a16="http://schemas.microsoft.com/office/drawing/2014/main" id="{5434B238-B1E6-469A-9A4E-26CC34BC3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6" name="Freeform 30">
              <a:extLst>
                <a:ext uri="{FF2B5EF4-FFF2-40B4-BE49-F238E27FC236}">
                  <a16:creationId xmlns:a16="http://schemas.microsoft.com/office/drawing/2014/main" id="{06B74BB5-A917-465D-92AF-7A24D0854E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57" name="Freeform 31">
              <a:extLst>
                <a:ext uri="{FF2B5EF4-FFF2-40B4-BE49-F238E27FC236}">
                  <a16:creationId xmlns:a16="http://schemas.microsoft.com/office/drawing/2014/main" id="{CADDD9FF-E0DA-4B0B-8004-2BDB7DA26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dgm="http://schemas.openxmlformats.org/drawingml/2006/diagram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pic>
        <p:nvPicPr>
          <p:cNvPr id="159" name="Picture 2">
            <a:extLst>
              <a:ext uri="{FF2B5EF4-FFF2-40B4-BE49-F238E27FC236}">
                <a16:creationId xmlns:a16="http://schemas.microsoft.com/office/drawing/2014/main" id="{CB54E949-8598-44D5-95F6-C31D8E650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" y="-13238"/>
            <a:ext cx="4061660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dgm="http://schemas.openxmlformats.org/drawingml/2006/diagram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077D925-0244-E850-6844-1BCD579C5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107" y="1134683"/>
            <a:ext cx="2742596" cy="42550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300" dirty="0">
                <a:solidFill>
                  <a:srgbClr val="FFFFFF"/>
                </a:solidFill>
              </a:rPr>
              <a:t>Pruebas Funcionales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53B6C10-84A8-F75A-9FE0-90EEBCAF44E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19520419"/>
              </p:ext>
            </p:extLst>
          </p:nvPr>
        </p:nvGraphicFramePr>
        <p:xfrm>
          <a:off x="4660974" y="1134682"/>
          <a:ext cx="6691005" cy="42550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661507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83591-B1DB-D721-9F6B-2B669366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Futuras mejoras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8364C33E-702D-BFDE-C706-4E11C3D531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876032137"/>
              </p:ext>
            </p:extLst>
          </p:nvPr>
        </p:nvGraphicFramePr>
        <p:xfrm>
          <a:off x="1141113" y="2249486"/>
          <a:ext cx="487711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Marcador de contenido 2">
            <a:extLst>
              <a:ext uri="{FF2B5EF4-FFF2-40B4-BE49-F238E27FC236}">
                <a16:creationId xmlns:a16="http://schemas.microsoft.com/office/drawing/2014/main" id="{258F6282-A741-3D8D-3B68-964F7EC9F9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3551293"/>
              </p:ext>
            </p:extLst>
          </p:nvPr>
        </p:nvGraphicFramePr>
        <p:xfrm>
          <a:off x="6092825" y="2249486"/>
          <a:ext cx="487711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943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ppt/theme/theme2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150</TotalTime>
  <Words>271</Words>
  <Application>Microsoft Office PowerPoint</Application>
  <PresentationFormat>Personalizado</PresentationFormat>
  <Paragraphs>59</Paragraphs>
  <Slides>10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Tw Cen MT</vt:lpstr>
      <vt:lpstr>Circuito</vt:lpstr>
      <vt:lpstr>Presentación de PowerPoint</vt:lpstr>
      <vt:lpstr>INTRODUCCIÓN</vt:lpstr>
      <vt:lpstr>Justificación y Objetivos</vt:lpstr>
      <vt:lpstr>Metodología y Organización</vt:lpstr>
      <vt:lpstr>Tecnologías Utilizadas</vt:lpstr>
      <vt:lpstr>Funciones Principales</vt:lpstr>
      <vt:lpstr>Despliegue del Proyecto</vt:lpstr>
      <vt:lpstr>Pruebas Funcionales</vt:lpstr>
      <vt:lpstr>Futuras mejoras</vt:lpstr>
      <vt:lpstr>¡¡Muchas gracias!!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Mengibar Castillo</dc:creator>
  <cp:lastModifiedBy>Christian Mengibar Castillo</cp:lastModifiedBy>
  <cp:revision>1</cp:revision>
  <dcterms:created xsi:type="dcterms:W3CDTF">2025-06-11T12:23:30Z</dcterms:created>
  <dcterms:modified xsi:type="dcterms:W3CDTF">2025-06-11T14:53:35Z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