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C8C7C7"/>
    <a:srgbClr val="2726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 autoAdjust="0"/>
    <p:restoredTop sz="94660"/>
  </p:normalViewPr>
  <p:slideViewPr>
    <p:cSldViewPr snapToGrid="0">
      <p:cViewPr>
        <p:scale>
          <a:sx n="75" d="100"/>
          <a:sy n="75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CED66-A145-4FA0-A20B-5FB0B0EB4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BD1873-C9D4-44AE-A1C3-CF3B3A2D1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5972D7-83FD-44C2-94D7-B03C3F12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A61A9D-D04B-4C68-B321-31194F8E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8D43EE-559C-4D4E-B809-4A9F3554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75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53CA5-D3EA-42AD-9B66-0FAB5B42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0A71E97-23EF-4B9B-B5FF-864CF42DC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9853CA-813F-40B8-809C-BE721447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3A8193-48E9-4AE2-A204-2C43449D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8CF34E-5F82-4FE6-B294-98D4668A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68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C16680-64D1-484C-A810-D3B039614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B9CC86-0EB9-450D-880C-CA2275DA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5B75DB-628E-42D7-8C68-605E1033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DD623D-F34C-414D-844C-6F069979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A4A191-C2CE-422E-A0BC-4C823CDC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419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B7DDF-8C91-48D9-A32D-B8D1D604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38E89B-BF4F-4644-B72E-834975FE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C53813-2021-4745-97AA-EA3738EE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9DF55E-BD76-48C3-AB77-4DA8481F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E3903A-279E-437F-BA78-DB9B104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969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E9F64-3D26-43AE-B451-F769F1E7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7DDB39-7C2C-417F-8E3A-CD3803EA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52845E-C1AE-49AC-AAEB-5BBBFED5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66B64B-8B03-4563-9A5A-5D3C318E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5C18B1-CC9A-40AF-925A-A093140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78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E9D41-274E-4CEC-A8CC-51893BEC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56E64A-77E4-4C8E-AB10-D70E4388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7C37998-4BDE-49DF-BFC0-20C14B1AF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F55AB9-1126-4EE7-BC29-523179DE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52D12E9-4A19-4C27-874A-059D0872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A62F73-B4D0-4351-9633-8507B5B5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789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0459A-5EA6-451C-BCE3-DB2761FC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A6E0CCE-DB0B-4B30-BAC9-4F7F3705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AA48371-0810-4080-9F9E-466F6221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8DFBA29-BBC8-41B6-9704-739631C10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680A647-5D23-4867-B682-0A50D3024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980350D-F313-4218-B978-4871BAEC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AAF7B37-9C33-4520-A2C7-2244965E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5978324-1975-4293-9FF6-357316E5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228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EF3CD-09B5-4051-83FE-5036BA39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4A569A1-1AF1-482E-85F7-3A4EA9BE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A355F03-D597-4071-8A79-B971D511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DDA0BE-96C6-43F5-883D-9C54126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8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9A16EC9-7BE6-42CB-ACBB-38397553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B43EDD-7C85-429E-8306-F10F3249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2F11055-4E5D-4A3D-B67D-C1FAB96B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35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0698F-035F-4526-911B-35744BBF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09E21E-5999-46B7-AF27-E659C7D5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D0AB07D-D1A9-4C46-9108-551778F57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5BB2A26-3655-4F58-B549-4DE9E5E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DD8AA2-B0B8-4B76-9BFE-67F6219A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F18062-5969-4886-AAA3-4C269A71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858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0C196-C507-4B97-ABFA-54919057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12ACCD9-A6FA-4A2C-BB0A-133BDF3A0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4E1B1B-BF9E-46AB-8283-3D6E366B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1D872B-8846-4434-B15C-63BA0EF9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9220FF-1CD3-4EE8-8F67-ADD0F3A8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9E38AFF-F27C-4EC4-BDA3-9678A85D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226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FD3FEB6-2833-47EE-94B0-92460E2A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B0D543-E20E-4335-B99A-53786F17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815BFF-7EB8-4CED-994A-25EEF7199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B6C3-4255-455B-91A2-DFEC50F5E6B4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14E491-844E-4757-B5A0-9820795A5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3BD660-BCFE-4964-898D-E35EC2F9E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CAE6-AEC8-40D7-ADC9-9C85DF58F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362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AE6AC7-1161-403A-970C-C2E3627A5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97" y="613578"/>
            <a:ext cx="1733204" cy="173320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77D0DEF-D920-4BA0-985D-B7D6BA2FBBDC}"/>
              </a:ext>
            </a:extLst>
          </p:cNvPr>
          <p:cNvSpPr/>
          <p:nvPr/>
        </p:nvSpPr>
        <p:spPr>
          <a:xfrm>
            <a:off x="5735999" y="5270269"/>
            <a:ext cx="720000" cy="720000"/>
          </a:xfrm>
          <a:prstGeom prst="roundRect">
            <a:avLst>
              <a:gd name="adj" fmla="val 50000"/>
            </a:avLst>
          </a:prstGeom>
          <a:noFill/>
          <a:ln w="76200">
            <a:solidFill>
              <a:srgbClr val="272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A0C76B-76F6-416F-94E9-8BA32B73D932}"/>
              </a:ext>
            </a:extLst>
          </p:cNvPr>
          <p:cNvSpPr txBox="1"/>
          <p:nvPr/>
        </p:nvSpPr>
        <p:spPr>
          <a:xfrm>
            <a:off x="3677156" y="3105834"/>
            <a:ext cx="483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>
                <a:latin typeface="Century" panose="02040604050505020304" pitchFamily="18" charset="0"/>
                <a:ea typeface="Adobe Song Std L" panose="02020300000000000000" pitchFamily="18" charset="-128"/>
              </a:rPr>
              <a:t>UpLoader</a:t>
            </a:r>
            <a:endParaRPr lang="pt-PT" sz="2800" b="1" dirty="0">
              <a:latin typeface="Century" panose="02040604050505020304" pitchFamily="18" charset="0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0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2B5CA8D-E46A-4F3F-BA5B-9F0522D558C2}"/>
              </a:ext>
            </a:extLst>
          </p:cNvPr>
          <p:cNvSpPr/>
          <p:nvPr/>
        </p:nvSpPr>
        <p:spPr>
          <a:xfrm>
            <a:off x="2882900" y="2260599"/>
            <a:ext cx="6426200" cy="2641601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AE6AC7-1161-403A-970C-C2E3627A5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66" y="232731"/>
            <a:ext cx="986469" cy="9864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82300CE-C692-4D31-A478-CB26A57E4BB6}"/>
              </a:ext>
            </a:extLst>
          </p:cNvPr>
          <p:cNvSpPr txBox="1"/>
          <p:nvPr/>
        </p:nvSpPr>
        <p:spPr>
          <a:xfrm>
            <a:off x="3677157" y="1505634"/>
            <a:ext cx="483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>
                <a:latin typeface="Century" panose="02040604050505020304" pitchFamily="18" charset="0"/>
                <a:ea typeface="Adobe Song Std L" panose="02020300000000000000" pitchFamily="18" charset="-128"/>
              </a:rPr>
              <a:t>UpLoader</a:t>
            </a:r>
            <a:endParaRPr lang="pt-PT" sz="2800" b="1" dirty="0">
              <a:latin typeface="Century" panose="02040604050505020304" pitchFamily="18" charset="0"/>
              <a:ea typeface="Adobe Song Std L" panose="02020300000000000000" pitchFamily="18" charset="-12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C6AB99B-1DF5-4013-A63F-CF755BDB2C3D}"/>
              </a:ext>
            </a:extLst>
          </p:cNvPr>
          <p:cNvGrpSpPr/>
          <p:nvPr/>
        </p:nvGrpSpPr>
        <p:grpSpPr>
          <a:xfrm>
            <a:off x="3576000" y="3204000"/>
            <a:ext cx="5040000" cy="450000"/>
            <a:chOff x="3779199" y="3340099"/>
            <a:chExt cx="5040000" cy="450000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9A83E32B-6DCA-41AA-8034-9175372C0356}"/>
                </a:ext>
              </a:extLst>
            </p:cNvPr>
            <p:cNvSpPr/>
            <p:nvPr/>
          </p:nvSpPr>
          <p:spPr>
            <a:xfrm>
              <a:off x="3779199" y="3340099"/>
              <a:ext cx="5040000" cy="450000"/>
            </a:xfrm>
            <a:prstGeom prst="roundRect">
              <a:avLst>
                <a:gd name="adj" fmla="val 40351"/>
              </a:avLst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bg1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FAB8297-6AD9-4A41-BD5B-774B22E10A2A}"/>
                </a:ext>
              </a:extLst>
            </p:cNvPr>
            <p:cNvSpPr/>
            <p:nvPr/>
          </p:nvSpPr>
          <p:spPr>
            <a:xfrm>
              <a:off x="3918455" y="3412699"/>
              <a:ext cx="1440000" cy="288000"/>
            </a:xfrm>
            <a:prstGeom prst="roundRect">
              <a:avLst>
                <a:gd name="adj" fmla="val 40351"/>
              </a:avLst>
            </a:prstGeom>
            <a:solidFill>
              <a:srgbClr val="C8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  <a:latin typeface="Maiandra GD" panose="020E0502030308020204" pitchFamily="34" charset="0"/>
                </a:rPr>
                <a:t>Ficheiro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BD777F9-D342-4E95-9926-09701DAE0A76}"/>
              </a:ext>
            </a:extLst>
          </p:cNvPr>
          <p:cNvGrpSpPr/>
          <p:nvPr/>
        </p:nvGrpSpPr>
        <p:grpSpPr>
          <a:xfrm>
            <a:off x="3576000" y="2670600"/>
            <a:ext cx="5040000" cy="450000"/>
            <a:chOff x="3779199" y="3340099"/>
            <a:chExt cx="5040000" cy="450000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5C34A679-8B58-49DC-AF8A-BE5075C4DE74}"/>
                </a:ext>
              </a:extLst>
            </p:cNvPr>
            <p:cNvSpPr/>
            <p:nvPr/>
          </p:nvSpPr>
          <p:spPr>
            <a:xfrm>
              <a:off x="3779199" y="3340099"/>
              <a:ext cx="5040000" cy="450000"/>
            </a:xfrm>
            <a:prstGeom prst="roundRect">
              <a:avLst>
                <a:gd name="adj" fmla="val 40351"/>
              </a:avLst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PT" dirty="0">
                  <a:solidFill>
                    <a:schemeClr val="bg1"/>
                  </a:solidFill>
                  <a:latin typeface="Century" panose="02040604050505020304" pitchFamily="18" charset="0"/>
                </a:rPr>
                <a:t>http://10.10.10.10:6106          </a:t>
              </a:r>
              <a:r>
                <a:rPr lang="pt-PT" dirty="0">
                  <a:solidFill>
                    <a:srgbClr val="343434"/>
                  </a:solidFill>
                  <a:latin typeface="Century" panose="02040604050505020304" pitchFamily="18" charset="0"/>
                </a:rPr>
                <a:t>.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7A0ADE7-53DA-4707-80F8-CAC205D63266}"/>
                </a:ext>
              </a:extLst>
            </p:cNvPr>
            <p:cNvSpPr/>
            <p:nvPr/>
          </p:nvSpPr>
          <p:spPr>
            <a:xfrm>
              <a:off x="3918455" y="3412699"/>
              <a:ext cx="1440000" cy="288000"/>
            </a:xfrm>
            <a:prstGeom prst="roundRect">
              <a:avLst>
                <a:gd name="adj" fmla="val 40351"/>
              </a:avLst>
            </a:prstGeom>
            <a:solidFill>
              <a:srgbClr val="C8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  <a:latin typeface="Maiandra GD" panose="020E0502030308020204" pitchFamily="34" charset="0"/>
                </a:rPr>
                <a:t>Endpoint</a:t>
              </a:r>
            </a:p>
          </p:txBody>
        </p:sp>
      </p:grp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D7AB70F-B67B-4B6E-9678-635451EFC678}"/>
              </a:ext>
            </a:extLst>
          </p:cNvPr>
          <p:cNvSpPr/>
          <p:nvPr/>
        </p:nvSpPr>
        <p:spPr>
          <a:xfrm>
            <a:off x="4836000" y="4131100"/>
            <a:ext cx="2520000" cy="450000"/>
          </a:xfrm>
          <a:prstGeom prst="roundRect">
            <a:avLst>
              <a:gd name="adj" fmla="val 40351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Century" panose="02040604050505020304" pitchFamily="18" charset="0"/>
              </a:rPr>
              <a:t>Enviar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D7A9522-1914-423D-B016-EC17CE3D5232}"/>
              </a:ext>
            </a:extLst>
          </p:cNvPr>
          <p:cNvSpPr txBox="1"/>
          <p:nvPr/>
        </p:nvSpPr>
        <p:spPr>
          <a:xfrm>
            <a:off x="4524628" y="5306391"/>
            <a:ext cx="314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>
                <a:latin typeface="Century" panose="02040604050505020304" pitchFamily="18" charset="0"/>
                <a:ea typeface="Adobe Song Std L" panose="02020300000000000000" pitchFamily="18" charset="-128"/>
              </a:rPr>
              <a:t>Resposta</a:t>
            </a:r>
            <a:endParaRPr lang="pt-PT" sz="2000" b="1" dirty="0">
              <a:latin typeface="Century" panose="02040604050505020304" pitchFamily="18" charset="0"/>
              <a:ea typeface="Adobe Song Std L" panose="02020300000000000000" pitchFamily="18" charset="-128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6038628-B3E1-4A75-9F47-728623423B34}"/>
              </a:ext>
            </a:extLst>
          </p:cNvPr>
          <p:cNvSpPr/>
          <p:nvPr/>
        </p:nvSpPr>
        <p:spPr>
          <a:xfrm>
            <a:off x="2882900" y="5829611"/>
            <a:ext cx="6426200" cy="1549089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757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Ecrã Panorâmico</PresentationFormat>
  <Paragraphs>7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Maiandra GD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Beach House</dc:creator>
  <cp:lastModifiedBy>Beach House</cp:lastModifiedBy>
  <cp:revision>4</cp:revision>
  <dcterms:created xsi:type="dcterms:W3CDTF">2025-06-22T21:50:40Z</dcterms:created>
  <dcterms:modified xsi:type="dcterms:W3CDTF">2025-06-22T22:16:07Z</dcterms:modified>
</cp:coreProperties>
</file>