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58" r:id="rId5"/>
    <p:sldId id="264" r:id="rId6"/>
    <p:sldId id="263" r:id="rId7"/>
    <p:sldId id="261" r:id="rId8"/>
    <p:sldId id="260" r:id="rId9"/>
  </p:sldIdLst>
  <p:sldSz cx="2520950" cy="5400675"/>
  <p:notesSz cx="6858000" cy="9144000"/>
  <p:defaultTextStyle>
    <a:defPPr>
      <a:defRPr lang="pt-BR"/>
    </a:defPPr>
    <a:lvl1pPr marL="0" algn="l" defTabSz="47320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601" algn="l" defTabSz="47320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202" algn="l" defTabSz="47320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803" algn="l" defTabSz="47320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404" algn="l" defTabSz="47320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3005" algn="l" defTabSz="47320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606" algn="l" defTabSz="47320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6207" algn="l" defTabSz="47320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808" algn="l" defTabSz="47320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222F1998-CB35-4D5C-9FB5-CD6E48C30044}">
          <p14:sldIdLst>
            <p14:sldId id="256"/>
            <p14:sldId id="257"/>
            <p14:sldId id="259"/>
            <p14:sldId id="258"/>
            <p14:sldId id="264"/>
          </p14:sldIdLst>
        </p14:section>
        <p14:section name="Alfabeto" id="{013C25B9-1C39-4706-B01E-7B7ECA3E8B5F}">
          <p14:sldIdLst>
            <p14:sldId id="263"/>
          </p14:sldIdLst>
        </p14:section>
        <p14:section name="Pesquisar" id="{42956C89-0BF7-4B46-A41A-502639BA7FEB}">
          <p14:sldIdLst>
            <p14:sldId id="261"/>
          </p14:sldIdLst>
        </p14:section>
        <p14:section name="Sobre" id="{148FC56A-E3CB-4D52-A5AE-8779FC4D5B59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01">
          <p15:clr>
            <a:srgbClr val="A4A3A4"/>
          </p15:clr>
        </p15:guide>
        <p15:guide id="2" pos="7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85A"/>
    <a:srgbClr val="020611"/>
    <a:srgbClr val="2B32B2"/>
    <a:srgbClr val="148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>
      <p:cViewPr varScale="1">
        <p:scale>
          <a:sx n="93" d="100"/>
          <a:sy n="93" d="100"/>
        </p:scale>
        <p:origin x="2778" y="78"/>
      </p:cViewPr>
      <p:guideLst>
        <p:guide orient="horz" pos="1701"/>
        <p:guide pos="79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27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23616EB-0274-4979-9B4A-79CFDB769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CFBDFEB-CF9A-439E-B689-C84E18E033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1C2BF-E256-4E1B-AF4D-065B977786F0}" type="datetimeFigureOut">
              <a:rPr lang="pt-PT" smtClean="0"/>
              <a:t>14/12/2024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0A8F4FE-9CF2-4FE5-985B-67296AE42A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A680C9A-349E-493C-809C-D74DA0116C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D7FE6-67B2-4F96-8225-174C8313CD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2692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AE6E-96AF-4F75-8154-92D8CA8A37AC}" type="datetimeFigureOut">
              <a:rPr lang="pt-PT" smtClean="0"/>
              <a:t>14/12/2024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708275" y="1143000"/>
            <a:ext cx="1441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94E4D-DCA5-4328-B980-C45AC83EB6F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151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94E4D-DCA5-4328-B980-C45AC83EB6F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832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9071" y="1677711"/>
            <a:ext cx="2142808" cy="1157644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8143" y="3060384"/>
            <a:ext cx="1764665" cy="13801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3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FE7-CC43-4471-93EB-B8A4BFE49A26}" type="datetimeFigureOut">
              <a:rPr lang="pt-BR" smtClean="0"/>
              <a:pPr/>
              <a:t>14/12/2024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2553-D7C1-43EE-8C94-FEACFE42C5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FE7-CC43-4471-93EB-B8A4BFE49A26}" type="datetimeFigureOut">
              <a:rPr lang="pt-BR" smtClean="0"/>
              <a:pPr/>
              <a:t>14/12/2024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2553-D7C1-43EE-8C94-FEACFE42C5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04193" y="181275"/>
            <a:ext cx="156247" cy="3871733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4576" y="181275"/>
            <a:ext cx="427598" cy="3871733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FE7-CC43-4471-93EB-B8A4BFE49A26}" type="datetimeFigureOut">
              <a:rPr lang="pt-BR" smtClean="0"/>
              <a:pPr/>
              <a:t>14/12/2024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2553-D7C1-43EE-8C94-FEACFE42C5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FE7-CC43-4471-93EB-B8A4BFE49A26}" type="datetimeFigureOut">
              <a:rPr lang="pt-BR" smtClean="0"/>
              <a:pPr/>
              <a:t>14/12/2024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2553-D7C1-43EE-8C94-FEACFE42C5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137" y="3470434"/>
            <a:ext cx="2142808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99137" y="2289038"/>
            <a:ext cx="2142808" cy="11813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6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20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80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40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300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60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620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80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FE7-CC43-4471-93EB-B8A4BFE49A26}" type="datetimeFigureOut">
              <a:rPr lang="pt-BR" smtClean="0"/>
              <a:pPr/>
              <a:t>14/12/2024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2553-D7C1-43EE-8C94-FEACFE42C5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4576" y="1058883"/>
            <a:ext cx="291922" cy="299412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68517" y="1058883"/>
            <a:ext cx="291923" cy="2994122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FE7-CC43-4471-93EB-B8A4BFE49A26}" type="datetimeFigureOut">
              <a:rPr lang="pt-BR" smtClean="0"/>
              <a:pPr/>
              <a:t>14/12/2024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2553-D7C1-43EE-8C94-FEACFE42C5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48" y="216278"/>
            <a:ext cx="2268855" cy="900113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6051" y="1208901"/>
            <a:ext cx="1113857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601" indent="0">
              <a:buNone/>
              <a:defRPr sz="1000" b="1"/>
            </a:lvl2pPr>
            <a:lvl3pPr marL="473202" indent="0">
              <a:buNone/>
              <a:defRPr sz="900" b="1"/>
            </a:lvl3pPr>
            <a:lvl4pPr marL="709803" indent="0">
              <a:buNone/>
              <a:defRPr sz="800" b="1"/>
            </a:lvl4pPr>
            <a:lvl5pPr marL="946404" indent="0">
              <a:buNone/>
              <a:defRPr sz="800" b="1"/>
            </a:lvl5pPr>
            <a:lvl6pPr marL="1183005" indent="0">
              <a:buNone/>
              <a:defRPr sz="800" b="1"/>
            </a:lvl6pPr>
            <a:lvl7pPr marL="1419606" indent="0">
              <a:buNone/>
              <a:defRPr sz="800" b="1"/>
            </a:lvl7pPr>
            <a:lvl8pPr marL="1656207" indent="0">
              <a:buNone/>
              <a:defRPr sz="800" b="1"/>
            </a:lvl8pPr>
            <a:lvl9pPr marL="1892808" indent="0">
              <a:buNone/>
              <a:defRPr sz="8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26051" y="1712715"/>
            <a:ext cx="1113857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1280611" y="1208901"/>
            <a:ext cx="1114295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601" indent="0">
              <a:buNone/>
              <a:defRPr sz="1000" b="1"/>
            </a:lvl2pPr>
            <a:lvl3pPr marL="473202" indent="0">
              <a:buNone/>
              <a:defRPr sz="900" b="1"/>
            </a:lvl3pPr>
            <a:lvl4pPr marL="709803" indent="0">
              <a:buNone/>
              <a:defRPr sz="800" b="1"/>
            </a:lvl4pPr>
            <a:lvl5pPr marL="946404" indent="0">
              <a:buNone/>
              <a:defRPr sz="800" b="1"/>
            </a:lvl5pPr>
            <a:lvl6pPr marL="1183005" indent="0">
              <a:buNone/>
              <a:defRPr sz="800" b="1"/>
            </a:lvl6pPr>
            <a:lvl7pPr marL="1419606" indent="0">
              <a:buNone/>
              <a:defRPr sz="800" b="1"/>
            </a:lvl7pPr>
            <a:lvl8pPr marL="1656207" indent="0">
              <a:buNone/>
              <a:defRPr sz="800" b="1"/>
            </a:lvl8pPr>
            <a:lvl9pPr marL="1892808" indent="0">
              <a:buNone/>
              <a:defRPr sz="8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1280611" y="1712715"/>
            <a:ext cx="1114295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FE7-CC43-4471-93EB-B8A4BFE49A26}" type="datetimeFigureOut">
              <a:rPr lang="pt-BR" smtClean="0"/>
              <a:pPr/>
              <a:t>14/12/2024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2553-D7C1-43EE-8C94-FEACFE42C5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FE7-CC43-4471-93EB-B8A4BFE49A26}" type="datetimeFigureOut">
              <a:rPr lang="pt-BR" smtClean="0"/>
              <a:pPr/>
              <a:t>14/12/2024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2553-D7C1-43EE-8C94-FEACFE42C5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FE7-CC43-4471-93EB-B8A4BFE49A26}" type="datetimeFigureOut">
              <a:rPr lang="pt-BR" smtClean="0"/>
              <a:pPr/>
              <a:t>14/12/2024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2553-D7C1-43EE-8C94-FEACFE42C5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51" y="215028"/>
            <a:ext cx="829375" cy="91511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85624" y="215029"/>
            <a:ext cx="1409281" cy="46093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6051" y="1130141"/>
            <a:ext cx="829375" cy="3694212"/>
          </a:xfrm>
        </p:spPr>
        <p:txBody>
          <a:bodyPr/>
          <a:lstStyle>
            <a:lvl1pPr marL="0" indent="0">
              <a:buNone/>
              <a:defRPr sz="700"/>
            </a:lvl1pPr>
            <a:lvl2pPr marL="236601" indent="0">
              <a:buNone/>
              <a:defRPr sz="600"/>
            </a:lvl2pPr>
            <a:lvl3pPr marL="473202" indent="0">
              <a:buNone/>
              <a:defRPr sz="500"/>
            </a:lvl3pPr>
            <a:lvl4pPr marL="709803" indent="0">
              <a:buNone/>
              <a:defRPr sz="500"/>
            </a:lvl4pPr>
            <a:lvl5pPr marL="946404" indent="0">
              <a:buNone/>
              <a:defRPr sz="500"/>
            </a:lvl5pPr>
            <a:lvl6pPr marL="1183005" indent="0">
              <a:buNone/>
              <a:defRPr sz="500"/>
            </a:lvl6pPr>
            <a:lvl7pPr marL="1419606" indent="0">
              <a:buNone/>
              <a:defRPr sz="500"/>
            </a:lvl7pPr>
            <a:lvl8pPr marL="1656207" indent="0">
              <a:buNone/>
              <a:defRPr sz="500"/>
            </a:lvl8pPr>
            <a:lvl9pPr marL="1892808" indent="0">
              <a:buNone/>
              <a:defRPr sz="5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FE7-CC43-4471-93EB-B8A4BFE49A26}" type="datetimeFigureOut">
              <a:rPr lang="pt-BR" smtClean="0"/>
              <a:pPr/>
              <a:t>14/12/2024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2553-D7C1-43EE-8C94-FEACFE42C5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4124" y="3780474"/>
            <a:ext cx="1512570" cy="4463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494124" y="482561"/>
            <a:ext cx="1512570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36601" indent="0">
              <a:buNone/>
              <a:defRPr sz="1400"/>
            </a:lvl2pPr>
            <a:lvl3pPr marL="473202" indent="0">
              <a:buNone/>
              <a:defRPr sz="1200"/>
            </a:lvl3pPr>
            <a:lvl4pPr marL="709803" indent="0">
              <a:buNone/>
              <a:defRPr sz="1000"/>
            </a:lvl4pPr>
            <a:lvl5pPr marL="946404" indent="0">
              <a:buNone/>
              <a:defRPr sz="1000"/>
            </a:lvl5pPr>
            <a:lvl6pPr marL="1183005" indent="0">
              <a:buNone/>
              <a:defRPr sz="1000"/>
            </a:lvl6pPr>
            <a:lvl7pPr marL="1419606" indent="0">
              <a:buNone/>
              <a:defRPr sz="1000"/>
            </a:lvl7pPr>
            <a:lvl8pPr marL="1656207" indent="0">
              <a:buNone/>
              <a:defRPr sz="1000"/>
            </a:lvl8pPr>
            <a:lvl9pPr marL="1892808" indent="0">
              <a:buNone/>
              <a:defRPr sz="1000"/>
            </a:lvl9pPr>
          </a:lstStyle>
          <a:p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94124" y="4226781"/>
            <a:ext cx="1512570" cy="633828"/>
          </a:xfrm>
        </p:spPr>
        <p:txBody>
          <a:bodyPr/>
          <a:lstStyle>
            <a:lvl1pPr marL="0" indent="0">
              <a:buNone/>
              <a:defRPr sz="700"/>
            </a:lvl1pPr>
            <a:lvl2pPr marL="236601" indent="0">
              <a:buNone/>
              <a:defRPr sz="600"/>
            </a:lvl2pPr>
            <a:lvl3pPr marL="473202" indent="0">
              <a:buNone/>
              <a:defRPr sz="500"/>
            </a:lvl3pPr>
            <a:lvl4pPr marL="709803" indent="0">
              <a:buNone/>
              <a:defRPr sz="500"/>
            </a:lvl4pPr>
            <a:lvl5pPr marL="946404" indent="0">
              <a:buNone/>
              <a:defRPr sz="500"/>
            </a:lvl5pPr>
            <a:lvl6pPr marL="1183005" indent="0">
              <a:buNone/>
              <a:defRPr sz="500"/>
            </a:lvl6pPr>
            <a:lvl7pPr marL="1419606" indent="0">
              <a:buNone/>
              <a:defRPr sz="500"/>
            </a:lvl7pPr>
            <a:lvl8pPr marL="1656207" indent="0">
              <a:buNone/>
              <a:defRPr sz="500"/>
            </a:lvl8pPr>
            <a:lvl9pPr marL="1892808" indent="0">
              <a:buNone/>
              <a:defRPr sz="5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FE7-CC43-4471-93EB-B8A4BFE49A26}" type="datetimeFigureOut">
              <a:rPr lang="pt-BR" smtClean="0"/>
              <a:pPr/>
              <a:t>14/12/2024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2553-D7C1-43EE-8C94-FEACFE42C5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rgbClr val="02061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6048" y="216278"/>
            <a:ext cx="2268855" cy="900113"/>
          </a:xfrm>
          <a:prstGeom prst="rect">
            <a:avLst/>
          </a:prstGeom>
        </p:spPr>
        <p:txBody>
          <a:bodyPr vert="horz" lIns="47320" tIns="23660" rIns="47320" bIns="23660" rtlCol="0" anchor="ctr">
            <a:normAutofit/>
          </a:bodyPr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6048" y="1260159"/>
            <a:ext cx="2268855" cy="3564196"/>
          </a:xfrm>
          <a:prstGeom prst="rect">
            <a:avLst/>
          </a:prstGeom>
        </p:spPr>
        <p:txBody>
          <a:bodyPr vert="horz" lIns="47320" tIns="23660" rIns="47320" bIns="2366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6047" y="5005626"/>
            <a:ext cx="588222" cy="287536"/>
          </a:xfrm>
          <a:prstGeom prst="rect">
            <a:avLst/>
          </a:prstGeom>
        </p:spPr>
        <p:txBody>
          <a:bodyPr vert="horz" lIns="47320" tIns="23660" rIns="47320" bIns="236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D6FE7-CC43-4471-93EB-B8A4BFE49A26}" type="datetimeFigureOut">
              <a:rPr lang="pt-BR" smtClean="0"/>
              <a:pPr/>
              <a:t>14/12/2024</a:t>
            </a:fld>
            <a:endParaRPr lang="pt-BR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861325" y="5005626"/>
            <a:ext cx="798301" cy="287536"/>
          </a:xfrm>
          <a:prstGeom prst="rect">
            <a:avLst/>
          </a:prstGeom>
        </p:spPr>
        <p:txBody>
          <a:bodyPr vert="horz" lIns="47320" tIns="23660" rIns="47320" bIns="236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806681" y="5005626"/>
            <a:ext cx="588222" cy="287536"/>
          </a:xfrm>
          <a:prstGeom prst="rect">
            <a:avLst/>
          </a:prstGeom>
        </p:spPr>
        <p:txBody>
          <a:bodyPr vert="horz" lIns="47320" tIns="23660" rIns="47320" bIns="236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D2553-D7C1-43EE-8C94-FEACFE42C5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202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51" indent="-177451" algn="l" defTabSz="47320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77" indent="-147876" algn="l" defTabSz="473202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503" indent="-118301" algn="l" defTabSz="473202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8104" indent="-118301" algn="l" defTabSz="473202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705" indent="-118301" algn="l" defTabSz="473202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306" indent="-118301" algn="l" defTabSz="473202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907" indent="-118301" algn="l" defTabSz="473202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508" indent="-118301" algn="l" defTabSz="473202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1109" indent="-118301" algn="l" defTabSz="473202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7320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601" algn="l" defTabSz="47320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202" algn="l" defTabSz="47320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803" algn="l" defTabSz="47320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404" algn="l" defTabSz="47320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3005" algn="l" defTabSz="47320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606" algn="l" defTabSz="47320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207" algn="l" defTabSz="47320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808" algn="l" defTabSz="47320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jpeg"/><Relationship Id="rId7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3302" y="3700469"/>
            <a:ext cx="1714346" cy="379684"/>
          </a:xfrm>
        </p:spPr>
        <p:txBody>
          <a:bodyPr>
            <a:normAutofit fontScale="90000"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sity Regular" pitchFamily="2" charset="0"/>
              </a:rPr>
              <a:t>Hero Hub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3219" y="4129097"/>
            <a:ext cx="1764665" cy="354333"/>
          </a:xfrm>
        </p:spPr>
        <p:txBody>
          <a:bodyPr>
            <a:norm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Franklin Gothic Heavy" pitchFamily="34" charset="0"/>
              </a:rPr>
              <a:t>O universo da Marvel na palma da sua mão</a:t>
            </a:r>
            <a:r>
              <a:rPr lang="pt-BR" sz="1000" dirty="0">
                <a:solidFill>
                  <a:schemeClr val="bg1"/>
                </a:solidFill>
                <a:latin typeface="LT Glockenspiel Black" pitchFamily="2" charset="0"/>
              </a:rPr>
              <a:t>.</a:t>
            </a:r>
          </a:p>
        </p:txBody>
      </p:sp>
      <p:sp>
        <p:nvSpPr>
          <p:cNvPr id="4" name="Rectângulo arredondado 3">
            <a:hlinkClick r:id="rId2" action="ppaction://hlinksldjump"/>
          </p:cNvPr>
          <p:cNvSpPr/>
          <p:nvPr/>
        </p:nvSpPr>
        <p:spPr>
          <a:xfrm>
            <a:off x="688971" y="4629163"/>
            <a:ext cx="1143008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Iniciar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489" y="419535"/>
            <a:ext cx="1801972" cy="180197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7467" y="128569"/>
            <a:ext cx="1046161" cy="357190"/>
          </a:xfrm>
          <a:prstGeom prst="rect">
            <a:avLst/>
          </a:prstGeom>
        </p:spPr>
        <p:txBody>
          <a:bodyPr vert="horz" lIns="47320" tIns="23660" rIns="47320" bIns="23660" rtlCol="0" anchor="ctr">
            <a:normAutofit fontScale="75000" lnSpcReduction="20000"/>
          </a:bodyPr>
          <a:lstStyle/>
          <a:p>
            <a:pPr marL="0" marR="0" lvl="0" indent="0" algn="ctr" defTabSz="47320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arsity Regular" pitchFamily="2" charset="0"/>
                <a:ea typeface="+mj-ea"/>
                <a:cs typeface="+mj-cs"/>
              </a:rPr>
              <a:t>Hero Hub</a:t>
            </a:r>
          </a:p>
        </p:txBody>
      </p:sp>
      <p:cxnSp>
        <p:nvCxnSpPr>
          <p:cNvPr id="24" name="Conexão recta 23"/>
          <p:cNvCxnSpPr/>
          <p:nvPr/>
        </p:nvCxnSpPr>
        <p:spPr>
          <a:xfrm rot="5400000">
            <a:off x="368294" y="734998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6A0568D-1153-493B-AA3E-8801EA86D19D}"/>
              </a:ext>
            </a:extLst>
          </p:cNvPr>
          <p:cNvGrpSpPr/>
          <p:nvPr/>
        </p:nvGrpSpPr>
        <p:grpSpPr>
          <a:xfrm>
            <a:off x="188905" y="557197"/>
            <a:ext cx="2143140" cy="357190"/>
            <a:chOff x="188905" y="557197"/>
            <a:chExt cx="2143140" cy="357190"/>
          </a:xfrm>
        </p:grpSpPr>
        <p:sp>
          <p:nvSpPr>
            <p:cNvPr id="14" name="Rectângulo arredondado 13">
              <a:hlinkClick r:id="rId2" action="ppaction://hlinksldjump"/>
            </p:cNvPr>
            <p:cNvSpPr/>
            <p:nvPr/>
          </p:nvSpPr>
          <p:spPr>
            <a:xfrm>
              <a:off x="188905" y="557197"/>
              <a:ext cx="2143140" cy="3571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E657461C-0B4F-4CF0-ACA2-38427773C010}"/>
                </a:ext>
              </a:extLst>
            </p:cNvPr>
            <p:cNvGrpSpPr/>
            <p:nvPr/>
          </p:nvGrpSpPr>
          <p:grpSpPr>
            <a:xfrm>
              <a:off x="260343" y="628635"/>
              <a:ext cx="149096" cy="213071"/>
              <a:chOff x="260343" y="628635"/>
              <a:chExt cx="149096" cy="213071"/>
            </a:xfrm>
          </p:grpSpPr>
          <p:sp>
            <p:nvSpPr>
              <p:cNvPr id="21" name="Rectângulo 20">
                <a:hlinkClick r:id="rId2" action="ppaction://hlinksldjump"/>
              </p:cNvPr>
              <p:cNvSpPr/>
              <p:nvPr/>
            </p:nvSpPr>
            <p:spPr>
              <a:xfrm rot="19792572">
                <a:off x="363720" y="702120"/>
                <a:ext cx="45719" cy="1395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Oval 21">
                <a:hlinkClick r:id="rId2" action="ppaction://hlinksldjump"/>
              </p:cNvPr>
              <p:cNvSpPr/>
              <p:nvPr/>
            </p:nvSpPr>
            <p:spPr>
              <a:xfrm>
                <a:off x="260343" y="628635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CaixaDeTexto 26">
              <a:hlinkClick r:id="rId2" action="ppaction://hlinksldjump"/>
            </p:cNvPr>
            <p:cNvSpPr txBox="1"/>
            <p:nvPr/>
          </p:nvSpPr>
          <p:spPr>
            <a:xfrm>
              <a:off x="546095" y="628635"/>
              <a:ext cx="10001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|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Strange doctor</a:t>
              </a:r>
            </a:p>
          </p:txBody>
        </p:sp>
        <p:grpSp>
          <p:nvGrpSpPr>
            <p:cNvPr id="34" name="Grupo 33"/>
            <p:cNvGrpSpPr/>
            <p:nvPr/>
          </p:nvGrpSpPr>
          <p:grpSpPr>
            <a:xfrm>
              <a:off x="2117731" y="700073"/>
              <a:ext cx="71438" cy="71438"/>
              <a:chOff x="2046293" y="628635"/>
              <a:chExt cx="214314" cy="214314"/>
            </a:xfrm>
          </p:grpSpPr>
          <p:cxnSp>
            <p:nvCxnSpPr>
              <p:cNvPr id="30" name="Conexão recta 29"/>
              <p:cNvCxnSpPr/>
              <p:nvPr/>
            </p:nvCxnSpPr>
            <p:spPr>
              <a:xfrm rot="5400000" flipH="1" flipV="1">
                <a:off x="2046293" y="628635"/>
                <a:ext cx="214314" cy="2143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xão recta 32"/>
              <p:cNvCxnSpPr/>
              <p:nvPr/>
            </p:nvCxnSpPr>
            <p:spPr>
              <a:xfrm rot="16200000" flipV="1">
                <a:off x="2046293" y="628635"/>
                <a:ext cx="214314" cy="2143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Conexão recta 35"/>
          <p:cNvCxnSpPr/>
          <p:nvPr/>
        </p:nvCxnSpPr>
        <p:spPr>
          <a:xfrm>
            <a:off x="46029" y="485759"/>
            <a:ext cx="242889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cta 39"/>
          <p:cNvCxnSpPr/>
          <p:nvPr/>
        </p:nvCxnSpPr>
        <p:spPr>
          <a:xfrm>
            <a:off x="46029" y="985825"/>
            <a:ext cx="238286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Imagem 43" descr="c915b137ee8d8a23a89c2c2207d89ed1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913" y="1485891"/>
            <a:ext cx="1027459" cy="1285884"/>
          </a:xfrm>
          <a:prstGeom prst="roundRect">
            <a:avLst>
              <a:gd name="adj" fmla="val 19949"/>
            </a:avLst>
          </a:prstGeom>
        </p:spPr>
      </p:pic>
      <p:pic>
        <p:nvPicPr>
          <p:cNvPr id="45" name="Imagem 44" descr="c915b137ee8d8a23a89c2c2207d89ed1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905" y="1485891"/>
            <a:ext cx="1027459" cy="1285884"/>
          </a:xfrm>
          <a:prstGeom prst="roundRect">
            <a:avLst>
              <a:gd name="adj" fmla="val 19949"/>
            </a:avLst>
          </a:prstGeom>
        </p:spPr>
      </p:pic>
      <p:pic>
        <p:nvPicPr>
          <p:cNvPr id="46" name="Imagem 45" descr="c915b137ee8d8a23a89c2c2207d89ed1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913" y="2843213"/>
            <a:ext cx="1027459" cy="1285884"/>
          </a:xfrm>
          <a:prstGeom prst="roundRect">
            <a:avLst>
              <a:gd name="adj" fmla="val 19949"/>
            </a:avLst>
          </a:prstGeom>
        </p:spPr>
      </p:pic>
      <p:pic>
        <p:nvPicPr>
          <p:cNvPr id="47" name="Imagem 46" descr="c915b137ee8d8a23a89c2c2207d89ed1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905" y="2843213"/>
            <a:ext cx="1027459" cy="1285884"/>
          </a:xfrm>
          <a:prstGeom prst="roundRect">
            <a:avLst>
              <a:gd name="adj" fmla="val 19949"/>
            </a:avLst>
          </a:prstGeom>
        </p:spPr>
      </p:pic>
      <p:pic>
        <p:nvPicPr>
          <p:cNvPr id="48" name="Imagem 47" descr="c915b137ee8d8a23a89c2c2207d89ed1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913" y="4271973"/>
            <a:ext cx="1027459" cy="1285884"/>
          </a:xfrm>
          <a:prstGeom prst="roundRect">
            <a:avLst>
              <a:gd name="adj" fmla="val 19949"/>
            </a:avLst>
          </a:prstGeom>
        </p:spPr>
      </p:pic>
      <p:pic>
        <p:nvPicPr>
          <p:cNvPr id="49" name="Imagem 48" descr="c915b137ee8d8a23a89c2c2207d89ed1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8905" y="4271973"/>
            <a:ext cx="1027459" cy="1285884"/>
          </a:xfrm>
          <a:prstGeom prst="roundRect">
            <a:avLst>
              <a:gd name="adj" fmla="val 19949"/>
            </a:avLst>
          </a:prstGeom>
        </p:spPr>
      </p:pic>
      <p:pic>
        <p:nvPicPr>
          <p:cNvPr id="7" name="Imagem 6">
            <a:hlinkClick r:id="rId5" action="ppaction://hlinksldjump"/>
            <a:extLst>
              <a:ext uri="{FF2B5EF4-FFF2-40B4-BE49-F238E27FC236}">
                <a16:creationId xmlns:a16="http://schemas.microsoft.com/office/drawing/2014/main" id="{EA4EB137-D9BA-49F2-9FFD-84BBCF8BA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563" y="252065"/>
            <a:ext cx="298730" cy="201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0A5C1-2B70-9BD0-B6E1-1F5034875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ângulo arredondado 13">
            <a:extLst>
              <a:ext uri="{FF2B5EF4-FFF2-40B4-BE49-F238E27FC236}">
                <a16:creationId xmlns:a16="http://schemas.microsoft.com/office/drawing/2014/main" id="{74CC6A27-07EA-BF98-3341-7002F39AB65C}"/>
              </a:ext>
            </a:extLst>
          </p:cNvPr>
          <p:cNvSpPr/>
          <p:nvPr/>
        </p:nvSpPr>
        <p:spPr>
          <a:xfrm>
            <a:off x="188905" y="557197"/>
            <a:ext cx="214314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ctângulo 20">
            <a:extLst>
              <a:ext uri="{FF2B5EF4-FFF2-40B4-BE49-F238E27FC236}">
                <a16:creationId xmlns:a16="http://schemas.microsoft.com/office/drawing/2014/main" id="{82F81BE0-9D19-E12F-07E0-376C31186F8E}"/>
              </a:ext>
            </a:extLst>
          </p:cNvPr>
          <p:cNvSpPr/>
          <p:nvPr/>
        </p:nvSpPr>
        <p:spPr>
          <a:xfrm rot="19792572">
            <a:off x="363720" y="702120"/>
            <a:ext cx="45719" cy="13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C97964-DAFB-8C09-DD02-1B391FFDE7CB}"/>
              </a:ext>
            </a:extLst>
          </p:cNvPr>
          <p:cNvSpPr/>
          <p:nvPr/>
        </p:nvSpPr>
        <p:spPr>
          <a:xfrm>
            <a:off x="260343" y="628635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xão recta 23">
            <a:extLst>
              <a:ext uri="{FF2B5EF4-FFF2-40B4-BE49-F238E27FC236}">
                <a16:creationId xmlns:a16="http://schemas.microsoft.com/office/drawing/2014/main" id="{AFD89235-48E9-48C7-0C37-9A881CDF963F}"/>
              </a:ext>
            </a:extLst>
          </p:cNvPr>
          <p:cNvCxnSpPr/>
          <p:nvPr/>
        </p:nvCxnSpPr>
        <p:spPr>
          <a:xfrm rot="5400000">
            <a:off x="368294" y="734998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F897141-0B7B-E44E-FA92-7AC6FC3BBD7B}"/>
              </a:ext>
            </a:extLst>
          </p:cNvPr>
          <p:cNvSpPr txBox="1"/>
          <p:nvPr/>
        </p:nvSpPr>
        <p:spPr>
          <a:xfrm>
            <a:off x="546095" y="628635"/>
            <a:ext cx="1000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|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Strange doctor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A9D3CF2-EF56-907E-A70F-94ABDC913EBA}"/>
              </a:ext>
            </a:extLst>
          </p:cNvPr>
          <p:cNvGrpSpPr/>
          <p:nvPr/>
        </p:nvGrpSpPr>
        <p:grpSpPr>
          <a:xfrm>
            <a:off x="2117731" y="700073"/>
            <a:ext cx="71438" cy="71438"/>
            <a:chOff x="2046293" y="628635"/>
            <a:chExt cx="214314" cy="214314"/>
          </a:xfrm>
        </p:grpSpPr>
        <p:cxnSp>
          <p:nvCxnSpPr>
            <p:cNvPr id="30" name="Conexão recta 29">
              <a:extLst>
                <a:ext uri="{FF2B5EF4-FFF2-40B4-BE49-F238E27FC236}">
                  <a16:creationId xmlns:a16="http://schemas.microsoft.com/office/drawing/2014/main" id="{3F276217-2C67-D31E-5EA9-8BFB3852A16D}"/>
                </a:ext>
              </a:extLst>
            </p:cNvPr>
            <p:cNvCxnSpPr/>
            <p:nvPr/>
          </p:nvCxnSpPr>
          <p:spPr>
            <a:xfrm rot="5400000" flipH="1" flipV="1">
              <a:off x="2046293" y="628635"/>
              <a:ext cx="214314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cta 32">
              <a:extLst>
                <a:ext uri="{FF2B5EF4-FFF2-40B4-BE49-F238E27FC236}">
                  <a16:creationId xmlns:a16="http://schemas.microsoft.com/office/drawing/2014/main" id="{C5111F34-DA6B-84E6-5C9C-E97F8A50A439}"/>
                </a:ext>
              </a:extLst>
            </p:cNvPr>
            <p:cNvCxnSpPr/>
            <p:nvPr/>
          </p:nvCxnSpPr>
          <p:spPr>
            <a:xfrm rot="16200000" flipV="1">
              <a:off x="2046293" y="628635"/>
              <a:ext cx="214314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xão recta 35">
            <a:extLst>
              <a:ext uri="{FF2B5EF4-FFF2-40B4-BE49-F238E27FC236}">
                <a16:creationId xmlns:a16="http://schemas.microsoft.com/office/drawing/2014/main" id="{E8074287-214C-82C3-050F-3AB90BE6C408}"/>
              </a:ext>
            </a:extLst>
          </p:cNvPr>
          <p:cNvCxnSpPr/>
          <p:nvPr/>
        </p:nvCxnSpPr>
        <p:spPr>
          <a:xfrm>
            <a:off x="46029" y="485759"/>
            <a:ext cx="242889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cta 39">
            <a:extLst>
              <a:ext uri="{FF2B5EF4-FFF2-40B4-BE49-F238E27FC236}">
                <a16:creationId xmlns:a16="http://schemas.microsoft.com/office/drawing/2014/main" id="{F553D5D0-D230-D157-79A3-22E8411F7B7A}"/>
              </a:ext>
            </a:extLst>
          </p:cNvPr>
          <p:cNvCxnSpPr/>
          <p:nvPr/>
        </p:nvCxnSpPr>
        <p:spPr>
          <a:xfrm>
            <a:off x="46029" y="985825"/>
            <a:ext cx="238286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Imagem 43" descr="c915b137ee8d8a23a89c2c2207d89ed1.jpg">
            <a:extLst>
              <a:ext uri="{FF2B5EF4-FFF2-40B4-BE49-F238E27FC236}">
                <a16:creationId xmlns:a16="http://schemas.microsoft.com/office/drawing/2014/main" id="{3C9E4900-E076-7FDE-E734-9174F1A12E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913" y="1485891"/>
            <a:ext cx="1027459" cy="1285884"/>
          </a:xfrm>
          <a:prstGeom prst="roundRect">
            <a:avLst>
              <a:gd name="adj" fmla="val 19949"/>
            </a:avLst>
          </a:prstGeom>
        </p:spPr>
      </p:pic>
      <p:pic>
        <p:nvPicPr>
          <p:cNvPr id="45" name="Imagem 44" descr="c915b137ee8d8a23a89c2c2207d89ed1.jpg">
            <a:extLst>
              <a:ext uri="{FF2B5EF4-FFF2-40B4-BE49-F238E27FC236}">
                <a16:creationId xmlns:a16="http://schemas.microsoft.com/office/drawing/2014/main" id="{28B34AE8-9FF5-7FD9-3798-FDB461647B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905" y="1485891"/>
            <a:ext cx="1027459" cy="1285884"/>
          </a:xfrm>
          <a:prstGeom prst="roundRect">
            <a:avLst>
              <a:gd name="adj" fmla="val 19949"/>
            </a:avLst>
          </a:prstGeom>
        </p:spPr>
      </p:pic>
      <p:pic>
        <p:nvPicPr>
          <p:cNvPr id="46" name="Imagem 45" descr="c915b137ee8d8a23a89c2c2207d89ed1.jpg">
            <a:extLst>
              <a:ext uri="{FF2B5EF4-FFF2-40B4-BE49-F238E27FC236}">
                <a16:creationId xmlns:a16="http://schemas.microsoft.com/office/drawing/2014/main" id="{4675802C-6AD4-F43F-54C1-F59A00F52C7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913" y="2843213"/>
            <a:ext cx="1027459" cy="1285884"/>
          </a:xfrm>
          <a:prstGeom prst="roundRect">
            <a:avLst>
              <a:gd name="adj" fmla="val 19949"/>
            </a:avLst>
          </a:prstGeom>
        </p:spPr>
      </p:pic>
      <p:pic>
        <p:nvPicPr>
          <p:cNvPr id="47" name="Imagem 46" descr="c915b137ee8d8a23a89c2c2207d89ed1.jpg">
            <a:extLst>
              <a:ext uri="{FF2B5EF4-FFF2-40B4-BE49-F238E27FC236}">
                <a16:creationId xmlns:a16="http://schemas.microsoft.com/office/drawing/2014/main" id="{A20A4D6E-3476-FE95-C9DE-E2017CDD8C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905" y="2843213"/>
            <a:ext cx="1027459" cy="1285884"/>
          </a:xfrm>
          <a:prstGeom prst="roundRect">
            <a:avLst>
              <a:gd name="adj" fmla="val 19949"/>
            </a:avLst>
          </a:prstGeom>
        </p:spPr>
      </p:pic>
      <p:pic>
        <p:nvPicPr>
          <p:cNvPr id="48" name="Imagem 47" descr="c915b137ee8d8a23a89c2c2207d89ed1.jpg">
            <a:extLst>
              <a:ext uri="{FF2B5EF4-FFF2-40B4-BE49-F238E27FC236}">
                <a16:creationId xmlns:a16="http://schemas.microsoft.com/office/drawing/2014/main" id="{25B5CEBC-5841-D6AC-C3C3-0E949265622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913" y="4271973"/>
            <a:ext cx="1027459" cy="1285884"/>
          </a:xfrm>
          <a:prstGeom prst="roundRect">
            <a:avLst>
              <a:gd name="adj" fmla="val 19949"/>
            </a:avLst>
          </a:prstGeom>
        </p:spPr>
      </p:pic>
      <p:pic>
        <p:nvPicPr>
          <p:cNvPr id="49" name="Imagem 48" descr="c915b137ee8d8a23a89c2c2207d89ed1.jpg">
            <a:extLst>
              <a:ext uri="{FF2B5EF4-FFF2-40B4-BE49-F238E27FC236}">
                <a16:creationId xmlns:a16="http://schemas.microsoft.com/office/drawing/2014/main" id="{09DFFF34-2805-794C-072D-373E32344A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905" y="4271973"/>
            <a:ext cx="1027459" cy="1285884"/>
          </a:xfrm>
          <a:prstGeom prst="roundRect">
            <a:avLst>
              <a:gd name="adj" fmla="val 19949"/>
            </a:avLst>
          </a:prstGeom>
        </p:spPr>
      </p:pic>
      <p:sp>
        <p:nvSpPr>
          <p:cNvPr id="3" name="Rectângulo arredondado 22">
            <a:extLst>
              <a:ext uri="{FF2B5EF4-FFF2-40B4-BE49-F238E27FC236}">
                <a16:creationId xmlns:a16="http://schemas.microsoft.com/office/drawing/2014/main" id="{F8771193-CBEA-31E6-C529-38D03F3C5A86}"/>
              </a:ext>
            </a:extLst>
          </p:cNvPr>
          <p:cNvSpPr/>
          <p:nvPr/>
        </p:nvSpPr>
        <p:spPr>
          <a:xfrm>
            <a:off x="-39434" y="11346"/>
            <a:ext cx="2560384" cy="5408364"/>
          </a:xfrm>
          <a:prstGeom prst="roundRect">
            <a:avLst>
              <a:gd name="adj" fmla="val 2947"/>
            </a:avLst>
          </a:prstGeom>
          <a:solidFill>
            <a:schemeClr val="tx1">
              <a:alpha val="5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					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B68B495-3FB5-CC1C-D39E-FE5E63CF9A3F}"/>
              </a:ext>
            </a:extLst>
          </p:cNvPr>
          <p:cNvGrpSpPr/>
          <p:nvPr/>
        </p:nvGrpSpPr>
        <p:grpSpPr>
          <a:xfrm>
            <a:off x="3276699" y="1290005"/>
            <a:ext cx="2246740" cy="400110"/>
            <a:chOff x="102165" y="562907"/>
            <a:chExt cx="2246740" cy="408629"/>
          </a:xfrm>
        </p:grpSpPr>
        <p:cxnSp>
          <p:nvCxnSpPr>
            <p:cNvPr id="10" name="Conexão reta 9">
              <a:extLst>
                <a:ext uri="{FF2B5EF4-FFF2-40B4-BE49-F238E27FC236}">
                  <a16:creationId xmlns:a16="http://schemas.microsoft.com/office/drawing/2014/main" id="{321D4950-0758-03DD-0DC1-0FB3A8B4BAA1}"/>
                </a:ext>
              </a:extLst>
            </p:cNvPr>
            <p:cNvCxnSpPr>
              <a:cxnSpLocks/>
            </p:cNvCxnSpPr>
            <p:nvPr/>
          </p:nvCxnSpPr>
          <p:spPr>
            <a:xfrm>
              <a:off x="188905" y="937194"/>
              <a:ext cx="21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AF26739-69A9-4396-9569-66DF8B9F1D3F}"/>
                </a:ext>
              </a:extLst>
            </p:cNvPr>
            <p:cNvSpPr txBox="1"/>
            <p:nvPr/>
          </p:nvSpPr>
          <p:spPr>
            <a:xfrm>
              <a:off x="102165" y="562907"/>
              <a:ext cx="1058287" cy="4086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sz="2000" b="1" dirty="0">
                  <a:solidFill>
                    <a:schemeClr val="bg1"/>
                  </a:solidFill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casa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8617D99-1A95-6CA3-C965-C3F6B02ED26A}"/>
              </a:ext>
            </a:extLst>
          </p:cNvPr>
          <p:cNvGrpSpPr/>
          <p:nvPr/>
        </p:nvGrpSpPr>
        <p:grpSpPr>
          <a:xfrm>
            <a:off x="3241759" y="1753909"/>
            <a:ext cx="2246740" cy="391769"/>
            <a:chOff x="102165" y="562907"/>
            <a:chExt cx="2246740" cy="400110"/>
          </a:xfrm>
        </p:grpSpPr>
        <p:cxnSp>
          <p:nvCxnSpPr>
            <p:cNvPr id="20" name="Conexão reta 19">
              <a:extLst>
                <a:ext uri="{FF2B5EF4-FFF2-40B4-BE49-F238E27FC236}">
                  <a16:creationId xmlns:a16="http://schemas.microsoft.com/office/drawing/2014/main" id="{241E0A0A-C96C-610F-C1E2-FDBEFF4E6040}"/>
                </a:ext>
              </a:extLst>
            </p:cNvPr>
            <p:cNvCxnSpPr>
              <a:cxnSpLocks/>
            </p:cNvCxnSpPr>
            <p:nvPr/>
          </p:nvCxnSpPr>
          <p:spPr>
            <a:xfrm>
              <a:off x="188905" y="937194"/>
              <a:ext cx="21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1A7E5A9-23D5-818D-C69D-F2E8845DF63A}"/>
                </a:ext>
              </a:extLst>
            </p:cNvPr>
            <p:cNvSpPr txBox="1"/>
            <p:nvPr/>
          </p:nvSpPr>
          <p:spPr>
            <a:xfrm>
              <a:off x="102165" y="562907"/>
              <a:ext cx="122974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PT" sz="2000" b="1" dirty="0">
                  <a:solidFill>
                    <a:schemeClr val="bg1"/>
                  </a:solidFill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Alfabeto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267688C-982B-BE98-EB34-D0DBFB0AA622}"/>
              </a:ext>
            </a:extLst>
          </p:cNvPr>
          <p:cNvGrpSpPr/>
          <p:nvPr/>
        </p:nvGrpSpPr>
        <p:grpSpPr>
          <a:xfrm>
            <a:off x="3224899" y="2362426"/>
            <a:ext cx="2246740" cy="391769"/>
            <a:chOff x="102165" y="562907"/>
            <a:chExt cx="2246740" cy="400110"/>
          </a:xfrm>
        </p:grpSpPr>
        <p:cxnSp>
          <p:nvCxnSpPr>
            <p:cNvPr id="26" name="Conexão reta 25">
              <a:extLst>
                <a:ext uri="{FF2B5EF4-FFF2-40B4-BE49-F238E27FC236}">
                  <a16:creationId xmlns:a16="http://schemas.microsoft.com/office/drawing/2014/main" id="{1FC2618B-327B-76D3-5CA7-A5AE2B0E9F4B}"/>
                </a:ext>
              </a:extLst>
            </p:cNvPr>
            <p:cNvCxnSpPr>
              <a:cxnSpLocks/>
            </p:cNvCxnSpPr>
            <p:nvPr/>
          </p:nvCxnSpPr>
          <p:spPr>
            <a:xfrm>
              <a:off x="188905" y="937194"/>
              <a:ext cx="21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232BEDC-4ACB-4C8D-ACE4-01F514BBB247}"/>
                </a:ext>
              </a:extLst>
            </p:cNvPr>
            <p:cNvSpPr txBox="1"/>
            <p:nvPr/>
          </p:nvSpPr>
          <p:spPr>
            <a:xfrm>
              <a:off x="102165" y="562907"/>
              <a:ext cx="1460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b="1" dirty="0">
                  <a:solidFill>
                    <a:schemeClr val="bg1"/>
                  </a:solidFill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Categorias</a:t>
              </a: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C7BAA8C3-23AC-16CF-4083-52F678540F4F}"/>
              </a:ext>
            </a:extLst>
          </p:cNvPr>
          <p:cNvSpPr txBox="1">
            <a:spLocks/>
          </p:cNvSpPr>
          <p:nvPr/>
        </p:nvSpPr>
        <p:spPr>
          <a:xfrm>
            <a:off x="170203" y="57925"/>
            <a:ext cx="1046161" cy="357190"/>
          </a:xfrm>
          <a:prstGeom prst="rect">
            <a:avLst/>
          </a:prstGeom>
        </p:spPr>
        <p:txBody>
          <a:bodyPr vert="horz" lIns="47320" tIns="23660" rIns="47320" bIns="23660" rtlCol="0" anchor="ctr">
            <a:normAutofit fontScale="75000" lnSpcReduction="20000"/>
          </a:bodyPr>
          <a:lstStyle/>
          <a:p>
            <a:pPr marL="0" marR="0" lvl="0" indent="0" algn="ctr" defTabSz="47320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3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arsity Regular" pitchFamily="2" charset="0"/>
                <a:ea typeface="+mj-ea"/>
                <a:cs typeface="+mj-cs"/>
              </a:rPr>
              <a:t>Hero Hub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589E4AE-DD80-4FC8-8AB9-D4705E371F5F}"/>
              </a:ext>
            </a:extLst>
          </p:cNvPr>
          <p:cNvGrpSpPr/>
          <p:nvPr/>
        </p:nvGrpSpPr>
        <p:grpSpPr>
          <a:xfrm>
            <a:off x="3241759" y="2843213"/>
            <a:ext cx="2246740" cy="391769"/>
            <a:chOff x="102165" y="562907"/>
            <a:chExt cx="2246740" cy="400110"/>
          </a:xfrm>
        </p:grpSpPr>
        <p:cxnSp>
          <p:nvCxnSpPr>
            <p:cNvPr id="35" name="Conexão reta 34">
              <a:extLst>
                <a:ext uri="{FF2B5EF4-FFF2-40B4-BE49-F238E27FC236}">
                  <a16:creationId xmlns:a16="http://schemas.microsoft.com/office/drawing/2014/main" id="{7485C840-94C2-4AE3-B252-5BA4A8C6D20A}"/>
                </a:ext>
              </a:extLst>
            </p:cNvPr>
            <p:cNvCxnSpPr>
              <a:cxnSpLocks/>
            </p:cNvCxnSpPr>
            <p:nvPr/>
          </p:nvCxnSpPr>
          <p:spPr>
            <a:xfrm>
              <a:off x="188905" y="937194"/>
              <a:ext cx="21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979922-AFB3-4337-B22E-907245D8601F}"/>
                </a:ext>
              </a:extLst>
            </p:cNvPr>
            <p:cNvSpPr txBox="1"/>
            <p:nvPr/>
          </p:nvSpPr>
          <p:spPr>
            <a:xfrm>
              <a:off x="102165" y="562907"/>
              <a:ext cx="1460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b="1" dirty="0">
                  <a:solidFill>
                    <a:schemeClr val="bg1"/>
                  </a:solidFill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Sobre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9FDFA39-FA5A-4C70-B1B7-383F31AC54D8}"/>
              </a:ext>
            </a:extLst>
          </p:cNvPr>
          <p:cNvGrpSpPr/>
          <p:nvPr/>
        </p:nvGrpSpPr>
        <p:grpSpPr>
          <a:xfrm>
            <a:off x="3241759" y="3256234"/>
            <a:ext cx="2246740" cy="391769"/>
            <a:chOff x="102165" y="562907"/>
            <a:chExt cx="2246740" cy="400110"/>
          </a:xfrm>
        </p:grpSpPr>
        <p:cxnSp>
          <p:nvCxnSpPr>
            <p:cNvPr id="39" name="Conexão reta 38">
              <a:extLst>
                <a:ext uri="{FF2B5EF4-FFF2-40B4-BE49-F238E27FC236}">
                  <a16:creationId xmlns:a16="http://schemas.microsoft.com/office/drawing/2014/main" id="{97CA72BC-886A-4CBF-99D1-E948C3B50503}"/>
                </a:ext>
              </a:extLst>
            </p:cNvPr>
            <p:cNvCxnSpPr>
              <a:cxnSpLocks/>
            </p:cNvCxnSpPr>
            <p:nvPr/>
          </p:nvCxnSpPr>
          <p:spPr>
            <a:xfrm>
              <a:off x="188905" y="937194"/>
              <a:ext cx="21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0EDA6338-B382-44FF-B231-3859D716B23B}"/>
                </a:ext>
              </a:extLst>
            </p:cNvPr>
            <p:cNvSpPr txBox="1"/>
            <p:nvPr/>
          </p:nvSpPr>
          <p:spPr>
            <a:xfrm>
              <a:off x="102165" y="562907"/>
              <a:ext cx="1460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b="1" dirty="0">
                  <a:solidFill>
                    <a:schemeClr val="bg1"/>
                  </a:solidFill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Sair</a:t>
              </a:r>
            </a:p>
          </p:txBody>
        </p:sp>
      </p:grpSp>
      <p:pic>
        <p:nvPicPr>
          <p:cNvPr id="51" name="Imagem 50">
            <a:extLst>
              <a:ext uri="{FF2B5EF4-FFF2-40B4-BE49-F238E27FC236}">
                <a16:creationId xmlns:a16="http://schemas.microsoft.com/office/drawing/2014/main" id="{04DCE26C-A6D3-47F8-9AD7-26BA78B0A8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7773" y1="74219" x2="82715" y2="75098"/>
                        <a14:foregroundMark x1="21289" y1="42480" x2="23633" y2="45410"/>
                        <a14:foregroundMark x1="23633" y1="45410" x2="24512" y2="43359"/>
                        <a14:foregroundMark x1="45898" y1="17480" x2="62695" y2="19922"/>
                        <a14:foregroundMark x1="62695" y1="19922" x2="62695" y2="19922"/>
                        <a14:foregroundMark x1="65039" y1="21973" x2="78809" y2="38965"/>
                        <a14:foregroundMark x1="78223" y1="51367" x2="69434" y2="64844"/>
                        <a14:foregroundMark x1="69434" y1="64844" x2="69434" y2="64844"/>
                        <a14:foregroundMark x1="22168" y1="50195" x2="31543" y2="64844"/>
                        <a14:foregroundMark x1="20703" y1="65137" x2="24805" y2="65137"/>
                        <a14:foregroundMark x1="24805" y1="65137" x2="24805" y2="65137"/>
                        <a14:foregroundMark x1="75879" y1="65723" x2="78809" y2="65430"/>
                        <a14:foregroundMark x1="78809" y1="65430" x2="78809" y2="65430"/>
                        <a14:foregroundMark x1="81836" y1="60156" x2="82129" y2="58398"/>
                        <a14:foregroundMark x1="80078" y1="27539" x2="78516" y2="27539"/>
                        <a14:foregroundMark x1="81543" y1="31934" x2="81836" y2="30176"/>
                        <a14:foregroundMark x1="81836" y1="30176" x2="81836" y2="30176"/>
                        <a14:foregroundMark x1="21582" y1="27930" x2="23145" y2="28418"/>
                        <a14:foregroundMark x1="20801" y1="32031" x2="20410" y2="30469"/>
                        <a14:foregroundMark x1="19336" y1="59570" x2="21387" y2="59375"/>
                        <a14:foregroundMark x1="40820" y1="38965" x2="56348" y2="51563"/>
                        <a14:foregroundMark x1="47266" y1="30957" x2="39648" y2="37012"/>
                        <a14:foregroundMark x1="55566" y1="30762" x2="59473" y2="35449"/>
                        <a14:foregroundMark x1="38477" y1="47363" x2="38867" y2="45410"/>
                        <a14:foregroundMark x1="62012" y1="47754" x2="62598" y2="45215"/>
                        <a14:foregroundMark x1="50293" y1="56055" x2="50879" y2="53320"/>
                        <a14:foregroundMark x1="33984" y1="45215" x2="37109" y2="52930"/>
                        <a14:foregroundMark x1="40430" y1="56250" x2="49512" y2="59766"/>
                        <a14:foregroundMark x1="50488" y1="59766" x2="50488" y2="5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8" y="359742"/>
            <a:ext cx="1620515" cy="1620515"/>
          </a:xfrm>
          <a:prstGeom prst="rect">
            <a:avLst/>
          </a:prstGeom>
        </p:spPr>
      </p:pic>
      <p:sp>
        <p:nvSpPr>
          <p:cNvPr id="2" name="Retângulo: Cantos Arredondados 1">
            <a:hlinkClick r:id="rId6" action="ppaction://hlinksldjump"/>
            <a:extLst>
              <a:ext uri="{FF2B5EF4-FFF2-40B4-BE49-F238E27FC236}">
                <a16:creationId xmlns:a16="http://schemas.microsoft.com/office/drawing/2014/main" id="{701F97A7-1695-4C3F-A94B-281C6668D3FB}"/>
              </a:ext>
            </a:extLst>
          </p:cNvPr>
          <p:cNvSpPr/>
          <p:nvPr/>
        </p:nvSpPr>
        <p:spPr>
          <a:xfrm>
            <a:off x="157428" y="1900479"/>
            <a:ext cx="2143140" cy="387301"/>
          </a:xfrm>
          <a:prstGeom prst="roundRect">
            <a:avLst>
              <a:gd name="adj" fmla="val 2896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b="1" dirty="0">
                <a:solidFill>
                  <a:schemeClr val="bg1"/>
                </a:solidFill>
                <a:latin typeface="Centaur" panose="020305040502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Casa</a:t>
            </a:r>
            <a:endParaRPr lang="pt-PT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  <p:sp>
        <p:nvSpPr>
          <p:cNvPr id="58" name="Retângulo: Cantos Arredondados 57">
            <a:hlinkClick r:id="rId7" action="ppaction://hlinksldjump"/>
            <a:extLst>
              <a:ext uri="{FF2B5EF4-FFF2-40B4-BE49-F238E27FC236}">
                <a16:creationId xmlns:a16="http://schemas.microsoft.com/office/drawing/2014/main" id="{B688FF7C-87C6-42DB-82E3-6F4FA31AC223}"/>
              </a:ext>
            </a:extLst>
          </p:cNvPr>
          <p:cNvSpPr/>
          <p:nvPr/>
        </p:nvSpPr>
        <p:spPr>
          <a:xfrm>
            <a:off x="144794" y="2336127"/>
            <a:ext cx="2143140" cy="387301"/>
          </a:xfrm>
          <a:prstGeom prst="roundRect">
            <a:avLst>
              <a:gd name="adj" fmla="val 2896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b="1" dirty="0">
                <a:solidFill>
                  <a:schemeClr val="bg1"/>
                </a:solidFill>
                <a:latin typeface="Centaur" panose="02030504050205020304" pitchFamily="18" charset="0"/>
              </a:rPr>
              <a:t>Alfabeto</a:t>
            </a:r>
            <a:endParaRPr lang="pt-PT" b="1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B27E3A82-67A5-4F2C-BD12-66762C5127D9}"/>
              </a:ext>
            </a:extLst>
          </p:cNvPr>
          <p:cNvSpPr/>
          <p:nvPr/>
        </p:nvSpPr>
        <p:spPr>
          <a:xfrm>
            <a:off x="144794" y="2777427"/>
            <a:ext cx="2143140" cy="387301"/>
          </a:xfrm>
          <a:prstGeom prst="roundRect">
            <a:avLst>
              <a:gd name="adj" fmla="val 2896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b="1" dirty="0">
                <a:solidFill>
                  <a:schemeClr val="bg1"/>
                </a:solidFill>
                <a:latin typeface="Centaur" panose="020305040502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Categorias</a:t>
            </a:r>
            <a:endParaRPr lang="pt-PT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  <p:sp>
        <p:nvSpPr>
          <p:cNvPr id="60" name="Retângulo: Cantos Arredondados 59">
            <a:hlinkClick r:id="rId8" action="ppaction://hlinksldjump"/>
            <a:extLst>
              <a:ext uri="{FF2B5EF4-FFF2-40B4-BE49-F238E27FC236}">
                <a16:creationId xmlns:a16="http://schemas.microsoft.com/office/drawing/2014/main" id="{9AF66809-1A1F-42A1-9B6E-13E0D3F32E50}"/>
              </a:ext>
            </a:extLst>
          </p:cNvPr>
          <p:cNvSpPr/>
          <p:nvPr/>
        </p:nvSpPr>
        <p:spPr>
          <a:xfrm>
            <a:off x="144794" y="3218727"/>
            <a:ext cx="2143140" cy="387301"/>
          </a:xfrm>
          <a:prstGeom prst="roundRect">
            <a:avLst>
              <a:gd name="adj" fmla="val 2896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b="1" dirty="0">
                <a:solidFill>
                  <a:schemeClr val="bg1"/>
                </a:solidFill>
                <a:latin typeface="Centaur" panose="020305040502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Sobre</a:t>
            </a:r>
            <a:endParaRPr lang="pt-PT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D99BC079-2584-4167-BC65-D43DF9F1A03F}"/>
              </a:ext>
            </a:extLst>
          </p:cNvPr>
          <p:cNvSpPr/>
          <p:nvPr/>
        </p:nvSpPr>
        <p:spPr>
          <a:xfrm>
            <a:off x="144794" y="3671814"/>
            <a:ext cx="2143140" cy="387301"/>
          </a:xfrm>
          <a:prstGeom prst="roundRect">
            <a:avLst>
              <a:gd name="adj" fmla="val 2896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000" b="1" dirty="0">
                <a:solidFill>
                  <a:schemeClr val="bg1"/>
                </a:solidFill>
                <a:latin typeface="Centaur" panose="020305040502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Sair</a:t>
            </a:r>
            <a:endParaRPr lang="pt-PT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  <p:pic>
        <p:nvPicPr>
          <p:cNvPr id="62" name="Imagem 61">
            <a:hlinkClick r:id="rId6" action="ppaction://hlinksldjump"/>
            <a:extLst>
              <a:ext uri="{FF2B5EF4-FFF2-40B4-BE49-F238E27FC236}">
                <a16:creationId xmlns:a16="http://schemas.microsoft.com/office/drawing/2014/main" id="{F3715E1E-C124-4FCA-9D4C-B64BC823EA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2563" y="252065"/>
            <a:ext cx="298730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5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7467" y="128569"/>
            <a:ext cx="1046161" cy="357190"/>
          </a:xfrm>
          <a:prstGeom prst="rect">
            <a:avLst/>
          </a:prstGeom>
        </p:spPr>
        <p:txBody>
          <a:bodyPr vert="horz" lIns="47320" tIns="23660" rIns="47320" bIns="23660" rtlCol="0" anchor="ctr">
            <a:normAutofit fontScale="75000" lnSpcReduction="20000"/>
          </a:bodyPr>
          <a:lstStyle/>
          <a:p>
            <a:pPr marL="0" marR="0" lvl="0" indent="0" algn="ctr" defTabSz="47320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arsity Regular" pitchFamily="2" charset="0"/>
                <a:ea typeface="+mj-ea"/>
                <a:cs typeface="+mj-cs"/>
              </a:rPr>
              <a:t>Hero Hub</a:t>
            </a:r>
          </a:p>
        </p:txBody>
      </p:sp>
      <p:cxnSp>
        <p:nvCxnSpPr>
          <p:cNvPr id="6" name="Conexão recta 5"/>
          <p:cNvCxnSpPr/>
          <p:nvPr/>
        </p:nvCxnSpPr>
        <p:spPr>
          <a:xfrm>
            <a:off x="2189169" y="200007"/>
            <a:ext cx="109686" cy="1588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xão recta 7"/>
          <p:cNvCxnSpPr/>
          <p:nvPr/>
        </p:nvCxnSpPr>
        <p:spPr>
          <a:xfrm>
            <a:off x="2117731" y="271445"/>
            <a:ext cx="181124" cy="1588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xão recta 8"/>
          <p:cNvCxnSpPr/>
          <p:nvPr/>
        </p:nvCxnSpPr>
        <p:spPr>
          <a:xfrm>
            <a:off x="2046293" y="342883"/>
            <a:ext cx="252562" cy="1588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xão recta 35"/>
          <p:cNvCxnSpPr/>
          <p:nvPr/>
        </p:nvCxnSpPr>
        <p:spPr>
          <a:xfrm>
            <a:off x="46029" y="485759"/>
            <a:ext cx="242889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cta 39"/>
          <p:cNvCxnSpPr/>
          <p:nvPr/>
        </p:nvCxnSpPr>
        <p:spPr>
          <a:xfrm>
            <a:off x="46029" y="985825"/>
            <a:ext cx="238286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Imagem 43" descr="c915b137ee8d8a23a89c2c2207d89ed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913" y="1485891"/>
            <a:ext cx="1027459" cy="1285884"/>
          </a:xfrm>
          <a:prstGeom prst="roundRect">
            <a:avLst>
              <a:gd name="adj" fmla="val 19949"/>
            </a:avLst>
          </a:prstGeom>
        </p:spPr>
      </p:pic>
      <p:pic>
        <p:nvPicPr>
          <p:cNvPr id="45" name="Imagem 44" descr="c915b137ee8d8a23a89c2c2207d89ed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905" y="1485891"/>
            <a:ext cx="1027459" cy="1285884"/>
          </a:xfrm>
          <a:prstGeom prst="roundRect">
            <a:avLst>
              <a:gd name="adj" fmla="val 19949"/>
            </a:avLst>
          </a:prstGeom>
          <a:ln w="38100">
            <a:solidFill>
              <a:schemeClr val="tx2">
                <a:lumMod val="50000"/>
              </a:schemeClr>
            </a:solidFill>
          </a:ln>
          <a:effectLst/>
        </p:spPr>
      </p:pic>
      <p:pic>
        <p:nvPicPr>
          <p:cNvPr id="46" name="Imagem 45" descr="c915b137ee8d8a23a89c2c2207d89ed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913" y="2843213"/>
            <a:ext cx="1027459" cy="1285884"/>
          </a:xfrm>
          <a:prstGeom prst="roundRect">
            <a:avLst>
              <a:gd name="adj" fmla="val 19949"/>
            </a:avLst>
          </a:prstGeom>
        </p:spPr>
      </p:pic>
      <p:pic>
        <p:nvPicPr>
          <p:cNvPr id="47" name="Imagem 46" descr="c915b137ee8d8a23a89c2c2207d89ed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905" y="2843213"/>
            <a:ext cx="1027459" cy="1285884"/>
          </a:xfrm>
          <a:prstGeom prst="roundRect">
            <a:avLst>
              <a:gd name="adj" fmla="val 19949"/>
            </a:avLst>
          </a:prstGeom>
        </p:spPr>
      </p:pic>
      <p:pic>
        <p:nvPicPr>
          <p:cNvPr id="48" name="Imagem 47" descr="c915b137ee8d8a23a89c2c2207d89ed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913" y="4271973"/>
            <a:ext cx="1027459" cy="1285884"/>
          </a:xfrm>
          <a:prstGeom prst="roundRect">
            <a:avLst>
              <a:gd name="adj" fmla="val 19949"/>
            </a:avLst>
          </a:prstGeom>
        </p:spPr>
      </p:pic>
      <p:pic>
        <p:nvPicPr>
          <p:cNvPr id="49" name="Imagem 48" descr="c915b137ee8d8a23a89c2c2207d89ed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905" y="4271973"/>
            <a:ext cx="1027459" cy="1285884"/>
          </a:xfrm>
          <a:prstGeom prst="roundRect">
            <a:avLst>
              <a:gd name="adj" fmla="val 19949"/>
            </a:avLst>
          </a:prstGeom>
        </p:spPr>
      </p:pic>
      <p:grpSp>
        <p:nvGrpSpPr>
          <p:cNvPr id="28" name="Grupo 27"/>
          <p:cNvGrpSpPr/>
          <p:nvPr/>
        </p:nvGrpSpPr>
        <p:grpSpPr>
          <a:xfrm>
            <a:off x="0" y="1843081"/>
            <a:ext cx="2520950" cy="4057660"/>
            <a:chOff x="0" y="1843081"/>
            <a:chExt cx="2520950" cy="4057660"/>
          </a:xfrm>
          <a:solidFill>
            <a:schemeClr val="bg1">
              <a:lumMod val="65000"/>
            </a:schemeClr>
          </a:solidFill>
        </p:grpSpPr>
        <p:sp>
          <p:nvSpPr>
            <p:cNvPr id="23" name="Rectângulo arredondado 22"/>
            <p:cNvSpPr/>
            <p:nvPr/>
          </p:nvSpPr>
          <p:spPr>
            <a:xfrm>
              <a:off x="0" y="1843081"/>
              <a:ext cx="2520950" cy="4057660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ctângulo arredondado 24">
              <a:hlinkClick r:id="rId3" action="ppaction://hlinksldjump"/>
            </p:cNvPr>
            <p:cNvSpPr/>
            <p:nvPr/>
          </p:nvSpPr>
          <p:spPr>
            <a:xfrm>
              <a:off x="1010442" y="1914519"/>
              <a:ext cx="500066" cy="71438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6" name="Imagem 25" descr="c915b137ee8d8a23a89c2c2207d89ed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343" y="2200271"/>
            <a:ext cx="1027459" cy="1285884"/>
          </a:xfrm>
          <a:prstGeom prst="roundRect">
            <a:avLst>
              <a:gd name="adj" fmla="val 19949"/>
            </a:avLst>
          </a:prstGeom>
          <a:ln w="38100">
            <a:solidFill>
              <a:schemeClr val="tx2">
                <a:lumMod val="50000"/>
              </a:schemeClr>
            </a:solidFill>
          </a:ln>
          <a:effectLst/>
        </p:spPr>
      </p:pic>
      <p:sp>
        <p:nvSpPr>
          <p:cNvPr id="29" name="CaixaDeTexto 28"/>
          <p:cNvSpPr txBox="1"/>
          <p:nvPr/>
        </p:nvSpPr>
        <p:spPr>
          <a:xfrm>
            <a:off x="1546227" y="2283744"/>
            <a:ext cx="928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/>
              <a:t>nome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4C5EA6C-FDB8-8773-6ED7-25FC175A26F7}"/>
              </a:ext>
            </a:extLst>
          </p:cNvPr>
          <p:cNvSpPr txBox="1"/>
          <p:nvPr/>
        </p:nvSpPr>
        <p:spPr>
          <a:xfrm>
            <a:off x="1510507" y="2700337"/>
            <a:ext cx="821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description</a:t>
            </a:r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50868C-187C-89F7-ABC0-4AB9787CB549}"/>
              </a:ext>
            </a:extLst>
          </p:cNvPr>
          <p:cNvSpPr/>
          <p:nvPr/>
        </p:nvSpPr>
        <p:spPr>
          <a:xfrm>
            <a:off x="260343" y="3924473"/>
            <a:ext cx="2099029" cy="14730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Outros detalhes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B423ACEA-90A2-44DA-BC2A-A7F6B0523CDD}"/>
              </a:ext>
            </a:extLst>
          </p:cNvPr>
          <p:cNvGrpSpPr/>
          <p:nvPr/>
        </p:nvGrpSpPr>
        <p:grpSpPr>
          <a:xfrm>
            <a:off x="188905" y="557197"/>
            <a:ext cx="2143140" cy="357190"/>
            <a:chOff x="188905" y="557197"/>
            <a:chExt cx="2143140" cy="357190"/>
          </a:xfrm>
        </p:grpSpPr>
        <p:sp>
          <p:nvSpPr>
            <p:cNvPr id="38" name="Rectângulo arredondado 13">
              <a:extLst>
                <a:ext uri="{FF2B5EF4-FFF2-40B4-BE49-F238E27FC236}">
                  <a16:creationId xmlns:a16="http://schemas.microsoft.com/office/drawing/2014/main" id="{919FC4DD-0016-4626-9D0B-C4A02C27795F}"/>
                </a:ext>
              </a:extLst>
            </p:cNvPr>
            <p:cNvSpPr/>
            <p:nvPr/>
          </p:nvSpPr>
          <p:spPr>
            <a:xfrm>
              <a:off x="188905" y="557197"/>
              <a:ext cx="2143140" cy="3571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42D29571-1F74-4877-82CE-4640F2B3F6EA}"/>
                </a:ext>
              </a:extLst>
            </p:cNvPr>
            <p:cNvGrpSpPr/>
            <p:nvPr/>
          </p:nvGrpSpPr>
          <p:grpSpPr>
            <a:xfrm>
              <a:off x="260343" y="628635"/>
              <a:ext cx="149096" cy="213071"/>
              <a:chOff x="260343" y="628635"/>
              <a:chExt cx="149096" cy="213071"/>
            </a:xfrm>
          </p:grpSpPr>
          <p:sp>
            <p:nvSpPr>
              <p:cNvPr id="51" name="Rectângulo 20">
                <a:extLst>
                  <a:ext uri="{FF2B5EF4-FFF2-40B4-BE49-F238E27FC236}">
                    <a16:creationId xmlns:a16="http://schemas.microsoft.com/office/drawing/2014/main" id="{52A11E0C-5BAE-481B-A788-7F158FF674EB}"/>
                  </a:ext>
                </a:extLst>
              </p:cNvPr>
              <p:cNvSpPr/>
              <p:nvPr/>
            </p:nvSpPr>
            <p:spPr>
              <a:xfrm rot="19792572">
                <a:off x="363720" y="702120"/>
                <a:ext cx="45719" cy="1395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6E29CDD-C613-41DC-B56B-C2A42C3A07D9}"/>
                  </a:ext>
                </a:extLst>
              </p:cNvPr>
              <p:cNvSpPr/>
              <p:nvPr/>
            </p:nvSpPr>
            <p:spPr>
              <a:xfrm>
                <a:off x="260343" y="628635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066F4B72-AD05-4E73-8F11-547AB89B5006}"/>
                </a:ext>
              </a:extLst>
            </p:cNvPr>
            <p:cNvSpPr txBox="1"/>
            <p:nvPr/>
          </p:nvSpPr>
          <p:spPr>
            <a:xfrm>
              <a:off x="546095" y="628635"/>
              <a:ext cx="10001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|</a:t>
              </a:r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Strange doctor</a:t>
              </a:r>
            </a:p>
          </p:txBody>
        </p:sp>
        <p:grpSp>
          <p:nvGrpSpPr>
            <p:cNvPr id="42" name="Grupo 33">
              <a:extLst>
                <a:ext uri="{FF2B5EF4-FFF2-40B4-BE49-F238E27FC236}">
                  <a16:creationId xmlns:a16="http://schemas.microsoft.com/office/drawing/2014/main" id="{FE39093E-578D-4FA3-9533-86E3C16D823A}"/>
                </a:ext>
              </a:extLst>
            </p:cNvPr>
            <p:cNvGrpSpPr/>
            <p:nvPr/>
          </p:nvGrpSpPr>
          <p:grpSpPr>
            <a:xfrm>
              <a:off x="2117731" y="700073"/>
              <a:ext cx="71438" cy="71438"/>
              <a:chOff x="2046293" y="628635"/>
              <a:chExt cx="214314" cy="214314"/>
            </a:xfrm>
          </p:grpSpPr>
          <p:cxnSp>
            <p:nvCxnSpPr>
              <p:cNvPr id="43" name="Conexão recta 29">
                <a:extLst>
                  <a:ext uri="{FF2B5EF4-FFF2-40B4-BE49-F238E27FC236}">
                    <a16:creationId xmlns:a16="http://schemas.microsoft.com/office/drawing/2014/main" id="{D0A762D3-DAA6-4CE9-9031-6DB863A1DC16}"/>
                  </a:ext>
                </a:extLst>
              </p:cNvPr>
              <p:cNvCxnSpPr/>
              <p:nvPr/>
            </p:nvCxnSpPr>
            <p:spPr>
              <a:xfrm rot="5400000" flipH="1" flipV="1">
                <a:off x="2046293" y="628635"/>
                <a:ext cx="214314" cy="2143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xão recta 32">
                <a:extLst>
                  <a:ext uri="{FF2B5EF4-FFF2-40B4-BE49-F238E27FC236}">
                    <a16:creationId xmlns:a16="http://schemas.microsoft.com/office/drawing/2014/main" id="{15A420C2-88B1-4C3C-BED2-8E26BA3BC295}"/>
                  </a:ext>
                </a:extLst>
              </p:cNvPr>
              <p:cNvCxnSpPr/>
              <p:nvPr/>
            </p:nvCxnSpPr>
            <p:spPr>
              <a:xfrm rot="16200000" flipV="1">
                <a:off x="2046293" y="628635"/>
                <a:ext cx="214314" cy="2143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4" name="Imagem 53">
            <a:hlinkClick r:id="rId4" action="ppaction://hlinksldjump"/>
            <a:extLst>
              <a:ext uri="{FF2B5EF4-FFF2-40B4-BE49-F238E27FC236}">
                <a16:creationId xmlns:a16="http://schemas.microsoft.com/office/drawing/2014/main" id="{2B4BC2C3-D3E3-40E1-8E89-E56FFF456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563" y="252065"/>
            <a:ext cx="298730" cy="201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7467" y="128569"/>
            <a:ext cx="1046161" cy="357190"/>
          </a:xfrm>
          <a:prstGeom prst="rect">
            <a:avLst/>
          </a:prstGeom>
        </p:spPr>
        <p:txBody>
          <a:bodyPr vert="horz" lIns="47320" tIns="23660" rIns="47320" bIns="23660" rtlCol="0" anchor="ctr">
            <a:normAutofit fontScale="75000" lnSpcReduction="20000"/>
          </a:bodyPr>
          <a:lstStyle/>
          <a:p>
            <a:pPr marL="0" marR="0" lvl="0" indent="0" algn="ctr" defTabSz="47320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arsity Regular" pitchFamily="2" charset="0"/>
                <a:ea typeface="+mj-ea"/>
                <a:cs typeface="+mj-cs"/>
              </a:rPr>
              <a:t>Hero Hub</a:t>
            </a:r>
          </a:p>
        </p:txBody>
      </p:sp>
      <p:cxnSp>
        <p:nvCxnSpPr>
          <p:cNvPr id="24" name="Conexão recta 23"/>
          <p:cNvCxnSpPr/>
          <p:nvPr/>
        </p:nvCxnSpPr>
        <p:spPr>
          <a:xfrm rot="5400000">
            <a:off x="368294" y="734998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xão recta 35"/>
          <p:cNvCxnSpPr/>
          <p:nvPr/>
        </p:nvCxnSpPr>
        <p:spPr>
          <a:xfrm>
            <a:off x="46029" y="485759"/>
            <a:ext cx="242889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hlinkClick r:id="rId2" action="ppaction://hlinksldjump"/>
            <a:extLst>
              <a:ext uri="{FF2B5EF4-FFF2-40B4-BE49-F238E27FC236}">
                <a16:creationId xmlns:a16="http://schemas.microsoft.com/office/drawing/2014/main" id="{EA4EB137-D9BA-49F2-9FFD-84BBCF8BA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563" y="252065"/>
            <a:ext cx="298730" cy="201185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DEEB7CB-9FDB-4717-A31B-390505AD2BD4}"/>
              </a:ext>
            </a:extLst>
          </p:cNvPr>
          <p:cNvSpPr/>
          <p:nvPr/>
        </p:nvSpPr>
        <p:spPr>
          <a:xfrm>
            <a:off x="267448" y="915964"/>
            <a:ext cx="1986054" cy="90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Series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9FEC57B-0102-40E4-A92E-36848EEF36CC}"/>
              </a:ext>
            </a:extLst>
          </p:cNvPr>
          <p:cNvSpPr/>
          <p:nvPr/>
        </p:nvSpPr>
        <p:spPr>
          <a:xfrm>
            <a:off x="267448" y="1980257"/>
            <a:ext cx="1986054" cy="90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 err="1"/>
              <a:t>comics</a:t>
            </a:r>
            <a:endParaRPr lang="pt-PT" sz="1600" b="1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A31149E-19E6-49CF-AF82-06BB6A5834E1}"/>
              </a:ext>
            </a:extLst>
          </p:cNvPr>
          <p:cNvSpPr/>
          <p:nvPr/>
        </p:nvSpPr>
        <p:spPr>
          <a:xfrm>
            <a:off x="267448" y="3044550"/>
            <a:ext cx="1986054" cy="90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 err="1"/>
              <a:t>events</a:t>
            </a:r>
            <a:endParaRPr lang="pt-PT" sz="1600" b="1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F940626-A951-47A5-8452-366E4DE52393}"/>
              </a:ext>
            </a:extLst>
          </p:cNvPr>
          <p:cNvSpPr/>
          <p:nvPr/>
        </p:nvSpPr>
        <p:spPr>
          <a:xfrm>
            <a:off x="267448" y="4108843"/>
            <a:ext cx="1986054" cy="90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 err="1"/>
              <a:t>creators</a:t>
            </a:r>
            <a:endParaRPr lang="pt-PT" sz="1600" b="1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34AD76F-2E77-4338-B0D1-50C17E0EDC83}"/>
              </a:ext>
            </a:extLst>
          </p:cNvPr>
          <p:cNvSpPr/>
          <p:nvPr/>
        </p:nvSpPr>
        <p:spPr>
          <a:xfrm>
            <a:off x="2772643" y="921892"/>
            <a:ext cx="1986054" cy="90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 err="1"/>
              <a:t>Characters</a:t>
            </a:r>
            <a:endParaRPr lang="pt-PT" sz="1600" b="1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871AD58C-5CB6-43E1-8839-2EA28472CE84}"/>
              </a:ext>
            </a:extLst>
          </p:cNvPr>
          <p:cNvSpPr/>
          <p:nvPr/>
        </p:nvSpPr>
        <p:spPr>
          <a:xfrm>
            <a:off x="2772643" y="1980257"/>
            <a:ext cx="1986054" cy="900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 err="1"/>
              <a:t>Stories</a:t>
            </a:r>
            <a:endParaRPr lang="pt-PT" sz="1600" b="1" dirty="0"/>
          </a:p>
        </p:txBody>
      </p:sp>
    </p:spTree>
    <p:extLst>
      <p:ext uri="{BB962C8B-B14F-4D97-AF65-F5344CB8AC3E}">
        <p14:creationId xmlns:p14="http://schemas.microsoft.com/office/powerpoint/2010/main" val="34803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7467" y="128569"/>
            <a:ext cx="1046161" cy="357190"/>
          </a:xfrm>
          <a:prstGeom prst="rect">
            <a:avLst/>
          </a:prstGeom>
        </p:spPr>
        <p:txBody>
          <a:bodyPr vert="horz" lIns="47320" tIns="23660" rIns="47320" bIns="23660" rtlCol="0" anchor="ctr">
            <a:normAutofit fontScale="75000" lnSpcReduction="20000"/>
          </a:bodyPr>
          <a:lstStyle/>
          <a:p>
            <a:pPr marL="0" marR="0" lvl="0" indent="0" algn="ctr" defTabSz="47320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arsity Regular" pitchFamily="2" charset="0"/>
                <a:ea typeface="+mj-ea"/>
                <a:cs typeface="+mj-cs"/>
              </a:rPr>
              <a:t>Hero Hub</a:t>
            </a:r>
          </a:p>
        </p:txBody>
      </p:sp>
      <p:cxnSp>
        <p:nvCxnSpPr>
          <p:cNvPr id="24" name="Conexão recta 23"/>
          <p:cNvCxnSpPr/>
          <p:nvPr/>
        </p:nvCxnSpPr>
        <p:spPr>
          <a:xfrm rot="5400000">
            <a:off x="368294" y="734998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xão recta 35"/>
          <p:cNvCxnSpPr/>
          <p:nvPr/>
        </p:nvCxnSpPr>
        <p:spPr>
          <a:xfrm>
            <a:off x="46029" y="485759"/>
            <a:ext cx="242889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hlinkClick r:id="rId2" action="ppaction://hlinksldjump"/>
            <a:extLst>
              <a:ext uri="{FF2B5EF4-FFF2-40B4-BE49-F238E27FC236}">
                <a16:creationId xmlns:a16="http://schemas.microsoft.com/office/drawing/2014/main" id="{EA4EB137-D9BA-49F2-9FFD-84BBCF8BA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563" y="252065"/>
            <a:ext cx="298730" cy="201185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DEEB7CB-9FDB-4717-A31B-390505AD2BD4}"/>
              </a:ext>
            </a:extLst>
          </p:cNvPr>
          <p:cNvSpPr/>
          <p:nvPr/>
        </p:nvSpPr>
        <p:spPr>
          <a:xfrm>
            <a:off x="195863" y="915964"/>
            <a:ext cx="547889" cy="6819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A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503734D-11B4-4675-B2A6-C33C96AA6ADB}"/>
              </a:ext>
            </a:extLst>
          </p:cNvPr>
          <p:cNvSpPr/>
          <p:nvPr/>
        </p:nvSpPr>
        <p:spPr>
          <a:xfrm>
            <a:off x="986530" y="914374"/>
            <a:ext cx="547889" cy="6819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B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2C62B097-59D4-454F-B3B2-0351462603B3}"/>
              </a:ext>
            </a:extLst>
          </p:cNvPr>
          <p:cNvSpPr/>
          <p:nvPr/>
        </p:nvSpPr>
        <p:spPr>
          <a:xfrm>
            <a:off x="1803404" y="914374"/>
            <a:ext cx="547889" cy="6819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C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E397274-D6FE-4D60-B114-67D84154E46B}"/>
              </a:ext>
            </a:extLst>
          </p:cNvPr>
          <p:cNvSpPr/>
          <p:nvPr/>
        </p:nvSpPr>
        <p:spPr>
          <a:xfrm>
            <a:off x="195863" y="1836241"/>
            <a:ext cx="547889" cy="6819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D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DDD55B58-6DC1-4A4F-B893-77DD88E3043D}"/>
              </a:ext>
            </a:extLst>
          </p:cNvPr>
          <p:cNvSpPr/>
          <p:nvPr/>
        </p:nvSpPr>
        <p:spPr>
          <a:xfrm>
            <a:off x="986529" y="1836241"/>
            <a:ext cx="547889" cy="6819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E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BAB9461A-2F6B-4F76-98F1-5238F14E3354}"/>
              </a:ext>
            </a:extLst>
          </p:cNvPr>
          <p:cNvSpPr/>
          <p:nvPr/>
        </p:nvSpPr>
        <p:spPr>
          <a:xfrm>
            <a:off x="1777198" y="1836241"/>
            <a:ext cx="547889" cy="6819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F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4F586909-4CCC-4CC3-BC28-8EED07DCFDA3}"/>
              </a:ext>
            </a:extLst>
          </p:cNvPr>
          <p:cNvSpPr/>
          <p:nvPr/>
        </p:nvSpPr>
        <p:spPr>
          <a:xfrm>
            <a:off x="198097" y="2799520"/>
            <a:ext cx="547889" cy="6819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G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E74145F-03C1-4161-AEB7-D82E75B32130}"/>
              </a:ext>
            </a:extLst>
          </p:cNvPr>
          <p:cNvSpPr/>
          <p:nvPr/>
        </p:nvSpPr>
        <p:spPr>
          <a:xfrm>
            <a:off x="988764" y="2797930"/>
            <a:ext cx="547889" cy="6819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H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461AC87-B73A-4E33-B105-86DC2AA85B72}"/>
              </a:ext>
            </a:extLst>
          </p:cNvPr>
          <p:cNvSpPr/>
          <p:nvPr/>
        </p:nvSpPr>
        <p:spPr>
          <a:xfrm>
            <a:off x="1779432" y="2756518"/>
            <a:ext cx="547889" cy="6819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I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25B24A9C-1572-4D6E-862B-0C6904FD46BF}"/>
              </a:ext>
            </a:extLst>
          </p:cNvPr>
          <p:cNvSpPr/>
          <p:nvPr/>
        </p:nvSpPr>
        <p:spPr>
          <a:xfrm>
            <a:off x="198097" y="3719797"/>
            <a:ext cx="547889" cy="6819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J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B62C1E0-604C-4C43-AADF-EAE0F58DF2A3}"/>
              </a:ext>
            </a:extLst>
          </p:cNvPr>
          <p:cNvSpPr/>
          <p:nvPr/>
        </p:nvSpPr>
        <p:spPr>
          <a:xfrm>
            <a:off x="988763" y="3719797"/>
            <a:ext cx="547889" cy="6819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K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88F4D1EB-90CA-44CB-9852-A3A1A7598D5A}"/>
              </a:ext>
            </a:extLst>
          </p:cNvPr>
          <p:cNvSpPr/>
          <p:nvPr/>
        </p:nvSpPr>
        <p:spPr>
          <a:xfrm>
            <a:off x="1779432" y="3719797"/>
            <a:ext cx="547889" cy="6819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L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EDDB06E7-A74D-4BD3-8099-1DA04216DA09}"/>
              </a:ext>
            </a:extLst>
          </p:cNvPr>
          <p:cNvSpPr/>
          <p:nvPr/>
        </p:nvSpPr>
        <p:spPr>
          <a:xfrm>
            <a:off x="195863" y="4640074"/>
            <a:ext cx="547889" cy="6819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A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D9D1908A-F6A9-4FF0-86A0-36FFBBD1C3FB}"/>
              </a:ext>
            </a:extLst>
          </p:cNvPr>
          <p:cNvSpPr/>
          <p:nvPr/>
        </p:nvSpPr>
        <p:spPr>
          <a:xfrm>
            <a:off x="986530" y="4638484"/>
            <a:ext cx="547889" cy="6819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B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2B33E0B6-A71F-482B-A986-BD4B9EDFEDE6}"/>
              </a:ext>
            </a:extLst>
          </p:cNvPr>
          <p:cNvSpPr/>
          <p:nvPr/>
        </p:nvSpPr>
        <p:spPr>
          <a:xfrm>
            <a:off x="1777198" y="4597072"/>
            <a:ext cx="547889" cy="6819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6339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7467" y="128569"/>
            <a:ext cx="1046161" cy="357190"/>
          </a:xfrm>
          <a:prstGeom prst="rect">
            <a:avLst/>
          </a:prstGeom>
        </p:spPr>
        <p:txBody>
          <a:bodyPr vert="horz" lIns="47320" tIns="23660" rIns="47320" bIns="23660" rtlCol="0" anchor="ctr">
            <a:normAutofit fontScale="75000" lnSpcReduction="20000"/>
          </a:bodyPr>
          <a:lstStyle/>
          <a:p>
            <a:pPr marL="0" marR="0" lvl="0" indent="0" algn="ctr" defTabSz="47320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arsity Regular" pitchFamily="2" charset="0"/>
                <a:ea typeface="+mj-ea"/>
                <a:cs typeface="+mj-cs"/>
              </a:rPr>
              <a:t>Hero Hub</a:t>
            </a:r>
          </a:p>
        </p:txBody>
      </p:sp>
      <p:cxnSp>
        <p:nvCxnSpPr>
          <p:cNvPr id="24" name="Conexão recta 23"/>
          <p:cNvCxnSpPr/>
          <p:nvPr/>
        </p:nvCxnSpPr>
        <p:spPr>
          <a:xfrm rot="5400000">
            <a:off x="368294" y="734998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6A0568D-1153-493B-AA3E-8801EA86D19D}"/>
              </a:ext>
            </a:extLst>
          </p:cNvPr>
          <p:cNvGrpSpPr/>
          <p:nvPr/>
        </p:nvGrpSpPr>
        <p:grpSpPr>
          <a:xfrm>
            <a:off x="188905" y="557197"/>
            <a:ext cx="2143140" cy="357190"/>
            <a:chOff x="188905" y="557197"/>
            <a:chExt cx="2143140" cy="357190"/>
          </a:xfrm>
        </p:grpSpPr>
        <p:sp>
          <p:nvSpPr>
            <p:cNvPr id="14" name="Rectângulo arredondado 13"/>
            <p:cNvSpPr/>
            <p:nvPr/>
          </p:nvSpPr>
          <p:spPr>
            <a:xfrm>
              <a:off x="188905" y="557197"/>
              <a:ext cx="2143140" cy="35719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E657461C-0B4F-4CF0-ACA2-38427773C010}"/>
                </a:ext>
              </a:extLst>
            </p:cNvPr>
            <p:cNvGrpSpPr/>
            <p:nvPr/>
          </p:nvGrpSpPr>
          <p:grpSpPr>
            <a:xfrm>
              <a:off x="260343" y="628635"/>
              <a:ext cx="149096" cy="213071"/>
              <a:chOff x="260343" y="628635"/>
              <a:chExt cx="149096" cy="213071"/>
            </a:xfrm>
          </p:grpSpPr>
          <p:sp>
            <p:nvSpPr>
              <p:cNvPr id="21" name="Rectângulo 20"/>
              <p:cNvSpPr/>
              <p:nvPr/>
            </p:nvSpPr>
            <p:spPr>
              <a:xfrm rot="19792572">
                <a:off x="363720" y="702120"/>
                <a:ext cx="45719" cy="1395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60343" y="628635"/>
                <a:ext cx="142876" cy="1428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CaixaDeTexto 26"/>
            <p:cNvSpPr txBox="1"/>
            <p:nvPr/>
          </p:nvSpPr>
          <p:spPr>
            <a:xfrm>
              <a:off x="546095" y="628635"/>
              <a:ext cx="10001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|Captain Amer</a:t>
              </a:r>
            </a:p>
          </p:txBody>
        </p:sp>
        <p:grpSp>
          <p:nvGrpSpPr>
            <p:cNvPr id="34" name="Grupo 33"/>
            <p:cNvGrpSpPr/>
            <p:nvPr/>
          </p:nvGrpSpPr>
          <p:grpSpPr>
            <a:xfrm>
              <a:off x="2117731" y="700073"/>
              <a:ext cx="71438" cy="71438"/>
              <a:chOff x="2046293" y="628635"/>
              <a:chExt cx="214314" cy="214314"/>
            </a:xfrm>
          </p:grpSpPr>
          <p:cxnSp>
            <p:nvCxnSpPr>
              <p:cNvPr id="30" name="Conexão recta 29">
                <a:hlinkClick r:id="rId2" action="ppaction://hlinksldjump"/>
              </p:cNvPr>
              <p:cNvCxnSpPr/>
              <p:nvPr/>
            </p:nvCxnSpPr>
            <p:spPr>
              <a:xfrm rot="5400000" flipH="1" flipV="1">
                <a:off x="2046293" y="628635"/>
                <a:ext cx="214314" cy="2143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xão recta 32">
                <a:hlinkClick r:id="rId2" action="ppaction://hlinksldjump"/>
              </p:cNvPr>
              <p:cNvCxnSpPr/>
              <p:nvPr/>
            </p:nvCxnSpPr>
            <p:spPr>
              <a:xfrm rot="16200000" flipV="1">
                <a:off x="2046293" y="628635"/>
                <a:ext cx="214314" cy="2143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Conexão recta 35"/>
          <p:cNvCxnSpPr/>
          <p:nvPr/>
        </p:nvCxnSpPr>
        <p:spPr>
          <a:xfrm>
            <a:off x="46029" y="485759"/>
            <a:ext cx="242889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xão recta 39"/>
          <p:cNvCxnSpPr/>
          <p:nvPr/>
        </p:nvCxnSpPr>
        <p:spPr>
          <a:xfrm>
            <a:off x="46029" y="985825"/>
            <a:ext cx="238286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Imagem 4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5" y="1522822"/>
            <a:ext cx="1027459" cy="1212021"/>
          </a:xfrm>
          <a:prstGeom prst="roundRect">
            <a:avLst>
              <a:gd name="adj" fmla="val 19949"/>
            </a:avLst>
          </a:prstGeom>
        </p:spPr>
      </p:pic>
      <p:pic>
        <p:nvPicPr>
          <p:cNvPr id="7" name="Imagem 6">
            <a:hlinkClick r:id="rId5" action="ppaction://hlinksldjump"/>
            <a:extLst>
              <a:ext uri="{FF2B5EF4-FFF2-40B4-BE49-F238E27FC236}">
                <a16:creationId xmlns:a16="http://schemas.microsoft.com/office/drawing/2014/main" id="{EA4EB137-D9BA-49F2-9FFD-84BBCF8BA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563" y="252065"/>
            <a:ext cx="298730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17467" y="128569"/>
            <a:ext cx="1046161" cy="357190"/>
          </a:xfrm>
          <a:prstGeom prst="rect">
            <a:avLst/>
          </a:prstGeom>
        </p:spPr>
        <p:txBody>
          <a:bodyPr vert="horz" lIns="47320" tIns="23660" rIns="47320" bIns="23660" rtlCol="0" anchor="ctr">
            <a:normAutofit fontScale="75000" lnSpcReduction="20000"/>
          </a:bodyPr>
          <a:lstStyle/>
          <a:p>
            <a:pPr marL="0" marR="0" lvl="0" indent="0" algn="ctr" defTabSz="47320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arsity Regular" pitchFamily="2" charset="0"/>
                <a:ea typeface="+mj-ea"/>
                <a:cs typeface="+mj-cs"/>
              </a:rPr>
              <a:t>Hero Hub</a:t>
            </a:r>
          </a:p>
        </p:txBody>
      </p:sp>
      <p:cxnSp>
        <p:nvCxnSpPr>
          <p:cNvPr id="24" name="Conexão recta 23"/>
          <p:cNvCxnSpPr/>
          <p:nvPr/>
        </p:nvCxnSpPr>
        <p:spPr>
          <a:xfrm rot="5400000">
            <a:off x="368294" y="734998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2117731" y="700073"/>
            <a:ext cx="71438" cy="71438"/>
            <a:chOff x="2046293" y="628635"/>
            <a:chExt cx="214314" cy="214314"/>
          </a:xfrm>
        </p:grpSpPr>
        <p:cxnSp>
          <p:nvCxnSpPr>
            <p:cNvPr id="30" name="Conexão recta 29"/>
            <p:cNvCxnSpPr/>
            <p:nvPr/>
          </p:nvCxnSpPr>
          <p:spPr>
            <a:xfrm rot="5400000" flipH="1" flipV="1">
              <a:off x="2046293" y="628635"/>
              <a:ext cx="214314" cy="2143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xão recta 32"/>
            <p:cNvCxnSpPr/>
            <p:nvPr/>
          </p:nvCxnSpPr>
          <p:spPr>
            <a:xfrm rot="16200000" flipV="1">
              <a:off x="2046293" y="628635"/>
              <a:ext cx="214314" cy="2143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Conexão recta 39"/>
          <p:cNvCxnSpPr/>
          <p:nvPr/>
        </p:nvCxnSpPr>
        <p:spPr>
          <a:xfrm>
            <a:off x="46029" y="985825"/>
            <a:ext cx="238286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:a16="http://schemas.microsoft.com/office/drawing/2014/main" id="{2182F77A-EA7B-4B37-93B2-6D4B5BCE9D35}"/>
              </a:ext>
            </a:extLst>
          </p:cNvPr>
          <p:cNvSpPr txBox="1">
            <a:spLocks/>
          </p:cNvSpPr>
          <p:nvPr/>
        </p:nvSpPr>
        <p:spPr>
          <a:xfrm>
            <a:off x="767514" y="1983107"/>
            <a:ext cx="1046161" cy="357190"/>
          </a:xfrm>
          <a:prstGeom prst="rect">
            <a:avLst/>
          </a:prstGeom>
        </p:spPr>
        <p:txBody>
          <a:bodyPr vert="horz" lIns="47320" tIns="23660" rIns="47320" bIns="23660" rtlCol="0" anchor="ctr">
            <a:normAutofit fontScale="90000" lnSpcReduction="10000"/>
          </a:bodyPr>
          <a:lstStyle/>
          <a:p>
            <a:pPr marL="0" marR="0" lvl="0" indent="0" algn="ctr" defTabSz="47320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arsity Regular" pitchFamily="2" charset="0"/>
                <a:ea typeface="+mj-ea"/>
                <a:cs typeface="+mj-cs"/>
              </a:rPr>
              <a:t>Sobre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D23005-5C5C-4A44-BE65-C28D46CF7CD5}"/>
              </a:ext>
            </a:extLst>
          </p:cNvPr>
          <p:cNvSpPr txBox="1"/>
          <p:nvPr/>
        </p:nvSpPr>
        <p:spPr>
          <a:xfrm>
            <a:off x="136207" y="2412305"/>
            <a:ext cx="2248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HeroHub</a:t>
            </a:r>
            <a:r>
              <a:rPr lang="pt-PT" dirty="0">
                <a:solidFill>
                  <a:schemeClr val="bg1"/>
                </a:solidFill>
              </a:rPr>
              <a:t> é uma aplicação criada pela </a:t>
            </a:r>
            <a:r>
              <a:rPr lang="pt-PT" dirty="0" err="1">
                <a:solidFill>
                  <a:schemeClr val="bg1"/>
                </a:solidFill>
              </a:rPr>
              <a:t>UpCasi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Company</a:t>
            </a:r>
            <a:r>
              <a:rPr lang="pt-PT" dirty="0">
                <a:solidFill>
                  <a:schemeClr val="bg1"/>
                </a:solidFill>
              </a:rPr>
              <a:t> focada na missão de dar te a oportunidade de explorar a vasta biblioteca de personagens, histórias, </a:t>
            </a:r>
            <a:r>
              <a:rPr lang="pt-PT" dirty="0" err="1">
                <a:solidFill>
                  <a:schemeClr val="bg1"/>
                </a:solidFill>
              </a:rPr>
              <a:t>comics</a:t>
            </a:r>
            <a:r>
              <a:rPr lang="pt-PT" dirty="0">
                <a:solidFill>
                  <a:schemeClr val="bg1"/>
                </a:solidFill>
              </a:rPr>
              <a:t> e eventos da Marvel.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Acesso rápido e intuitivo a todas informações, permitindo que você encontre exatamente sem complicações.</a:t>
            </a:r>
          </a:p>
          <a:p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Ideal para fãs, pesquisadores e entusiastas da cultura pop.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B0836BDF-EF1C-4728-90FF-F23D581DB1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7773" y1="74219" x2="82715" y2="75098"/>
                        <a14:foregroundMark x1="21289" y1="42480" x2="23633" y2="45410"/>
                        <a14:foregroundMark x1="23633" y1="45410" x2="24512" y2="43359"/>
                        <a14:foregroundMark x1="45898" y1="17480" x2="62695" y2="19922"/>
                        <a14:foregroundMark x1="62695" y1="19922" x2="62695" y2="19922"/>
                        <a14:foregroundMark x1="65039" y1="21973" x2="78809" y2="38965"/>
                        <a14:foregroundMark x1="78223" y1="51367" x2="69434" y2="64844"/>
                        <a14:foregroundMark x1="69434" y1="64844" x2="69434" y2="64844"/>
                        <a14:foregroundMark x1="22168" y1="50195" x2="31543" y2="64844"/>
                        <a14:foregroundMark x1="20703" y1="65137" x2="24805" y2="65137"/>
                        <a14:foregroundMark x1="24805" y1="65137" x2="24805" y2="65137"/>
                        <a14:foregroundMark x1="75879" y1="65723" x2="78809" y2="65430"/>
                        <a14:foregroundMark x1="78809" y1="65430" x2="78809" y2="65430"/>
                        <a14:foregroundMark x1="81836" y1="60156" x2="82129" y2="58398"/>
                        <a14:foregroundMark x1="80078" y1="27539" x2="78516" y2="27539"/>
                        <a14:foregroundMark x1="81543" y1="31934" x2="81836" y2="30176"/>
                        <a14:foregroundMark x1="81836" y1="30176" x2="81836" y2="30176"/>
                        <a14:foregroundMark x1="21582" y1="27930" x2="23145" y2="28418"/>
                        <a14:foregroundMark x1="20801" y1="32031" x2="20410" y2="30469"/>
                        <a14:foregroundMark x1="19336" y1="59570" x2="21387" y2="59375"/>
                        <a14:foregroundMark x1="40820" y1="38965" x2="56348" y2="51563"/>
                        <a14:foregroundMark x1="47266" y1="30957" x2="39648" y2="37012"/>
                        <a14:foregroundMark x1="55566" y1="30762" x2="59473" y2="35449"/>
                        <a14:foregroundMark x1="38477" y1="47363" x2="38867" y2="45410"/>
                        <a14:foregroundMark x1="62012" y1="47754" x2="62598" y2="45215"/>
                        <a14:foregroundMark x1="50293" y1="56055" x2="50879" y2="53320"/>
                        <a14:foregroundMark x1="33984" y1="45215" x2="37109" y2="52930"/>
                        <a14:foregroundMark x1="40430" y1="56250" x2="49512" y2="59766"/>
                        <a14:foregroundMark x1="50488" y1="59766" x2="50488" y2="5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8" y="359742"/>
            <a:ext cx="1620515" cy="1620515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7D335EF-BBBD-4264-B1C7-A70DFEB8F280}"/>
              </a:ext>
            </a:extLst>
          </p:cNvPr>
          <p:cNvGrpSpPr/>
          <p:nvPr/>
        </p:nvGrpSpPr>
        <p:grpSpPr>
          <a:xfrm>
            <a:off x="297421" y="4428529"/>
            <a:ext cx="2042910" cy="792088"/>
            <a:chOff x="297421" y="4428529"/>
            <a:chExt cx="2042910" cy="792088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6DE2A4D-998B-48D4-8F07-BC6D6C1DB900}"/>
                </a:ext>
              </a:extLst>
            </p:cNvPr>
            <p:cNvSpPr txBox="1"/>
            <p:nvPr/>
          </p:nvSpPr>
          <p:spPr>
            <a:xfrm>
              <a:off x="936508" y="4428529"/>
              <a:ext cx="6783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Segue-nos</a:t>
              </a:r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D028437F-0CA4-49F0-807E-11433063B6BD}"/>
                </a:ext>
              </a:extLst>
            </p:cNvPr>
            <p:cNvGrpSpPr/>
            <p:nvPr/>
          </p:nvGrpSpPr>
          <p:grpSpPr>
            <a:xfrm>
              <a:off x="297421" y="4716561"/>
              <a:ext cx="458998" cy="504056"/>
              <a:chOff x="295566" y="4716561"/>
              <a:chExt cx="535724" cy="50405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4CBB22F-2FAA-4048-B16F-AB066AE9D06F}"/>
                  </a:ext>
                </a:extLst>
              </p:cNvPr>
              <p:cNvSpPr/>
              <p:nvPr/>
            </p:nvSpPr>
            <p:spPr>
              <a:xfrm>
                <a:off x="383429" y="4716561"/>
                <a:ext cx="360000" cy="309600"/>
              </a:xfrm>
              <a:prstGeom prst="ellipse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0CEA568-36C1-4BA1-B312-588006C48FBA}"/>
                  </a:ext>
                </a:extLst>
              </p:cNvPr>
              <p:cNvSpPr txBox="1"/>
              <p:nvPr/>
            </p:nvSpPr>
            <p:spPr>
              <a:xfrm>
                <a:off x="295566" y="5020562"/>
                <a:ext cx="535724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PT" sz="700" dirty="0">
                    <a:latin typeface="Baskerville Old Face" panose="02020602080505020303" pitchFamily="18" charset="0"/>
                  </a:rPr>
                  <a:t>Facebook</a:t>
                </a:r>
              </a:p>
            </p:txBody>
          </p:sp>
        </p:grp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683E38DB-0AFB-4D20-B5DB-B58361457186}"/>
                </a:ext>
              </a:extLst>
            </p:cNvPr>
            <p:cNvGrpSpPr/>
            <p:nvPr/>
          </p:nvGrpSpPr>
          <p:grpSpPr>
            <a:xfrm>
              <a:off x="1030976" y="4716561"/>
              <a:ext cx="526106" cy="504056"/>
              <a:chOff x="295566" y="4716561"/>
              <a:chExt cx="614050" cy="50405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7A7E5DB-E452-4A3A-A335-CE4F59CF4951}"/>
                  </a:ext>
                </a:extLst>
              </p:cNvPr>
              <p:cNvSpPr/>
              <p:nvPr/>
            </p:nvSpPr>
            <p:spPr>
              <a:xfrm>
                <a:off x="383429" y="4716561"/>
                <a:ext cx="360000" cy="309600"/>
              </a:xfrm>
              <a:prstGeom prst="ellipse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B1372FCA-2BEB-46C1-864B-9EA84968967C}"/>
                  </a:ext>
                </a:extLst>
              </p:cNvPr>
              <p:cNvSpPr txBox="1"/>
              <p:nvPr/>
            </p:nvSpPr>
            <p:spPr>
              <a:xfrm>
                <a:off x="295566" y="5020562"/>
                <a:ext cx="61405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PT" sz="700" dirty="0" err="1">
                    <a:latin typeface="Baskerville Old Face" panose="02020602080505020303" pitchFamily="18" charset="0"/>
                  </a:rPr>
                  <a:t>Telegram</a:t>
                </a:r>
                <a:endParaRPr lang="pt-PT" sz="700" dirty="0">
                  <a:latin typeface="Baskerville Old Face" panose="02020602080505020303" pitchFamily="18" charset="0"/>
                </a:endParaRPr>
              </a:p>
            </p:txBody>
          </p:sp>
        </p:grp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682EB229-7345-4F3D-BF08-F197C7EA1D76}"/>
                </a:ext>
              </a:extLst>
            </p:cNvPr>
            <p:cNvGrpSpPr/>
            <p:nvPr/>
          </p:nvGrpSpPr>
          <p:grpSpPr>
            <a:xfrm>
              <a:off x="1764532" y="4716561"/>
              <a:ext cx="575799" cy="504056"/>
              <a:chOff x="295566" y="4716561"/>
              <a:chExt cx="672050" cy="504056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559520C-1CF9-4AC4-A480-86DEE9C71718}"/>
                  </a:ext>
                </a:extLst>
              </p:cNvPr>
              <p:cNvSpPr/>
              <p:nvPr/>
            </p:nvSpPr>
            <p:spPr>
              <a:xfrm>
                <a:off x="383429" y="4716561"/>
                <a:ext cx="360000" cy="309600"/>
              </a:xfrm>
              <a:prstGeom prst="ellipse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811212D9-82F3-41B7-9C01-9C10258C23E1}"/>
                  </a:ext>
                </a:extLst>
              </p:cNvPr>
              <p:cNvSpPr txBox="1"/>
              <p:nvPr/>
            </p:nvSpPr>
            <p:spPr>
              <a:xfrm>
                <a:off x="295566" y="5020562"/>
                <a:ext cx="672050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PT" sz="700" dirty="0">
                    <a:latin typeface="Baskerville Old Face" panose="02020602080505020303" pitchFamily="18" charset="0"/>
                  </a:rPr>
                  <a:t>WhatsApp</a:t>
                </a:r>
              </a:p>
            </p:txBody>
          </p:sp>
        </p:grpSp>
      </p:grpSp>
      <p:pic>
        <p:nvPicPr>
          <p:cNvPr id="52" name="Imagem 51">
            <a:hlinkClick r:id="rId5" action="ppaction://hlinksldjump"/>
            <a:extLst>
              <a:ext uri="{FF2B5EF4-FFF2-40B4-BE49-F238E27FC236}">
                <a16:creationId xmlns:a16="http://schemas.microsoft.com/office/drawing/2014/main" id="{AA7C9D14-CB57-4230-9A1F-DEF7C2C62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563" y="252065"/>
            <a:ext cx="298730" cy="2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139</Words>
  <Application>Microsoft Office PowerPoint</Application>
  <PresentationFormat>Personalizados</PresentationFormat>
  <Paragraphs>60</Paragraphs>
  <Slides>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7" baseType="lpstr">
      <vt:lpstr>ADLaM Display</vt:lpstr>
      <vt:lpstr>Arial</vt:lpstr>
      <vt:lpstr>Baskerville Old Face</vt:lpstr>
      <vt:lpstr>Calibri</vt:lpstr>
      <vt:lpstr>Centaur</vt:lpstr>
      <vt:lpstr>Franklin Gothic Heavy</vt:lpstr>
      <vt:lpstr>LT Glockenspiel Black</vt:lpstr>
      <vt:lpstr>Varsity Regular</vt:lpstr>
      <vt:lpstr>Tema do Office</vt:lpstr>
      <vt:lpstr>Hero Hub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HeroHub</dc:title>
  <dc:creator>Vibes Artes</dc:creator>
  <cp:lastModifiedBy>Beach House</cp:lastModifiedBy>
  <cp:revision>48</cp:revision>
  <dcterms:created xsi:type="dcterms:W3CDTF">2024-11-09T16:03:07Z</dcterms:created>
  <dcterms:modified xsi:type="dcterms:W3CDTF">2024-12-14T06:24:20Z</dcterms:modified>
</cp:coreProperties>
</file>