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Нижник" userId="33ba35d988a4d559" providerId="LiveId" clId="{13EB3EEA-AE51-4AF7-822C-A872CD508559}"/>
    <pc:docChg chg="undo custSel addSld modSld sldOrd modMainMaster">
      <pc:chgData name="Максим Нижник" userId="33ba35d988a4d559" providerId="LiveId" clId="{13EB3EEA-AE51-4AF7-822C-A872CD508559}" dt="2023-01-15T19:36:47.008" v="850"/>
      <pc:docMkLst>
        <pc:docMk/>
      </pc:docMkLst>
      <pc:sldChg chg="addSp delSp modSp mod">
        <pc:chgData name="Максим Нижник" userId="33ba35d988a4d559" providerId="LiveId" clId="{13EB3EEA-AE51-4AF7-822C-A872CD508559}" dt="2023-01-15T19:04:33.512" v="472" actId="2711"/>
        <pc:sldMkLst>
          <pc:docMk/>
          <pc:sldMk cId="2736089454" sldId="256"/>
        </pc:sldMkLst>
        <pc:spChg chg="mod">
          <ac:chgData name="Максим Нижник" userId="33ba35d988a4d559" providerId="LiveId" clId="{13EB3EEA-AE51-4AF7-822C-A872CD508559}" dt="2023-01-15T19:04:33.512" v="472" actId="2711"/>
          <ac:spMkLst>
            <pc:docMk/>
            <pc:sldMk cId="2736089454" sldId="256"/>
            <ac:spMk id="2" creationId="{CD831D12-9F7C-439E-985E-D8AB0E4EE442}"/>
          </ac:spMkLst>
        </pc:spChg>
        <pc:spChg chg="del mod">
          <ac:chgData name="Максим Нижник" userId="33ba35d988a4d559" providerId="LiveId" clId="{13EB3EEA-AE51-4AF7-822C-A872CD508559}" dt="2023-01-15T18:14:53.740" v="42" actId="478"/>
          <ac:spMkLst>
            <pc:docMk/>
            <pc:sldMk cId="2736089454" sldId="256"/>
            <ac:spMk id="3" creationId="{91916806-5B56-47DF-83E8-1517E8BD989F}"/>
          </ac:spMkLst>
        </pc:spChg>
        <pc:spChg chg="add mod">
          <ac:chgData name="Максим Нижник" userId="33ba35d988a4d559" providerId="LiveId" clId="{13EB3EEA-AE51-4AF7-822C-A872CD508559}" dt="2023-01-15T18:19:09.264" v="177" actId="20577"/>
          <ac:spMkLst>
            <pc:docMk/>
            <pc:sldMk cId="2736089454" sldId="256"/>
            <ac:spMk id="4" creationId="{0C4E4AB9-2461-46B9-A0DA-606CE934379D}"/>
          </ac:spMkLst>
        </pc:spChg>
      </pc:sldChg>
      <pc:sldChg chg="addSp delSp modSp mod">
        <pc:chgData name="Максим Нижник" userId="33ba35d988a4d559" providerId="LiveId" clId="{13EB3EEA-AE51-4AF7-822C-A872CD508559}" dt="2023-01-15T18:58:40.373" v="444" actId="14100"/>
        <pc:sldMkLst>
          <pc:docMk/>
          <pc:sldMk cId="931874487" sldId="257"/>
        </pc:sldMkLst>
        <pc:spChg chg="del mod">
          <ac:chgData name="Максим Нижник" userId="33ba35d988a4d559" providerId="LiveId" clId="{13EB3EEA-AE51-4AF7-822C-A872CD508559}" dt="2023-01-15T18:54:44.357" v="349" actId="478"/>
          <ac:spMkLst>
            <pc:docMk/>
            <pc:sldMk cId="931874487" sldId="257"/>
            <ac:spMk id="2" creationId="{17014664-786B-4CCA-9629-90C5B315190C}"/>
          </ac:spMkLst>
        </pc:spChg>
        <pc:spChg chg="add mod">
          <ac:chgData name="Максим Нижник" userId="33ba35d988a4d559" providerId="LiveId" clId="{13EB3EEA-AE51-4AF7-822C-A872CD508559}" dt="2023-01-15T18:57:46.478" v="392" actId="21"/>
          <ac:spMkLst>
            <pc:docMk/>
            <pc:sldMk cId="931874487" sldId="257"/>
            <ac:spMk id="3" creationId="{437CCDFE-9D1A-4C70-B219-2EA120431DE9}"/>
          </ac:spMkLst>
        </pc:spChg>
        <pc:spChg chg="del">
          <ac:chgData name="Максим Нижник" userId="33ba35d988a4d559" providerId="LiveId" clId="{13EB3EEA-AE51-4AF7-822C-A872CD508559}" dt="2023-01-15T18:19:18.797" v="182" actId="478"/>
          <ac:spMkLst>
            <pc:docMk/>
            <pc:sldMk cId="931874487" sldId="257"/>
            <ac:spMk id="6" creationId="{F32A284F-4E5C-4087-B527-7CFE041C1AFE}"/>
          </ac:spMkLst>
        </pc:spChg>
        <pc:spChg chg="mod">
          <ac:chgData name="Максим Нижник" userId="33ba35d988a4d559" providerId="LiveId" clId="{13EB3EEA-AE51-4AF7-822C-A872CD508559}" dt="2023-01-15T18:19:15.564" v="180" actId="20577"/>
          <ac:spMkLst>
            <pc:docMk/>
            <pc:sldMk cId="931874487" sldId="257"/>
            <ac:spMk id="23" creationId="{611514DF-7BCB-420D-9357-30AB808A8865}"/>
          </ac:spMkLst>
        </pc:spChg>
        <pc:spChg chg="add del mod">
          <ac:chgData name="Максим Нижник" userId="33ba35d988a4d559" providerId="LiveId" clId="{13EB3EEA-AE51-4AF7-822C-A872CD508559}" dt="2023-01-15T18:54:48.290" v="352" actId="478"/>
          <ac:spMkLst>
            <pc:docMk/>
            <pc:sldMk cId="931874487" sldId="257"/>
            <ac:spMk id="30" creationId="{7190A85D-2FFD-45E0-9AD2-378AF4CBB3BC}"/>
          </ac:spMkLst>
        </pc:spChg>
        <pc:spChg chg="add mod">
          <ac:chgData name="Максим Нижник" userId="33ba35d988a4d559" providerId="LiveId" clId="{13EB3EEA-AE51-4AF7-822C-A872CD508559}" dt="2023-01-15T18:58:40.373" v="444" actId="14100"/>
          <ac:spMkLst>
            <pc:docMk/>
            <pc:sldMk cId="931874487" sldId="257"/>
            <ac:spMk id="31" creationId="{4987BB8E-0706-4E75-920B-D3B86BB810B7}"/>
          </ac:spMkLst>
        </pc:spChg>
        <pc:grpChg chg="del mod">
          <ac:chgData name="Максим Нижник" userId="33ba35d988a4d559" providerId="LiveId" clId="{13EB3EEA-AE51-4AF7-822C-A872CD508559}" dt="2023-01-15T18:19:21.820" v="184" actId="478"/>
          <ac:grpSpMkLst>
            <pc:docMk/>
            <pc:sldMk cId="931874487" sldId="257"/>
            <ac:grpSpMk id="4" creationId="{78AED075-EB7C-49F2-8810-22313ABA8300}"/>
          </ac:grpSpMkLst>
        </pc:grpChg>
        <pc:grpChg chg="del">
          <ac:chgData name="Максим Нижник" userId="33ba35d988a4d559" providerId="LiveId" clId="{13EB3EEA-AE51-4AF7-822C-A872CD508559}" dt="2023-01-15T18:19:14.228" v="178" actId="478"/>
          <ac:grpSpMkLst>
            <pc:docMk/>
            <pc:sldMk cId="931874487" sldId="257"/>
            <ac:grpSpMk id="9" creationId="{B39CDB7B-9819-42EC-9311-8BEBD4CCE53D}"/>
          </ac:grpSpMkLst>
        </pc:grpChg>
        <pc:grpChg chg="del">
          <ac:chgData name="Максим Нижник" userId="33ba35d988a4d559" providerId="LiveId" clId="{13EB3EEA-AE51-4AF7-822C-A872CD508559}" dt="2023-01-15T18:19:15.007" v="179" actId="478"/>
          <ac:grpSpMkLst>
            <pc:docMk/>
            <pc:sldMk cId="931874487" sldId="257"/>
            <ac:grpSpMk id="14" creationId="{502E848A-DC2C-437C-BA11-033524AB8ECE}"/>
          </ac:grpSpMkLst>
        </pc:grpChg>
        <pc:grpChg chg="del">
          <ac:chgData name="Максим Нижник" userId="33ba35d988a4d559" providerId="LiveId" clId="{13EB3EEA-AE51-4AF7-822C-A872CD508559}" dt="2023-01-15T18:19:17.446" v="181" actId="478"/>
          <ac:grpSpMkLst>
            <pc:docMk/>
            <pc:sldMk cId="931874487" sldId="257"/>
            <ac:grpSpMk id="19" creationId="{D21A74FF-348C-4689-92AC-D3F484C33B8C}"/>
          </ac:grpSpMkLst>
        </pc:grpChg>
        <pc:grpChg chg="del">
          <ac:chgData name="Максим Нижник" userId="33ba35d988a4d559" providerId="LiveId" clId="{13EB3EEA-AE51-4AF7-822C-A872CD508559}" dt="2023-01-15T18:19:20.375" v="183" actId="478"/>
          <ac:grpSpMkLst>
            <pc:docMk/>
            <pc:sldMk cId="931874487" sldId="257"/>
            <ac:grpSpMk id="24" creationId="{5DAE54DF-BABF-4B18-9581-D028A9029390}"/>
          </ac:grpSpMkLst>
        </pc:grpChg>
      </pc:sldChg>
      <pc:sldChg chg="addSp delSp modSp new mod">
        <pc:chgData name="Максим Нижник" userId="33ba35d988a4d559" providerId="LiveId" clId="{13EB3EEA-AE51-4AF7-822C-A872CD508559}" dt="2023-01-15T19:05:19.539" v="476" actId="1076"/>
        <pc:sldMkLst>
          <pc:docMk/>
          <pc:sldMk cId="3139122233" sldId="258"/>
        </pc:sldMkLst>
        <pc:spChg chg="del">
          <ac:chgData name="Максим Нижник" userId="33ba35d988a4d559" providerId="LiveId" clId="{13EB3EEA-AE51-4AF7-822C-A872CD508559}" dt="2023-01-15T18:59:22.045" v="446"/>
          <ac:spMkLst>
            <pc:docMk/>
            <pc:sldMk cId="3139122233" sldId="258"/>
            <ac:spMk id="2" creationId="{997BB2E0-B97B-48A2-8F1C-2B74A123124B}"/>
          </ac:spMkLst>
        </pc:spChg>
        <pc:spChg chg="del">
          <ac:chgData name="Максим Нижник" userId="33ba35d988a4d559" providerId="LiveId" clId="{13EB3EEA-AE51-4AF7-822C-A872CD508559}" dt="2023-01-15T18:59:22.045" v="446"/>
          <ac:spMkLst>
            <pc:docMk/>
            <pc:sldMk cId="3139122233" sldId="258"/>
            <ac:spMk id="3" creationId="{55563704-975F-425A-94B6-0D56D1B9239F}"/>
          </ac:spMkLst>
        </pc:spChg>
        <pc:spChg chg="add mod">
          <ac:chgData name="Максим Нижник" userId="33ba35d988a4d559" providerId="LiveId" clId="{13EB3EEA-AE51-4AF7-822C-A872CD508559}" dt="2023-01-15T19:05:19.539" v="476" actId="1076"/>
          <ac:spMkLst>
            <pc:docMk/>
            <pc:sldMk cId="3139122233" sldId="258"/>
            <ac:spMk id="5" creationId="{B15568F5-4EF5-4959-9EBB-CFBC77F522B3}"/>
          </ac:spMkLst>
        </pc:spChg>
        <pc:picChg chg="add mod">
          <ac:chgData name="Максим Нижник" userId="33ba35d988a4d559" providerId="LiveId" clId="{13EB3EEA-AE51-4AF7-822C-A872CD508559}" dt="2023-01-15T19:03:52.137" v="451" actId="1076"/>
          <ac:picMkLst>
            <pc:docMk/>
            <pc:sldMk cId="3139122233" sldId="258"/>
            <ac:picMk id="4" creationId="{1685EA54-40CC-47A3-A8ED-CCE06A8538E2}"/>
          </ac:picMkLst>
        </pc:picChg>
      </pc:sldChg>
      <pc:sldChg chg="addSp delSp modSp new mod">
        <pc:chgData name="Максим Нижник" userId="33ba35d988a4d559" providerId="LiveId" clId="{13EB3EEA-AE51-4AF7-822C-A872CD508559}" dt="2023-01-15T19:11:24.935" v="513" actId="1076"/>
        <pc:sldMkLst>
          <pc:docMk/>
          <pc:sldMk cId="2265223494" sldId="259"/>
        </pc:sldMkLst>
        <pc:spChg chg="add mod">
          <ac:chgData name="Максим Нижник" userId="33ba35d988a4d559" providerId="LiveId" clId="{13EB3EEA-AE51-4AF7-822C-A872CD508559}" dt="2023-01-15T19:11:24.935" v="513" actId="1076"/>
          <ac:spMkLst>
            <pc:docMk/>
            <pc:sldMk cId="2265223494" sldId="259"/>
            <ac:spMk id="4" creationId="{E5FA5D87-CBC5-405E-A295-6FF16BF98411}"/>
          </ac:spMkLst>
        </pc:spChg>
        <pc:picChg chg="add del mod">
          <ac:chgData name="Максим Нижник" userId="33ba35d988a4d559" providerId="LiveId" clId="{13EB3EEA-AE51-4AF7-822C-A872CD508559}" dt="2023-01-15T19:08:21.057" v="481" actId="478"/>
          <ac:picMkLst>
            <pc:docMk/>
            <pc:sldMk cId="2265223494" sldId="259"/>
            <ac:picMk id="2" creationId="{9C118C9B-219E-4115-883F-721DF995D233}"/>
          </ac:picMkLst>
        </pc:picChg>
        <pc:picChg chg="add mod">
          <ac:chgData name="Максим Нижник" userId="33ba35d988a4d559" providerId="LiveId" clId="{13EB3EEA-AE51-4AF7-822C-A872CD508559}" dt="2023-01-15T19:09:20.929" v="484" actId="1076"/>
          <ac:picMkLst>
            <pc:docMk/>
            <pc:sldMk cId="2265223494" sldId="259"/>
            <ac:picMk id="3" creationId="{5CD8CDE2-C0BA-4B3F-B223-8DF0636B1A5F}"/>
          </ac:picMkLst>
        </pc:picChg>
      </pc:sldChg>
      <pc:sldChg chg="addSp modSp new mod">
        <pc:chgData name="Максим Нижник" userId="33ba35d988a4d559" providerId="LiveId" clId="{13EB3EEA-AE51-4AF7-822C-A872CD508559}" dt="2023-01-15T19:12:58.513" v="540" actId="1076"/>
        <pc:sldMkLst>
          <pc:docMk/>
          <pc:sldMk cId="3043263743" sldId="260"/>
        </pc:sldMkLst>
        <pc:spChg chg="add mod">
          <ac:chgData name="Максим Нижник" userId="33ba35d988a4d559" providerId="LiveId" clId="{13EB3EEA-AE51-4AF7-822C-A872CD508559}" dt="2023-01-15T19:12:54.153" v="539" actId="1076"/>
          <ac:spMkLst>
            <pc:docMk/>
            <pc:sldMk cId="3043263743" sldId="260"/>
            <ac:spMk id="3" creationId="{44AE5306-2C5C-4B58-8C68-9E7DA8FECEDD}"/>
          </ac:spMkLst>
        </pc:spChg>
        <pc:picChg chg="add mod">
          <ac:chgData name="Максим Нижник" userId="33ba35d988a4d559" providerId="LiveId" clId="{13EB3EEA-AE51-4AF7-822C-A872CD508559}" dt="2023-01-15T19:12:58.513" v="540" actId="1076"/>
          <ac:picMkLst>
            <pc:docMk/>
            <pc:sldMk cId="3043263743" sldId="260"/>
            <ac:picMk id="2" creationId="{403810F2-D975-4533-8261-6B351A7A366C}"/>
          </ac:picMkLst>
        </pc:picChg>
      </pc:sldChg>
      <pc:sldChg chg="addSp modSp new mod ord">
        <pc:chgData name="Максим Нижник" userId="33ba35d988a4d559" providerId="LiveId" clId="{13EB3EEA-AE51-4AF7-822C-A872CD508559}" dt="2023-01-15T19:15:44.121" v="618" actId="1076"/>
        <pc:sldMkLst>
          <pc:docMk/>
          <pc:sldMk cId="1163215551" sldId="261"/>
        </pc:sldMkLst>
        <pc:spChg chg="add mod">
          <ac:chgData name="Максим Нижник" userId="33ba35d988a4d559" providerId="LiveId" clId="{13EB3EEA-AE51-4AF7-822C-A872CD508559}" dt="2023-01-15T19:14:59.537" v="601" actId="1076"/>
          <ac:spMkLst>
            <pc:docMk/>
            <pc:sldMk cId="1163215551" sldId="261"/>
            <ac:spMk id="2" creationId="{082C2FC5-80AC-4F97-B232-BB900B5655AB}"/>
          </ac:spMkLst>
        </pc:spChg>
        <pc:spChg chg="add mod">
          <ac:chgData name="Максим Нижник" userId="33ba35d988a4d559" providerId="LiveId" clId="{13EB3EEA-AE51-4AF7-822C-A872CD508559}" dt="2023-01-15T19:15:44.121" v="618" actId="1076"/>
          <ac:spMkLst>
            <pc:docMk/>
            <pc:sldMk cId="1163215551" sldId="261"/>
            <ac:spMk id="3" creationId="{5DE84915-7440-4B3E-BA1D-87795EE8C689}"/>
          </ac:spMkLst>
        </pc:spChg>
      </pc:sldChg>
      <pc:sldChg chg="addSp modSp new mod">
        <pc:chgData name="Максим Нижник" userId="33ba35d988a4d559" providerId="LiveId" clId="{13EB3EEA-AE51-4AF7-822C-A872CD508559}" dt="2023-01-15T19:21:32.007" v="788" actId="255"/>
        <pc:sldMkLst>
          <pc:docMk/>
          <pc:sldMk cId="3759863797" sldId="262"/>
        </pc:sldMkLst>
        <pc:spChg chg="add mod">
          <ac:chgData name="Максим Нижник" userId="33ba35d988a4d559" providerId="LiveId" clId="{13EB3EEA-AE51-4AF7-822C-A872CD508559}" dt="2023-01-15T19:21:32.007" v="788" actId="255"/>
          <ac:spMkLst>
            <pc:docMk/>
            <pc:sldMk cId="3759863797" sldId="262"/>
            <ac:spMk id="3" creationId="{4DA61F5D-F9BC-48C1-B264-57FC84195211}"/>
          </ac:spMkLst>
        </pc:spChg>
        <pc:picChg chg="add mod">
          <ac:chgData name="Максим Нижник" userId="33ba35d988a4d559" providerId="LiveId" clId="{13EB3EEA-AE51-4AF7-822C-A872CD508559}" dt="2023-01-15T19:17:04.681" v="625" actId="1076"/>
          <ac:picMkLst>
            <pc:docMk/>
            <pc:sldMk cId="3759863797" sldId="262"/>
            <ac:picMk id="2" creationId="{87A6BC0E-D28E-4E97-A87D-CAC35AC26D2E}"/>
          </ac:picMkLst>
        </pc:picChg>
      </pc:sldChg>
      <pc:sldChg chg="addSp modSp new mod">
        <pc:chgData name="Максим Нижник" userId="33ba35d988a4d559" providerId="LiveId" clId="{13EB3EEA-AE51-4AF7-822C-A872CD508559}" dt="2023-01-15T19:22:15.769" v="796" actId="1076"/>
        <pc:sldMkLst>
          <pc:docMk/>
          <pc:sldMk cId="1668035393" sldId="263"/>
        </pc:sldMkLst>
        <pc:spChg chg="add mod">
          <ac:chgData name="Максим Нижник" userId="33ba35d988a4d559" providerId="LiveId" clId="{13EB3EEA-AE51-4AF7-822C-A872CD508559}" dt="2023-01-15T19:21:53.761" v="791" actId="1076"/>
          <ac:spMkLst>
            <pc:docMk/>
            <pc:sldMk cId="1668035393" sldId="263"/>
            <ac:spMk id="2" creationId="{C105181D-C91E-4C60-B9EE-889D65C84B73}"/>
          </ac:spMkLst>
        </pc:spChg>
        <pc:spChg chg="add mod">
          <ac:chgData name="Максим Нижник" userId="33ba35d988a4d559" providerId="LiveId" clId="{13EB3EEA-AE51-4AF7-822C-A872CD508559}" dt="2023-01-15T19:22:15.769" v="796" actId="1076"/>
          <ac:spMkLst>
            <pc:docMk/>
            <pc:sldMk cId="1668035393" sldId="263"/>
            <ac:spMk id="3" creationId="{10F9FB4A-514C-45D5-B00A-CFA3D21767B7}"/>
          </ac:spMkLst>
        </pc:spChg>
      </pc:sldChg>
      <pc:sldChg chg="addSp modSp new mod">
        <pc:chgData name="Максим Нижник" userId="33ba35d988a4d559" providerId="LiveId" clId="{13EB3EEA-AE51-4AF7-822C-A872CD508559}" dt="2023-01-15T19:23:06.297" v="822" actId="1076"/>
        <pc:sldMkLst>
          <pc:docMk/>
          <pc:sldMk cId="174695849" sldId="264"/>
        </pc:sldMkLst>
        <pc:spChg chg="add mod">
          <ac:chgData name="Максим Нижник" userId="33ba35d988a4d559" providerId="LiveId" clId="{13EB3EEA-AE51-4AF7-822C-A872CD508559}" dt="2023-01-15T19:23:06.297" v="822" actId="1076"/>
          <ac:spMkLst>
            <pc:docMk/>
            <pc:sldMk cId="174695849" sldId="264"/>
            <ac:spMk id="2" creationId="{B6CFC325-446D-4DB7-8A39-DDFC3F33FD09}"/>
          </ac:spMkLst>
        </pc:spChg>
      </pc:sldChg>
      <pc:sldChg chg="addSp delSp modSp new mod ord">
        <pc:chgData name="Максим Нижник" userId="33ba35d988a4d559" providerId="LiveId" clId="{13EB3EEA-AE51-4AF7-822C-A872CD508559}" dt="2023-01-15T19:36:37.220" v="849" actId="11529"/>
        <pc:sldMkLst>
          <pc:docMk/>
          <pc:sldMk cId="1002875341" sldId="265"/>
        </pc:sldMkLst>
        <pc:spChg chg="add mod">
          <ac:chgData name="Максим Нижник" userId="33ba35d988a4d559" providerId="LiveId" clId="{13EB3EEA-AE51-4AF7-822C-A872CD508559}" dt="2023-01-15T19:36:08.987" v="844" actId="1076"/>
          <ac:spMkLst>
            <pc:docMk/>
            <pc:sldMk cId="1002875341" sldId="265"/>
            <ac:spMk id="2" creationId="{F8EE6C9F-C5D0-482E-8CF8-5FEEF0E15A65}"/>
          </ac:spMkLst>
        </pc:spChg>
        <pc:spChg chg="add del mod">
          <ac:chgData name="Максим Нижник" userId="33ba35d988a4d559" providerId="LiveId" clId="{13EB3EEA-AE51-4AF7-822C-A872CD508559}" dt="2023-01-15T19:36:05.287" v="843" actId="478"/>
          <ac:spMkLst>
            <pc:docMk/>
            <pc:sldMk cId="1002875341" sldId="265"/>
            <ac:spMk id="3" creationId="{063B9718-EE50-435D-88FD-F37790C10874}"/>
          </ac:spMkLst>
        </pc:spChg>
        <pc:spChg chg="add del">
          <ac:chgData name="Максим Нижник" userId="33ba35d988a4d559" providerId="LiveId" clId="{13EB3EEA-AE51-4AF7-822C-A872CD508559}" dt="2023-01-15T19:36:37.220" v="849" actId="11529"/>
          <ac:spMkLst>
            <pc:docMk/>
            <pc:sldMk cId="1002875341" sldId="265"/>
            <ac:spMk id="5" creationId="{6DDF4201-992E-4B45-A37C-8BB1EDAFE04F}"/>
          </ac:spMkLst>
        </pc:spChg>
        <pc:picChg chg="add mod">
          <ac:chgData name="Максим Нижник" userId="33ba35d988a4d559" providerId="LiveId" clId="{13EB3EEA-AE51-4AF7-822C-A872CD508559}" dt="2023-01-15T19:36:23.544" v="847" actId="1076"/>
          <ac:picMkLst>
            <pc:docMk/>
            <pc:sldMk cId="1002875341" sldId="265"/>
            <ac:picMk id="4" creationId="{34B01202-D732-4AA3-BE9A-C3C0C84954E3}"/>
          </ac:picMkLst>
        </pc:picChg>
      </pc:sldChg>
      <pc:sldMasterChg chg="addSp modSldLayout">
        <pc:chgData name="Максим Нижник" userId="33ba35d988a4d559" providerId="LiveId" clId="{13EB3EEA-AE51-4AF7-822C-A872CD508559}" dt="2023-01-15T19:36:47.008" v="850"/>
        <pc:sldMasterMkLst>
          <pc:docMk/>
          <pc:sldMasterMk cId="1919543999" sldId="2147483660"/>
        </pc:sldMasterMkLst>
        <pc:picChg chg="add">
          <ac:chgData name="Максим Нижник" userId="33ba35d988a4d559" providerId="LiveId" clId="{13EB3EEA-AE51-4AF7-822C-A872CD508559}" dt="2023-01-15T19:36:47.008" v="850"/>
          <ac:picMkLst>
            <pc:docMk/>
            <pc:sldMasterMk cId="1919543999" sldId="2147483660"/>
            <ac:picMk id="36" creationId="{9E7FD7E9-6CA2-4689-9547-8202908DD1B6}"/>
          </ac:picMkLst>
        </pc:picChg>
        <pc:sldLayoutChg chg="addSp">
          <pc:chgData name="Максим Нижник" userId="33ba35d988a4d559" providerId="LiveId" clId="{13EB3EEA-AE51-4AF7-822C-A872CD508559}" dt="2023-01-15T19:36:47.008" v="850"/>
          <pc:sldLayoutMkLst>
            <pc:docMk/>
            <pc:sldMasterMk cId="1919543999" sldId="2147483660"/>
            <pc:sldLayoutMk cId="3090949807" sldId="2147483661"/>
          </pc:sldLayoutMkLst>
          <pc:picChg chg="add">
            <ac:chgData name="Максим Нижник" userId="33ba35d988a4d559" providerId="LiveId" clId="{13EB3EEA-AE51-4AF7-822C-A872CD508559}" dt="2023-01-15T19:36:47.008" v="850"/>
            <ac:picMkLst>
              <pc:docMk/>
              <pc:sldMasterMk cId="1919543999" sldId="2147483660"/>
              <pc:sldLayoutMk cId="3090949807" sldId="2147483661"/>
              <ac:picMk id="8" creationId="{304B4F68-AED7-4B29-AD5E-3F365454F5A7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72F1-30B8-46AB-9DD5-6B6A2A943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0F165D-96BE-4306-9A40-9EE8F498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B9DDA-B58C-415E-9B0F-BAD45C30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679C2-D644-476D-9BC2-77E7DCF8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6334D-4391-4D78-8744-5075F5A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5E00BF-EB77-40E4-B5D1-0B2CD1E7D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A8240-D75C-4A08-A379-7200918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1B527A-5D07-4F40-A041-3AEC832D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5700A-4B05-4218-A71C-30AE97C7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9451E-B40C-4B89-A500-E01EAA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2DF106-5E00-432E-9920-44EEF21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80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2267E2-E706-4778-B739-D5B1084B0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921B22-D982-48ED-97CB-92D5A8F6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27CDF0-8F91-459D-B94D-D30024D4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FB915-B36C-40EC-9B45-E86221CD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43A6D-5138-4ABD-BA78-865A0CA3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28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23195-9624-44AF-AF90-DC120D05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7F6C8-B166-4809-BD9D-DD6E6D83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3B13FC-3B94-4E15-9669-9129E99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64CF5-33B4-4CC0-A979-B0780DA9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9FDEC-6573-4AE7-AF89-A9AFA9CE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13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C652B-AEF4-4622-BADA-2D770CBE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FB5510-EAB6-4D8B-B682-6CCBA133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AA239-E8DE-4317-ACEC-E87156E4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54DDA-9042-4CB6-B57D-56B36419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95B05-80D2-47C4-9D88-798E9AC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0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55728-42FE-4CEC-AE28-180D2B6C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CF9F4-BBCC-4EB5-92B6-4E444669E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BDEBC5-6D7D-40FC-BE74-0CE043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16A41C-5C9F-4484-83D7-617865F2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B13D2E-DEC0-4586-8104-8CAA35C2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FB19DA-12AA-4B10-96AA-07B805A7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4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CA811-56BE-43DE-B488-AF2CEB75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9E15B-653E-40D0-BEF4-9C011449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43EF6-737E-499E-9A37-993E2BB1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716B00-1EB6-4EA8-B06E-918AC9548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49396A-CE30-4711-A882-C35E3D022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7DB7A4-9DEC-43C9-B9D5-A710DDCF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DD9A85-47E8-4F58-931A-9874A448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884B2C-4390-457E-9992-A81CB1C8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53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2AA4B-D045-4572-9C52-F6F65B78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3C83F5-E32E-4283-9AA1-0FE06B92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6A0728-CEFA-4E13-A3A3-B6C37BF8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6B2ABF-829C-4910-93CB-1930C1A3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747476-77B5-4A57-A7D8-03357FC0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620504-822A-4161-A42B-A5CA68AF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597B7-7FA7-449D-A878-0C61127C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04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9A9C8-02AB-4768-9924-593A049A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81E91-BF98-47EF-9FF1-54CFD5A8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CDB867-28EC-4BD4-AD6D-242A1AB2D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743440-5B4A-4DEA-9E62-A53128D5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A97355-2393-4F65-80A6-C23C382C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85474A-D7B6-4308-9F86-95BD676D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8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04146-F199-4997-992F-3F176156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6732F7-FBC1-4728-B913-1512CB9A6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8942F-6A66-46F3-961D-F4F65F2C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031739-A2CF-4828-B119-1929AFB7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F94223-507F-44EE-82DB-46A4D73E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BFE8F4-6524-4399-BE73-689A5371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7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F58CE-3CC2-4A2A-98B5-DC84F519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39E02-057D-48D6-B0E6-B5D56A30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7E433-6D57-4B74-A48A-3FB99650E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9BFF-AB77-4025-A903-19386C68133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647C40-0991-4DF8-84DC-97AFB73F4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2BABC-04C4-489D-9647-6BE9C927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F84FBE-609C-425C-B3AF-7780894300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31D12-9F7C-439E-985E-D8AB0E4EE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978" y="2235200"/>
            <a:ext cx="9144000" cy="1059248"/>
          </a:xfrm>
        </p:spPr>
        <p:txBody>
          <a:bodyPr/>
          <a:lstStyle/>
          <a:p>
            <a:r>
              <a:rPr lang="en-US" b="1" dirty="0" err="1"/>
              <a:t>Horwarts</a:t>
            </a:r>
            <a:r>
              <a:rPr lang="en-US" b="1" dirty="0"/>
              <a:t> legacy</a:t>
            </a:r>
            <a:endParaRPr lang="ru-RU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E4AB9-2461-46B9-A0DA-606CE934379D}"/>
              </a:ext>
            </a:extLst>
          </p:cNvPr>
          <p:cNvSpPr txBox="1"/>
          <p:nvPr/>
        </p:nvSpPr>
        <p:spPr>
          <a:xfrm>
            <a:off x="6479821" y="3860800"/>
            <a:ext cx="5576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Разработчики</a:t>
            </a:r>
            <a:r>
              <a:rPr lang="en-US" sz="2000" b="1" dirty="0"/>
              <a:t>:</a:t>
            </a:r>
            <a:r>
              <a:rPr lang="ru-RU" sz="2000" b="1" dirty="0"/>
              <a:t> Максим Нижник</a:t>
            </a:r>
          </a:p>
          <a:p>
            <a:r>
              <a:rPr lang="ru-RU" sz="2000" b="1" dirty="0"/>
              <a:t>	             Владислав </a:t>
            </a:r>
            <a:r>
              <a:rPr lang="ru-RU" sz="2000" b="1" dirty="0" err="1"/>
              <a:t>Тимергалеев</a:t>
            </a:r>
            <a:endParaRPr lang="ru-RU" sz="2000" b="1" dirty="0"/>
          </a:p>
          <a:p>
            <a:r>
              <a:rPr lang="ru-RU" sz="2000" b="1" dirty="0"/>
              <a:t>	             Владислав Степанов</a:t>
            </a:r>
          </a:p>
        </p:txBody>
      </p:sp>
    </p:spTree>
    <p:extLst>
      <p:ext uri="{BB962C8B-B14F-4D97-AF65-F5344CB8AC3E}">
        <p14:creationId xmlns:p14="http://schemas.microsoft.com/office/powerpoint/2010/main" val="273608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CFC325-446D-4DB7-8A39-DDFC3F33FD09}"/>
              </a:ext>
            </a:extLst>
          </p:cNvPr>
          <p:cNvSpPr txBox="1"/>
          <p:nvPr/>
        </p:nvSpPr>
        <p:spPr>
          <a:xfrm>
            <a:off x="2572439" y="1952977"/>
            <a:ext cx="704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latin typeface="+mj-l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469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CCDFE-9D1A-4C70-B219-2EA120431DE9}"/>
              </a:ext>
            </a:extLst>
          </p:cNvPr>
          <p:cNvSpPr txBox="1"/>
          <p:nvPr/>
        </p:nvSpPr>
        <p:spPr>
          <a:xfrm>
            <a:off x="1264355" y="2844800"/>
            <a:ext cx="104760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>
                <a:latin typeface="+mj-lt"/>
              </a:rPr>
              <a:t>Задачи</a:t>
            </a:r>
          </a:p>
          <a:p>
            <a:endParaRPr lang="ru-RU" sz="2800" b="1" i="1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i="1" dirty="0">
                <a:latin typeface="+mj-lt"/>
              </a:rPr>
              <a:t>Создать удобный и понятный интерфейс для использования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i="1" dirty="0">
                <a:latin typeface="+mj-lt"/>
              </a:rPr>
              <a:t>Создать удобный и понятный интерфейс для использования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i="1" dirty="0">
                <a:latin typeface="+mj-lt"/>
              </a:rPr>
              <a:t>Сделать главного персонажа и мобов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i="1" dirty="0">
                <a:latin typeface="+mj-lt"/>
              </a:rPr>
              <a:t>Реализовать начальное и финальное окна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800" i="1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800" i="1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800" i="1" dirty="0">
              <a:latin typeface="+mj-lt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987BB8E-0706-4E75-920B-D3B86BB810B7}"/>
              </a:ext>
            </a:extLst>
          </p:cNvPr>
          <p:cNvSpPr/>
          <p:nvPr/>
        </p:nvSpPr>
        <p:spPr>
          <a:xfrm>
            <a:off x="1264355" y="824090"/>
            <a:ext cx="8918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i="1" dirty="0">
                <a:solidFill>
                  <a:prstClr val="black"/>
                </a:solidFill>
                <a:latin typeface="Calibri Light" panose="020F0302020204030204"/>
              </a:rPr>
              <a:t>Идея проекта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2800" i="1" dirty="0">
                <a:solidFill>
                  <a:prstClr val="black"/>
                </a:solidFill>
                <a:latin typeface="Calibri Light" panose="020F0302020204030204"/>
              </a:rPr>
              <a:t>Создать игру на языке программирования </a:t>
            </a:r>
            <a:r>
              <a:rPr lang="ru-RU" sz="2800" i="1" dirty="0" err="1">
                <a:solidFill>
                  <a:prstClr val="black"/>
                </a:solidFill>
                <a:latin typeface="Calibri Light" panose="020F0302020204030204"/>
              </a:rPr>
              <a:t>python</a:t>
            </a:r>
            <a:endParaRPr lang="ru-RU" sz="2800" i="1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187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C2FC5-80AC-4F97-B232-BB900B5655AB}"/>
              </a:ext>
            </a:extLst>
          </p:cNvPr>
          <p:cNvSpPr txBox="1"/>
          <p:nvPr/>
        </p:nvSpPr>
        <p:spPr>
          <a:xfrm>
            <a:off x="4459111" y="808399"/>
            <a:ext cx="2637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+mj-lt"/>
              </a:rPr>
              <a:t>Цель игры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84915-7440-4B3E-BA1D-87795EE8C689}"/>
              </a:ext>
            </a:extLst>
          </p:cNvPr>
          <p:cNvSpPr txBox="1"/>
          <p:nvPr/>
        </p:nvSpPr>
        <p:spPr>
          <a:xfrm>
            <a:off x="1497562" y="2343574"/>
            <a:ext cx="8560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За наименьшее время убить всех мобов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Не умереть</a:t>
            </a:r>
          </a:p>
        </p:txBody>
      </p:sp>
    </p:spTree>
    <p:extLst>
      <p:ext uri="{BB962C8B-B14F-4D97-AF65-F5344CB8AC3E}">
        <p14:creationId xmlns:p14="http://schemas.microsoft.com/office/powerpoint/2010/main" val="11632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85EA54-40CC-47A3-A8ED-CCE06A85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21" y="1702043"/>
            <a:ext cx="7486391" cy="4366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568F5-4EF5-4959-9EBB-CFBC77F522B3}"/>
              </a:ext>
            </a:extLst>
          </p:cNvPr>
          <p:cNvSpPr txBox="1"/>
          <p:nvPr/>
        </p:nvSpPr>
        <p:spPr>
          <a:xfrm>
            <a:off x="3598185" y="308722"/>
            <a:ext cx="4238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+mj-lt"/>
              </a:rPr>
              <a:t>Начальный экран</a:t>
            </a:r>
          </a:p>
        </p:txBody>
      </p:sp>
    </p:spTree>
    <p:extLst>
      <p:ext uri="{BB962C8B-B14F-4D97-AF65-F5344CB8AC3E}">
        <p14:creationId xmlns:p14="http://schemas.microsoft.com/office/powerpoint/2010/main" val="31391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D8CDE2-C0BA-4B3F-B223-8DF0636B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75" y="1464084"/>
            <a:ext cx="7865450" cy="4597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A5D87-CBC5-405E-A295-6FF16BF98411}"/>
              </a:ext>
            </a:extLst>
          </p:cNvPr>
          <p:cNvSpPr txBox="1"/>
          <p:nvPr/>
        </p:nvSpPr>
        <p:spPr>
          <a:xfrm>
            <a:off x="3980629" y="276271"/>
            <a:ext cx="4230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+mj-lt"/>
              </a:rPr>
              <a:t>Первый</a:t>
            </a:r>
            <a:r>
              <a:rPr lang="ru-RU" sz="3600" dirty="0">
                <a:latin typeface="+mj-lt"/>
              </a:rPr>
              <a:t> </a:t>
            </a:r>
            <a:r>
              <a:rPr lang="ru-RU" sz="4400" b="1" dirty="0">
                <a:latin typeface="+mj-lt"/>
              </a:rPr>
              <a:t>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522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3810F2-D975-4533-8261-6B351A7A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81" y="1388533"/>
            <a:ext cx="8133235" cy="4756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AE5306-2C5C-4B58-8C68-9E7DA8FECEDD}"/>
              </a:ext>
            </a:extLst>
          </p:cNvPr>
          <p:cNvSpPr txBox="1"/>
          <p:nvPr/>
        </p:nvSpPr>
        <p:spPr>
          <a:xfrm>
            <a:off x="4119336" y="349956"/>
            <a:ext cx="3953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+mj-lt"/>
              </a:rPr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4326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A6BC0E-D28E-4E97-A87D-CAC35AC2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73" y="1478846"/>
            <a:ext cx="8123053" cy="4761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A61F5D-F9BC-48C1-B264-57FC84195211}"/>
              </a:ext>
            </a:extLst>
          </p:cNvPr>
          <p:cNvSpPr txBox="1"/>
          <p:nvPr/>
        </p:nvSpPr>
        <p:spPr>
          <a:xfrm>
            <a:off x="4398258" y="383822"/>
            <a:ext cx="4043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+mj-lt"/>
              </a:rPr>
              <a:t>Финальное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37598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E6C9F-C5D0-482E-8CF8-5FEEF0E15A65}"/>
              </a:ext>
            </a:extLst>
          </p:cNvPr>
          <p:cNvSpPr txBox="1"/>
          <p:nvPr/>
        </p:nvSpPr>
        <p:spPr>
          <a:xfrm>
            <a:off x="4521690" y="587021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База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B01202-D732-4AA3-BE9A-C3C0C8495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01" y="1476902"/>
            <a:ext cx="1433396" cy="44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7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5181D-C91E-4C60-B9EE-889D65C84B73}"/>
              </a:ext>
            </a:extLst>
          </p:cNvPr>
          <p:cNvSpPr txBox="1"/>
          <p:nvPr/>
        </p:nvSpPr>
        <p:spPr>
          <a:xfrm>
            <a:off x="4589817" y="316089"/>
            <a:ext cx="30123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+mj-lt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FB4A-514C-45D5-B00A-CFA3D21767B7}"/>
              </a:ext>
            </a:extLst>
          </p:cNvPr>
          <p:cNvSpPr txBox="1"/>
          <p:nvPr/>
        </p:nvSpPr>
        <p:spPr>
          <a:xfrm>
            <a:off x="786296" y="1795481"/>
            <a:ext cx="10619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j-lt"/>
              </a:rPr>
              <a:t>Все поставленные задачи в проекте были реализованы.</a:t>
            </a:r>
          </a:p>
          <a:p>
            <a:r>
              <a:rPr lang="ru-RU" sz="3600" dirty="0">
                <a:latin typeface="+mj-lt"/>
              </a:rPr>
              <a:t>В будущем будем увеличивать количество уровней.</a:t>
            </a:r>
          </a:p>
        </p:txBody>
      </p:sp>
    </p:spTree>
    <p:extLst>
      <p:ext uri="{BB962C8B-B14F-4D97-AF65-F5344CB8AC3E}">
        <p14:creationId xmlns:p14="http://schemas.microsoft.com/office/powerpoint/2010/main" val="16680353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86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Horwarts legacy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Максим Нижник</cp:lastModifiedBy>
  <cp:revision>7</cp:revision>
  <dcterms:created xsi:type="dcterms:W3CDTF">2021-09-20T10:22:57Z</dcterms:created>
  <dcterms:modified xsi:type="dcterms:W3CDTF">2023-01-15T19:37:18Z</dcterms:modified>
</cp:coreProperties>
</file>