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36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Максим Нижник" userId="33ba35d988a4d559" providerId="LiveId" clId="{13EB3EEA-AE51-4AF7-822C-A872CD508559}"/>
    <pc:docChg chg="undo custSel addSld modSld sldOrd">
      <pc:chgData name="Максим Нижник" userId="33ba35d988a4d559" providerId="LiveId" clId="{13EB3EEA-AE51-4AF7-822C-A872CD508559}" dt="2023-01-15T19:23:06.297" v="822" actId="1076"/>
      <pc:docMkLst>
        <pc:docMk/>
      </pc:docMkLst>
      <pc:sldChg chg="addSp delSp modSp mod">
        <pc:chgData name="Максим Нижник" userId="33ba35d988a4d559" providerId="LiveId" clId="{13EB3EEA-AE51-4AF7-822C-A872CD508559}" dt="2023-01-15T19:04:33.512" v="472" actId="2711"/>
        <pc:sldMkLst>
          <pc:docMk/>
          <pc:sldMk cId="2736089454" sldId="256"/>
        </pc:sldMkLst>
        <pc:spChg chg="mod">
          <ac:chgData name="Максим Нижник" userId="33ba35d988a4d559" providerId="LiveId" clId="{13EB3EEA-AE51-4AF7-822C-A872CD508559}" dt="2023-01-15T19:04:33.512" v="472" actId="2711"/>
          <ac:spMkLst>
            <pc:docMk/>
            <pc:sldMk cId="2736089454" sldId="256"/>
            <ac:spMk id="2" creationId="{CD831D12-9F7C-439E-985E-D8AB0E4EE442}"/>
          </ac:spMkLst>
        </pc:spChg>
        <pc:spChg chg="del mod">
          <ac:chgData name="Максим Нижник" userId="33ba35d988a4d559" providerId="LiveId" clId="{13EB3EEA-AE51-4AF7-822C-A872CD508559}" dt="2023-01-15T18:14:53.740" v="42" actId="478"/>
          <ac:spMkLst>
            <pc:docMk/>
            <pc:sldMk cId="2736089454" sldId="256"/>
            <ac:spMk id="3" creationId="{91916806-5B56-47DF-83E8-1517E8BD989F}"/>
          </ac:spMkLst>
        </pc:spChg>
        <pc:spChg chg="add mod">
          <ac:chgData name="Максим Нижник" userId="33ba35d988a4d559" providerId="LiveId" clId="{13EB3EEA-AE51-4AF7-822C-A872CD508559}" dt="2023-01-15T18:19:09.264" v="177" actId="20577"/>
          <ac:spMkLst>
            <pc:docMk/>
            <pc:sldMk cId="2736089454" sldId="256"/>
            <ac:spMk id="4" creationId="{0C4E4AB9-2461-46B9-A0DA-606CE934379D}"/>
          </ac:spMkLst>
        </pc:spChg>
      </pc:sldChg>
      <pc:sldChg chg="addSp delSp modSp mod">
        <pc:chgData name="Максим Нижник" userId="33ba35d988a4d559" providerId="LiveId" clId="{13EB3EEA-AE51-4AF7-822C-A872CD508559}" dt="2023-01-15T18:58:40.373" v="444" actId="14100"/>
        <pc:sldMkLst>
          <pc:docMk/>
          <pc:sldMk cId="931874487" sldId="257"/>
        </pc:sldMkLst>
        <pc:spChg chg="del mod">
          <ac:chgData name="Максим Нижник" userId="33ba35d988a4d559" providerId="LiveId" clId="{13EB3EEA-AE51-4AF7-822C-A872CD508559}" dt="2023-01-15T18:54:44.357" v="349" actId="478"/>
          <ac:spMkLst>
            <pc:docMk/>
            <pc:sldMk cId="931874487" sldId="257"/>
            <ac:spMk id="2" creationId="{17014664-786B-4CCA-9629-90C5B315190C}"/>
          </ac:spMkLst>
        </pc:spChg>
        <pc:spChg chg="add mod">
          <ac:chgData name="Максим Нижник" userId="33ba35d988a4d559" providerId="LiveId" clId="{13EB3EEA-AE51-4AF7-822C-A872CD508559}" dt="2023-01-15T18:57:46.478" v="392" actId="21"/>
          <ac:spMkLst>
            <pc:docMk/>
            <pc:sldMk cId="931874487" sldId="257"/>
            <ac:spMk id="3" creationId="{437CCDFE-9D1A-4C70-B219-2EA120431DE9}"/>
          </ac:spMkLst>
        </pc:spChg>
        <pc:spChg chg="del">
          <ac:chgData name="Максим Нижник" userId="33ba35d988a4d559" providerId="LiveId" clId="{13EB3EEA-AE51-4AF7-822C-A872CD508559}" dt="2023-01-15T18:19:18.797" v="182" actId="478"/>
          <ac:spMkLst>
            <pc:docMk/>
            <pc:sldMk cId="931874487" sldId="257"/>
            <ac:spMk id="6" creationId="{F32A284F-4E5C-4087-B527-7CFE041C1AFE}"/>
          </ac:spMkLst>
        </pc:spChg>
        <pc:spChg chg="mod">
          <ac:chgData name="Максим Нижник" userId="33ba35d988a4d559" providerId="LiveId" clId="{13EB3EEA-AE51-4AF7-822C-A872CD508559}" dt="2023-01-15T18:19:15.564" v="180" actId="20577"/>
          <ac:spMkLst>
            <pc:docMk/>
            <pc:sldMk cId="931874487" sldId="257"/>
            <ac:spMk id="23" creationId="{611514DF-7BCB-420D-9357-30AB808A8865}"/>
          </ac:spMkLst>
        </pc:spChg>
        <pc:spChg chg="add del mod">
          <ac:chgData name="Максим Нижник" userId="33ba35d988a4d559" providerId="LiveId" clId="{13EB3EEA-AE51-4AF7-822C-A872CD508559}" dt="2023-01-15T18:54:48.290" v="352" actId="478"/>
          <ac:spMkLst>
            <pc:docMk/>
            <pc:sldMk cId="931874487" sldId="257"/>
            <ac:spMk id="30" creationId="{7190A85D-2FFD-45E0-9AD2-378AF4CBB3BC}"/>
          </ac:spMkLst>
        </pc:spChg>
        <pc:spChg chg="add mod">
          <ac:chgData name="Максим Нижник" userId="33ba35d988a4d559" providerId="LiveId" clId="{13EB3EEA-AE51-4AF7-822C-A872CD508559}" dt="2023-01-15T18:58:40.373" v="444" actId="14100"/>
          <ac:spMkLst>
            <pc:docMk/>
            <pc:sldMk cId="931874487" sldId="257"/>
            <ac:spMk id="31" creationId="{4987BB8E-0706-4E75-920B-D3B86BB810B7}"/>
          </ac:spMkLst>
        </pc:spChg>
        <pc:grpChg chg="del mod">
          <ac:chgData name="Максим Нижник" userId="33ba35d988a4d559" providerId="LiveId" clId="{13EB3EEA-AE51-4AF7-822C-A872CD508559}" dt="2023-01-15T18:19:21.820" v="184" actId="478"/>
          <ac:grpSpMkLst>
            <pc:docMk/>
            <pc:sldMk cId="931874487" sldId="257"/>
            <ac:grpSpMk id="4" creationId="{78AED075-EB7C-49F2-8810-22313ABA8300}"/>
          </ac:grpSpMkLst>
        </pc:grpChg>
        <pc:grpChg chg="del">
          <ac:chgData name="Максим Нижник" userId="33ba35d988a4d559" providerId="LiveId" clId="{13EB3EEA-AE51-4AF7-822C-A872CD508559}" dt="2023-01-15T18:19:14.228" v="178" actId="478"/>
          <ac:grpSpMkLst>
            <pc:docMk/>
            <pc:sldMk cId="931874487" sldId="257"/>
            <ac:grpSpMk id="9" creationId="{B39CDB7B-9819-42EC-9311-8BEBD4CCE53D}"/>
          </ac:grpSpMkLst>
        </pc:grpChg>
        <pc:grpChg chg="del">
          <ac:chgData name="Максим Нижник" userId="33ba35d988a4d559" providerId="LiveId" clId="{13EB3EEA-AE51-4AF7-822C-A872CD508559}" dt="2023-01-15T18:19:15.007" v="179" actId="478"/>
          <ac:grpSpMkLst>
            <pc:docMk/>
            <pc:sldMk cId="931874487" sldId="257"/>
            <ac:grpSpMk id="14" creationId="{502E848A-DC2C-437C-BA11-033524AB8ECE}"/>
          </ac:grpSpMkLst>
        </pc:grpChg>
        <pc:grpChg chg="del">
          <ac:chgData name="Максим Нижник" userId="33ba35d988a4d559" providerId="LiveId" clId="{13EB3EEA-AE51-4AF7-822C-A872CD508559}" dt="2023-01-15T18:19:17.446" v="181" actId="478"/>
          <ac:grpSpMkLst>
            <pc:docMk/>
            <pc:sldMk cId="931874487" sldId="257"/>
            <ac:grpSpMk id="19" creationId="{D21A74FF-348C-4689-92AC-D3F484C33B8C}"/>
          </ac:grpSpMkLst>
        </pc:grpChg>
        <pc:grpChg chg="del">
          <ac:chgData name="Максим Нижник" userId="33ba35d988a4d559" providerId="LiveId" clId="{13EB3EEA-AE51-4AF7-822C-A872CD508559}" dt="2023-01-15T18:19:20.375" v="183" actId="478"/>
          <ac:grpSpMkLst>
            <pc:docMk/>
            <pc:sldMk cId="931874487" sldId="257"/>
            <ac:grpSpMk id="24" creationId="{5DAE54DF-BABF-4B18-9581-D028A9029390}"/>
          </ac:grpSpMkLst>
        </pc:grpChg>
      </pc:sldChg>
      <pc:sldChg chg="addSp delSp modSp new mod">
        <pc:chgData name="Максим Нижник" userId="33ba35d988a4d559" providerId="LiveId" clId="{13EB3EEA-AE51-4AF7-822C-A872CD508559}" dt="2023-01-15T19:05:19.539" v="476" actId="1076"/>
        <pc:sldMkLst>
          <pc:docMk/>
          <pc:sldMk cId="3139122233" sldId="258"/>
        </pc:sldMkLst>
        <pc:spChg chg="del">
          <ac:chgData name="Максим Нижник" userId="33ba35d988a4d559" providerId="LiveId" clId="{13EB3EEA-AE51-4AF7-822C-A872CD508559}" dt="2023-01-15T18:59:22.045" v="446"/>
          <ac:spMkLst>
            <pc:docMk/>
            <pc:sldMk cId="3139122233" sldId="258"/>
            <ac:spMk id="2" creationId="{997BB2E0-B97B-48A2-8F1C-2B74A123124B}"/>
          </ac:spMkLst>
        </pc:spChg>
        <pc:spChg chg="del">
          <ac:chgData name="Максим Нижник" userId="33ba35d988a4d559" providerId="LiveId" clId="{13EB3EEA-AE51-4AF7-822C-A872CD508559}" dt="2023-01-15T18:59:22.045" v="446"/>
          <ac:spMkLst>
            <pc:docMk/>
            <pc:sldMk cId="3139122233" sldId="258"/>
            <ac:spMk id="3" creationId="{55563704-975F-425A-94B6-0D56D1B9239F}"/>
          </ac:spMkLst>
        </pc:spChg>
        <pc:spChg chg="add mod">
          <ac:chgData name="Максим Нижник" userId="33ba35d988a4d559" providerId="LiveId" clId="{13EB3EEA-AE51-4AF7-822C-A872CD508559}" dt="2023-01-15T19:05:19.539" v="476" actId="1076"/>
          <ac:spMkLst>
            <pc:docMk/>
            <pc:sldMk cId="3139122233" sldId="258"/>
            <ac:spMk id="5" creationId="{B15568F5-4EF5-4959-9EBB-CFBC77F522B3}"/>
          </ac:spMkLst>
        </pc:spChg>
        <pc:picChg chg="add mod">
          <ac:chgData name="Максим Нижник" userId="33ba35d988a4d559" providerId="LiveId" clId="{13EB3EEA-AE51-4AF7-822C-A872CD508559}" dt="2023-01-15T19:03:52.137" v="451" actId="1076"/>
          <ac:picMkLst>
            <pc:docMk/>
            <pc:sldMk cId="3139122233" sldId="258"/>
            <ac:picMk id="4" creationId="{1685EA54-40CC-47A3-A8ED-CCE06A8538E2}"/>
          </ac:picMkLst>
        </pc:picChg>
      </pc:sldChg>
      <pc:sldChg chg="addSp delSp modSp new mod">
        <pc:chgData name="Максим Нижник" userId="33ba35d988a4d559" providerId="LiveId" clId="{13EB3EEA-AE51-4AF7-822C-A872CD508559}" dt="2023-01-15T19:11:24.935" v="513" actId="1076"/>
        <pc:sldMkLst>
          <pc:docMk/>
          <pc:sldMk cId="2265223494" sldId="259"/>
        </pc:sldMkLst>
        <pc:spChg chg="add mod">
          <ac:chgData name="Максим Нижник" userId="33ba35d988a4d559" providerId="LiveId" clId="{13EB3EEA-AE51-4AF7-822C-A872CD508559}" dt="2023-01-15T19:11:24.935" v="513" actId="1076"/>
          <ac:spMkLst>
            <pc:docMk/>
            <pc:sldMk cId="2265223494" sldId="259"/>
            <ac:spMk id="4" creationId="{E5FA5D87-CBC5-405E-A295-6FF16BF98411}"/>
          </ac:spMkLst>
        </pc:spChg>
        <pc:picChg chg="add del mod">
          <ac:chgData name="Максим Нижник" userId="33ba35d988a4d559" providerId="LiveId" clId="{13EB3EEA-AE51-4AF7-822C-A872CD508559}" dt="2023-01-15T19:08:21.057" v="481" actId="478"/>
          <ac:picMkLst>
            <pc:docMk/>
            <pc:sldMk cId="2265223494" sldId="259"/>
            <ac:picMk id="2" creationId="{9C118C9B-219E-4115-883F-721DF995D233}"/>
          </ac:picMkLst>
        </pc:picChg>
        <pc:picChg chg="add mod">
          <ac:chgData name="Максим Нижник" userId="33ba35d988a4d559" providerId="LiveId" clId="{13EB3EEA-AE51-4AF7-822C-A872CD508559}" dt="2023-01-15T19:09:20.929" v="484" actId="1076"/>
          <ac:picMkLst>
            <pc:docMk/>
            <pc:sldMk cId="2265223494" sldId="259"/>
            <ac:picMk id="3" creationId="{5CD8CDE2-C0BA-4B3F-B223-8DF0636B1A5F}"/>
          </ac:picMkLst>
        </pc:picChg>
      </pc:sldChg>
      <pc:sldChg chg="addSp modSp new mod">
        <pc:chgData name="Максим Нижник" userId="33ba35d988a4d559" providerId="LiveId" clId="{13EB3EEA-AE51-4AF7-822C-A872CD508559}" dt="2023-01-15T19:12:58.513" v="540" actId="1076"/>
        <pc:sldMkLst>
          <pc:docMk/>
          <pc:sldMk cId="3043263743" sldId="260"/>
        </pc:sldMkLst>
        <pc:spChg chg="add mod">
          <ac:chgData name="Максим Нижник" userId="33ba35d988a4d559" providerId="LiveId" clId="{13EB3EEA-AE51-4AF7-822C-A872CD508559}" dt="2023-01-15T19:12:54.153" v="539" actId="1076"/>
          <ac:spMkLst>
            <pc:docMk/>
            <pc:sldMk cId="3043263743" sldId="260"/>
            <ac:spMk id="3" creationId="{44AE5306-2C5C-4B58-8C68-9E7DA8FECEDD}"/>
          </ac:spMkLst>
        </pc:spChg>
        <pc:picChg chg="add mod">
          <ac:chgData name="Максим Нижник" userId="33ba35d988a4d559" providerId="LiveId" clId="{13EB3EEA-AE51-4AF7-822C-A872CD508559}" dt="2023-01-15T19:12:58.513" v="540" actId="1076"/>
          <ac:picMkLst>
            <pc:docMk/>
            <pc:sldMk cId="3043263743" sldId="260"/>
            <ac:picMk id="2" creationId="{403810F2-D975-4533-8261-6B351A7A366C}"/>
          </ac:picMkLst>
        </pc:picChg>
      </pc:sldChg>
      <pc:sldChg chg="addSp modSp new mod ord">
        <pc:chgData name="Максим Нижник" userId="33ba35d988a4d559" providerId="LiveId" clId="{13EB3EEA-AE51-4AF7-822C-A872CD508559}" dt="2023-01-15T19:15:44.121" v="618" actId="1076"/>
        <pc:sldMkLst>
          <pc:docMk/>
          <pc:sldMk cId="1163215551" sldId="261"/>
        </pc:sldMkLst>
        <pc:spChg chg="add mod">
          <ac:chgData name="Максим Нижник" userId="33ba35d988a4d559" providerId="LiveId" clId="{13EB3EEA-AE51-4AF7-822C-A872CD508559}" dt="2023-01-15T19:14:59.537" v="601" actId="1076"/>
          <ac:spMkLst>
            <pc:docMk/>
            <pc:sldMk cId="1163215551" sldId="261"/>
            <ac:spMk id="2" creationId="{082C2FC5-80AC-4F97-B232-BB900B5655AB}"/>
          </ac:spMkLst>
        </pc:spChg>
        <pc:spChg chg="add mod">
          <ac:chgData name="Максим Нижник" userId="33ba35d988a4d559" providerId="LiveId" clId="{13EB3EEA-AE51-4AF7-822C-A872CD508559}" dt="2023-01-15T19:15:44.121" v="618" actId="1076"/>
          <ac:spMkLst>
            <pc:docMk/>
            <pc:sldMk cId="1163215551" sldId="261"/>
            <ac:spMk id="3" creationId="{5DE84915-7440-4B3E-BA1D-87795EE8C689}"/>
          </ac:spMkLst>
        </pc:spChg>
      </pc:sldChg>
      <pc:sldChg chg="addSp modSp new mod">
        <pc:chgData name="Максим Нижник" userId="33ba35d988a4d559" providerId="LiveId" clId="{13EB3EEA-AE51-4AF7-822C-A872CD508559}" dt="2023-01-15T19:21:32.007" v="788" actId="255"/>
        <pc:sldMkLst>
          <pc:docMk/>
          <pc:sldMk cId="3759863797" sldId="262"/>
        </pc:sldMkLst>
        <pc:spChg chg="add mod">
          <ac:chgData name="Максим Нижник" userId="33ba35d988a4d559" providerId="LiveId" clId="{13EB3EEA-AE51-4AF7-822C-A872CD508559}" dt="2023-01-15T19:21:32.007" v="788" actId="255"/>
          <ac:spMkLst>
            <pc:docMk/>
            <pc:sldMk cId="3759863797" sldId="262"/>
            <ac:spMk id="3" creationId="{4DA61F5D-F9BC-48C1-B264-57FC84195211}"/>
          </ac:spMkLst>
        </pc:spChg>
        <pc:picChg chg="add mod">
          <ac:chgData name="Максим Нижник" userId="33ba35d988a4d559" providerId="LiveId" clId="{13EB3EEA-AE51-4AF7-822C-A872CD508559}" dt="2023-01-15T19:17:04.681" v="625" actId="1076"/>
          <ac:picMkLst>
            <pc:docMk/>
            <pc:sldMk cId="3759863797" sldId="262"/>
            <ac:picMk id="2" creationId="{87A6BC0E-D28E-4E97-A87D-CAC35AC26D2E}"/>
          </ac:picMkLst>
        </pc:picChg>
      </pc:sldChg>
      <pc:sldChg chg="addSp modSp new mod">
        <pc:chgData name="Максим Нижник" userId="33ba35d988a4d559" providerId="LiveId" clId="{13EB3EEA-AE51-4AF7-822C-A872CD508559}" dt="2023-01-15T19:22:15.769" v="796" actId="1076"/>
        <pc:sldMkLst>
          <pc:docMk/>
          <pc:sldMk cId="1668035393" sldId="263"/>
        </pc:sldMkLst>
        <pc:spChg chg="add mod">
          <ac:chgData name="Максим Нижник" userId="33ba35d988a4d559" providerId="LiveId" clId="{13EB3EEA-AE51-4AF7-822C-A872CD508559}" dt="2023-01-15T19:21:53.761" v="791" actId="1076"/>
          <ac:spMkLst>
            <pc:docMk/>
            <pc:sldMk cId="1668035393" sldId="263"/>
            <ac:spMk id="2" creationId="{C105181D-C91E-4C60-B9EE-889D65C84B73}"/>
          </ac:spMkLst>
        </pc:spChg>
        <pc:spChg chg="add mod">
          <ac:chgData name="Максим Нижник" userId="33ba35d988a4d559" providerId="LiveId" clId="{13EB3EEA-AE51-4AF7-822C-A872CD508559}" dt="2023-01-15T19:22:15.769" v="796" actId="1076"/>
          <ac:spMkLst>
            <pc:docMk/>
            <pc:sldMk cId="1668035393" sldId="263"/>
            <ac:spMk id="3" creationId="{10F9FB4A-514C-45D5-B00A-CFA3D21767B7}"/>
          </ac:spMkLst>
        </pc:spChg>
      </pc:sldChg>
      <pc:sldChg chg="addSp modSp new mod">
        <pc:chgData name="Максим Нижник" userId="33ba35d988a4d559" providerId="LiveId" clId="{13EB3EEA-AE51-4AF7-822C-A872CD508559}" dt="2023-01-15T19:23:06.297" v="822" actId="1076"/>
        <pc:sldMkLst>
          <pc:docMk/>
          <pc:sldMk cId="174695849" sldId="264"/>
        </pc:sldMkLst>
        <pc:spChg chg="add mod">
          <ac:chgData name="Максим Нижник" userId="33ba35d988a4d559" providerId="LiveId" clId="{13EB3EEA-AE51-4AF7-822C-A872CD508559}" dt="2023-01-15T19:23:06.297" v="822" actId="1076"/>
          <ac:spMkLst>
            <pc:docMk/>
            <pc:sldMk cId="174695849" sldId="264"/>
            <ac:spMk id="2" creationId="{B6CFC325-446D-4DB7-8A39-DDFC3F33FD0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6372F1-30B8-46AB-9DD5-6B6A2A9436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30F165D-96BE-4306-9A40-9EE8F498E2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F3B9DDA-B58C-415E-9B0F-BAD45C30B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D9BFF-AB77-4025-A903-19386C68133F}" type="datetimeFigureOut">
              <a:rPr lang="ru-RU" smtClean="0"/>
              <a:t>15.01.2023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E4679C2-D644-476D-9BC2-77E7DCF8E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1A6334D-4391-4D78-8744-5075F5AEA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1A89A-60EF-4459-B7FA-897504503AFF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65E00BF-EB77-40E4-B5D1-0B2CD1E7D67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0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4A8240-D75C-4A08-A379-720091831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F1B527A-5D07-4F40-A041-3AEC832DDC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BD5700A-4B05-4218-A71C-30AE97C7B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D9BFF-AB77-4025-A903-19386C68133F}" type="datetimeFigureOut">
              <a:rPr lang="ru-RU" smtClean="0"/>
              <a:t>15.01.2023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709451E-B40C-4B89-A500-E01EAA382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62DF106-5E00-432E-9920-44EEF21FF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1A89A-60EF-4459-B7FA-897504503A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3800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F2267E2-E706-4778-B739-D5B1084B01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8921B22-D982-48ED-97CB-92D5A8F6AC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027CDF0-8F91-459D-B94D-D30024D4A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D9BFF-AB77-4025-A903-19386C68133F}" type="datetimeFigureOut">
              <a:rPr lang="ru-RU" smtClean="0"/>
              <a:t>15.01.2023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96FB915-B36C-40EC-9B45-E86221CDF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5743A6D-5138-4ABD-BA78-865A0CA3F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1A89A-60EF-4459-B7FA-897504503A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8282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823195-9624-44AF-AF90-DC120D050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37F6C8-B166-4809-BD9D-DD6E6D831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03B13FC-3B94-4E15-9669-9129E990B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D9BFF-AB77-4025-A903-19386C68133F}" type="datetimeFigureOut">
              <a:rPr lang="ru-RU" smtClean="0"/>
              <a:t>15.01.2023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8F64CF5-33B4-4CC0-A979-B0780DA91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6C9FDEC-6573-4AE7-AF89-A9AFA9CEC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1A89A-60EF-4459-B7FA-897504503A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0130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2C652B-AEF4-4622-BADA-2D770CBE2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EFB5510-EAB6-4D8B-B682-6CCBA1338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2AAA239-E8DE-4317-ACEC-E87156E45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D9BFF-AB77-4025-A903-19386C68133F}" type="datetimeFigureOut">
              <a:rPr lang="ru-RU" smtClean="0"/>
              <a:t>15.01.2023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F254DDA-9042-4CB6-B57D-56B364192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6D95B05-80D2-47C4-9D88-798E9AC23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1A89A-60EF-4459-B7FA-897504503A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7001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E55728-42FE-4CEC-AE28-180D2B6CB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ECF9F4-BBCC-4EB5-92B6-4E444669E7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0BDEBC5-6D7D-40FC-BE74-0CE0434F10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B16A41C-5C9F-4484-83D7-617865F22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D9BFF-AB77-4025-A903-19386C68133F}" type="datetimeFigureOut">
              <a:rPr lang="ru-RU" smtClean="0"/>
              <a:t>15.01.2023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6B13D2E-DEC0-4586-8104-8CAA35C2D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8FB19DA-12AA-4B10-96AA-07B805A72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1A89A-60EF-4459-B7FA-897504503A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8347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1CA811-56BE-43DE-B488-AF2CEB756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5E9E15B-653E-40D0-BEF4-9C011449D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3643EF6-737E-499E-9A37-993E2BB1DA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3716B00-1EB6-4EA8-B06E-918AC95488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D49396A-CE30-4711-A882-C35E3D022E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77DB7A4-9DEC-43C9-B9D5-A710DDCFD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D9BFF-AB77-4025-A903-19386C68133F}" type="datetimeFigureOut">
              <a:rPr lang="ru-RU" smtClean="0"/>
              <a:t>15.01.2023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6DD9A85-47E8-4F58-931A-9874A448B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E884B2C-4390-457E-9992-A81CB1C8A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1A89A-60EF-4459-B7FA-897504503A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9530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B2AA4B-D045-4572-9C52-F6F65B78D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73C83F5-E32E-4283-9AA1-0FE06B928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D9BFF-AB77-4025-A903-19386C68133F}" type="datetimeFigureOut">
              <a:rPr lang="ru-RU" smtClean="0"/>
              <a:t>15.01.2023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96A0728-CEFA-4E13-A3A3-B6C37BF8C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36B2ABF-829C-4910-93CB-1930C1A34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1A89A-60EF-4459-B7FA-897504503A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061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9747476-77B5-4A57-A7D8-03357FC00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D9BFF-AB77-4025-A903-19386C68133F}" type="datetimeFigureOut">
              <a:rPr lang="ru-RU" smtClean="0"/>
              <a:t>15.01.2023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1620504-822A-4161-A42B-A5CA68AF0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6B597B7-7FA7-449D-A878-0C61127CD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1A89A-60EF-4459-B7FA-897504503A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0042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F9A9C8-02AB-4768-9924-593A049AB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E81E91-BF98-47EF-9FF1-54CFD5A83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2CDB867-28EC-4BD4-AD6D-242A1AB2D2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D743440-5B4A-4DEA-9E62-A53128D59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D9BFF-AB77-4025-A903-19386C68133F}" type="datetimeFigureOut">
              <a:rPr lang="ru-RU" smtClean="0"/>
              <a:t>15.01.2023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1A97355-2393-4F65-80A6-C23C382C3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D85474A-D7B6-4308-9F86-95BD676D6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1A89A-60EF-4459-B7FA-897504503A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0987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F04146-F199-4997-992F-3F176156C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E6732F7-FBC1-4728-B913-1512CB9A6F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918942F-6A66-46F3-961D-F4F65F2CD0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E031739-A2CF-4828-B119-1929AFB73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D9BFF-AB77-4025-A903-19386C68133F}" type="datetimeFigureOut">
              <a:rPr lang="ru-RU" smtClean="0"/>
              <a:t>15.01.2023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DF94223-507F-44EE-82DB-46A4D73E7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2BFE8F4-6524-4399-BE73-689A53710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1A89A-60EF-4459-B7FA-897504503A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4975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BF58CE-3CC2-4A2A-98B5-DC84F519E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CE39E02-057D-48D6-B0E6-B5D56A3067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657E433-6D57-4B74-A48A-3FB99650EE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D9BFF-AB77-4025-A903-19386C68133F}" type="datetimeFigureOut">
              <a:rPr lang="ru-RU" smtClean="0"/>
              <a:t>15.01.2023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F647C40-0991-4DF8-84DC-97AFB73F48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0F2BABC-04C4-489D-9647-6BE9C92743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1A89A-60EF-4459-B7FA-897504503AFF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CF84FBE-609C-425C-B3AF-7780894300DF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557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831D12-9F7C-439E-985E-D8AB0E4EE4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4978" y="2235200"/>
            <a:ext cx="9144000" cy="1059248"/>
          </a:xfrm>
        </p:spPr>
        <p:txBody>
          <a:bodyPr/>
          <a:lstStyle/>
          <a:p>
            <a:r>
              <a:rPr lang="en-US" b="1" dirty="0" err="1"/>
              <a:t>Horwarts</a:t>
            </a:r>
            <a:r>
              <a:rPr lang="en-US" b="1" dirty="0"/>
              <a:t> legacy</a:t>
            </a:r>
            <a:endParaRPr lang="ru-RU" b="1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4E4AB9-2461-46B9-A0DA-606CE934379D}"/>
              </a:ext>
            </a:extLst>
          </p:cNvPr>
          <p:cNvSpPr txBox="1"/>
          <p:nvPr/>
        </p:nvSpPr>
        <p:spPr>
          <a:xfrm>
            <a:off x="6479821" y="3860800"/>
            <a:ext cx="55767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Разработчики</a:t>
            </a:r>
            <a:r>
              <a:rPr lang="en-US" sz="2000" b="1" dirty="0"/>
              <a:t>:</a:t>
            </a:r>
            <a:r>
              <a:rPr lang="ru-RU" sz="2000" b="1" dirty="0"/>
              <a:t> Максим Нижник</a:t>
            </a:r>
          </a:p>
          <a:p>
            <a:r>
              <a:rPr lang="ru-RU" sz="2000" b="1" dirty="0"/>
              <a:t>	             Владислав </a:t>
            </a:r>
            <a:r>
              <a:rPr lang="ru-RU" sz="2000" b="1" dirty="0" err="1"/>
              <a:t>Тимергалеев</a:t>
            </a:r>
            <a:endParaRPr lang="ru-RU" sz="2000" b="1" dirty="0"/>
          </a:p>
          <a:p>
            <a:r>
              <a:rPr lang="ru-RU" sz="2000" b="1" dirty="0"/>
              <a:t>	             Владислав Степанов</a:t>
            </a:r>
          </a:p>
        </p:txBody>
      </p:sp>
    </p:spTree>
    <p:extLst>
      <p:ext uri="{BB962C8B-B14F-4D97-AF65-F5344CB8AC3E}">
        <p14:creationId xmlns:p14="http://schemas.microsoft.com/office/powerpoint/2010/main" val="2736089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37CCDFE-9D1A-4C70-B219-2EA120431DE9}"/>
              </a:ext>
            </a:extLst>
          </p:cNvPr>
          <p:cNvSpPr txBox="1"/>
          <p:nvPr/>
        </p:nvSpPr>
        <p:spPr>
          <a:xfrm>
            <a:off x="1264355" y="2844800"/>
            <a:ext cx="1047609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i="1" dirty="0">
                <a:latin typeface="+mj-lt"/>
              </a:rPr>
              <a:t>Задачи</a:t>
            </a:r>
          </a:p>
          <a:p>
            <a:endParaRPr lang="ru-RU" sz="2800" b="1" i="1" dirty="0">
              <a:latin typeface="+mj-lt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2800" i="1" dirty="0">
                <a:latin typeface="+mj-lt"/>
              </a:rPr>
              <a:t>Создать удобный и понятный интерфейс для использования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2800" i="1" dirty="0">
                <a:latin typeface="+mj-lt"/>
              </a:rPr>
              <a:t>Создать удобный и понятный интерфейс для использования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2800" i="1" dirty="0">
                <a:latin typeface="+mj-lt"/>
              </a:rPr>
              <a:t>Сделать главного персонажа и мобов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2800" i="1" dirty="0">
                <a:latin typeface="+mj-lt"/>
              </a:rPr>
              <a:t>Реализовать начальное и финальное окна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ru-RU" sz="2800" i="1" dirty="0">
              <a:latin typeface="+mj-lt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ru-RU" sz="2800" i="1" dirty="0">
              <a:latin typeface="+mj-lt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ru-RU" sz="2800" i="1" dirty="0">
              <a:latin typeface="+mj-lt"/>
            </a:endParaRPr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4987BB8E-0706-4E75-920B-D3B86BB810B7}"/>
              </a:ext>
            </a:extLst>
          </p:cNvPr>
          <p:cNvSpPr/>
          <p:nvPr/>
        </p:nvSpPr>
        <p:spPr>
          <a:xfrm>
            <a:off x="1264355" y="824090"/>
            <a:ext cx="891822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600" b="1" i="1" dirty="0">
                <a:solidFill>
                  <a:prstClr val="black"/>
                </a:solidFill>
                <a:latin typeface="Calibri Light" panose="020F0302020204030204"/>
              </a:rPr>
              <a:t>Идея проекта 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ru-RU" sz="2800" i="1" dirty="0">
                <a:solidFill>
                  <a:prstClr val="black"/>
                </a:solidFill>
                <a:latin typeface="Calibri Light" panose="020F0302020204030204"/>
              </a:rPr>
              <a:t>Создать игру на языке программирования </a:t>
            </a:r>
            <a:r>
              <a:rPr lang="ru-RU" sz="2800" i="1" dirty="0" err="1">
                <a:solidFill>
                  <a:prstClr val="black"/>
                </a:solidFill>
                <a:latin typeface="Calibri Light" panose="020F0302020204030204"/>
              </a:rPr>
              <a:t>python</a:t>
            </a:r>
            <a:endParaRPr lang="ru-RU" sz="2800" i="1" dirty="0">
              <a:solidFill>
                <a:prstClr val="black"/>
              </a:solidFill>
              <a:latin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931874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2C2FC5-80AC-4F97-B232-BB900B5655AB}"/>
              </a:ext>
            </a:extLst>
          </p:cNvPr>
          <p:cNvSpPr txBox="1"/>
          <p:nvPr/>
        </p:nvSpPr>
        <p:spPr>
          <a:xfrm>
            <a:off x="4459111" y="808399"/>
            <a:ext cx="26372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b="1" dirty="0">
                <a:latin typeface="+mj-lt"/>
              </a:rPr>
              <a:t>Цель игры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E84915-7440-4B3E-BA1D-87795EE8C689}"/>
              </a:ext>
            </a:extLst>
          </p:cNvPr>
          <p:cNvSpPr txBox="1"/>
          <p:nvPr/>
        </p:nvSpPr>
        <p:spPr>
          <a:xfrm>
            <a:off x="1497562" y="2343574"/>
            <a:ext cx="85603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3600" dirty="0">
                <a:latin typeface="+mj-lt"/>
              </a:rPr>
              <a:t>За наименьшее время убить всех мобов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3600" dirty="0">
                <a:latin typeface="+mj-lt"/>
              </a:rPr>
              <a:t>Не умереть</a:t>
            </a:r>
          </a:p>
        </p:txBody>
      </p:sp>
    </p:spTree>
    <p:extLst>
      <p:ext uri="{BB962C8B-B14F-4D97-AF65-F5344CB8AC3E}">
        <p14:creationId xmlns:p14="http://schemas.microsoft.com/office/powerpoint/2010/main" val="1163215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685EA54-40CC-47A3-A8ED-CCE06A853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2621" y="1702043"/>
            <a:ext cx="7486391" cy="43660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15568F5-4EF5-4959-9EBB-CFBC77F522B3}"/>
              </a:ext>
            </a:extLst>
          </p:cNvPr>
          <p:cNvSpPr txBox="1"/>
          <p:nvPr/>
        </p:nvSpPr>
        <p:spPr>
          <a:xfrm>
            <a:off x="3598185" y="308722"/>
            <a:ext cx="423866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b="1" dirty="0">
                <a:latin typeface="+mj-lt"/>
              </a:rPr>
              <a:t>Начальный экран</a:t>
            </a:r>
          </a:p>
        </p:txBody>
      </p:sp>
    </p:spTree>
    <p:extLst>
      <p:ext uri="{BB962C8B-B14F-4D97-AF65-F5344CB8AC3E}">
        <p14:creationId xmlns:p14="http://schemas.microsoft.com/office/powerpoint/2010/main" val="3139122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CD8CDE2-C0BA-4B3F-B223-8DF0636B1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3275" y="1464084"/>
            <a:ext cx="7865450" cy="459745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5FA5D87-CBC5-405E-A295-6FF16BF98411}"/>
              </a:ext>
            </a:extLst>
          </p:cNvPr>
          <p:cNvSpPr txBox="1"/>
          <p:nvPr/>
        </p:nvSpPr>
        <p:spPr>
          <a:xfrm>
            <a:off x="3980629" y="276271"/>
            <a:ext cx="42307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b="1" dirty="0">
                <a:latin typeface="+mj-lt"/>
              </a:rPr>
              <a:t>Первый</a:t>
            </a:r>
            <a:r>
              <a:rPr lang="ru-RU" sz="3600" dirty="0">
                <a:latin typeface="+mj-lt"/>
              </a:rPr>
              <a:t> </a:t>
            </a:r>
            <a:r>
              <a:rPr lang="ru-RU" sz="4400" b="1" dirty="0">
                <a:latin typeface="+mj-lt"/>
              </a:rPr>
              <a:t>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265223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03810F2-D975-4533-8261-6B351A7A3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9381" y="1388533"/>
            <a:ext cx="8133235" cy="475679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4AE5306-2C5C-4B58-8C68-9E7DA8FECEDD}"/>
              </a:ext>
            </a:extLst>
          </p:cNvPr>
          <p:cNvSpPr txBox="1"/>
          <p:nvPr/>
        </p:nvSpPr>
        <p:spPr>
          <a:xfrm>
            <a:off x="4119336" y="349956"/>
            <a:ext cx="395332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b="1" dirty="0">
                <a:latin typeface="+mj-lt"/>
              </a:rPr>
              <a:t>Второй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043263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7A6BC0E-D28E-4E97-A87D-CAC35AC26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473" y="1478846"/>
            <a:ext cx="8123053" cy="476155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DA61F5D-F9BC-48C1-B264-57FC84195211}"/>
              </a:ext>
            </a:extLst>
          </p:cNvPr>
          <p:cNvSpPr txBox="1"/>
          <p:nvPr/>
        </p:nvSpPr>
        <p:spPr>
          <a:xfrm>
            <a:off x="4398258" y="383822"/>
            <a:ext cx="40430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b="1" dirty="0">
                <a:latin typeface="+mj-lt"/>
              </a:rPr>
              <a:t>Финальное окно</a:t>
            </a:r>
          </a:p>
        </p:txBody>
      </p:sp>
    </p:spTree>
    <p:extLst>
      <p:ext uri="{BB962C8B-B14F-4D97-AF65-F5344CB8AC3E}">
        <p14:creationId xmlns:p14="http://schemas.microsoft.com/office/powerpoint/2010/main" val="3759863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05181D-C91E-4C60-B9EE-889D65C84B73}"/>
              </a:ext>
            </a:extLst>
          </p:cNvPr>
          <p:cNvSpPr txBox="1"/>
          <p:nvPr/>
        </p:nvSpPr>
        <p:spPr>
          <a:xfrm>
            <a:off x="4589817" y="316089"/>
            <a:ext cx="30123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b="1" dirty="0">
                <a:latin typeface="+mj-lt"/>
              </a:rPr>
              <a:t>Заключение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F9FB4A-514C-45D5-B00A-CFA3D21767B7}"/>
              </a:ext>
            </a:extLst>
          </p:cNvPr>
          <p:cNvSpPr txBox="1"/>
          <p:nvPr/>
        </p:nvSpPr>
        <p:spPr>
          <a:xfrm>
            <a:off x="786296" y="1795481"/>
            <a:ext cx="106194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latin typeface="+mj-lt"/>
              </a:rPr>
              <a:t>Все поставленные задачи в проекте были реализованы.</a:t>
            </a:r>
          </a:p>
          <a:p>
            <a:r>
              <a:rPr lang="ru-RU" sz="3600" dirty="0">
                <a:latin typeface="+mj-lt"/>
              </a:rPr>
              <a:t>В будущем будем увеличивать количество уровней.</a:t>
            </a:r>
          </a:p>
        </p:txBody>
      </p:sp>
    </p:spTree>
    <p:extLst>
      <p:ext uri="{BB962C8B-B14F-4D97-AF65-F5344CB8AC3E}">
        <p14:creationId xmlns:p14="http://schemas.microsoft.com/office/powerpoint/2010/main" val="1668035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6CFC325-446D-4DB7-8A39-DDFC3F33FD09}"/>
              </a:ext>
            </a:extLst>
          </p:cNvPr>
          <p:cNvSpPr txBox="1"/>
          <p:nvPr/>
        </p:nvSpPr>
        <p:spPr>
          <a:xfrm>
            <a:off x="2572439" y="1952977"/>
            <a:ext cx="704712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000" b="1" dirty="0">
                <a:latin typeface="+mj-lt"/>
              </a:rPr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17469584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84</Words>
  <Application>Microsoft Office PowerPoint</Application>
  <PresentationFormat>Широкоэкранный</PresentationFormat>
  <Paragraphs>24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Horwarts legacy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 PRESENTATION</dc:title>
  <dc:creator>user</dc:creator>
  <cp:lastModifiedBy>Максим Нижник</cp:lastModifiedBy>
  <cp:revision>7</cp:revision>
  <dcterms:created xsi:type="dcterms:W3CDTF">2021-09-20T10:22:57Z</dcterms:created>
  <dcterms:modified xsi:type="dcterms:W3CDTF">2023-01-15T19:27:30Z</dcterms:modified>
</cp:coreProperties>
</file>