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D79"/>
    <a:srgbClr val="FFC851"/>
    <a:srgbClr val="FFDD9E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2" d="100"/>
          <a:sy n="102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aa-ET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531" y="2574758"/>
            <a:ext cx="9853864" cy="1419726"/>
          </a:xfrm>
        </p:spPr>
        <p:txBody>
          <a:bodyPr>
            <a:noAutofit/>
          </a:bodyPr>
          <a:lstStyle/>
          <a:p>
            <a:r>
              <a:rPr lang="en-US" sz="9600" dirty="0" err="1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StrangesMoon</a:t>
            </a:r>
            <a:endParaRPr lang="aa-ET" sz="9600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B9A3D8-C743-4D69-951A-4D8375290C72}"/>
              </a:ext>
            </a:extLst>
          </p:cNvPr>
          <p:cNvSpPr txBox="1"/>
          <p:nvPr/>
        </p:nvSpPr>
        <p:spPr>
          <a:xfrm>
            <a:off x="7230979" y="4283242"/>
            <a:ext cx="55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Разработчики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:</a:t>
            </a:r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 Максим Нижник</a:t>
            </a: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</a:t>
            </a:r>
            <a:r>
              <a:rPr lang="ru-RU" sz="2000" dirty="0" err="1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Тимергалеев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304D79"/>
              </a:solidFill>
              <a:latin typeface="+mj-lt"/>
            </a:endParaRP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Степанов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C43010-6EE3-4DD2-8E98-0174223F3D41}"/>
              </a:ext>
            </a:extLst>
          </p:cNvPr>
          <p:cNvSpPr txBox="1"/>
          <p:nvPr/>
        </p:nvSpPr>
        <p:spPr>
          <a:xfrm>
            <a:off x="2248632" y="2346158"/>
            <a:ext cx="7965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i="1" dirty="0">
                <a:latin typeface="+mj-lt"/>
              </a:rPr>
              <a:t>Спасибо за </a:t>
            </a:r>
            <a:r>
              <a:rPr lang="ru-RU" sz="6600" b="1" i="1" dirty="0" smtClean="0">
                <a:latin typeface="+mj-lt"/>
              </a:rPr>
              <a:t>внимание!</a:t>
            </a:r>
            <a:endParaRPr lang="ru-RU" sz="6600" b="1" i="1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7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D128C9-8917-4ED8-AAE7-938A07BC8292}"/>
              </a:ext>
            </a:extLst>
          </p:cNvPr>
          <p:cNvSpPr txBox="1"/>
          <p:nvPr/>
        </p:nvSpPr>
        <p:spPr>
          <a:xfrm>
            <a:off x="581509" y="1043731"/>
            <a:ext cx="110289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Цель проекта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телеграмм-бот для знакомств на языке программирования </a:t>
            </a:r>
            <a:r>
              <a:rPr lang="en-US" sz="2400" i="1" dirty="0">
                <a:latin typeface="+mj-lt"/>
              </a:rPr>
              <a:t>P</a:t>
            </a:r>
            <a:r>
              <a:rPr lang="ru-RU" sz="2400" i="1" dirty="0" err="1">
                <a:latin typeface="+mj-lt"/>
              </a:rPr>
              <a:t>ython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</a:t>
            </a:r>
          </a:p>
          <a:p>
            <a:pPr lvl="0"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Задачи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удобный и понятный интерфейс для использования телеграмм-бота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Изучить библиотеку для создания телеграмм-бота на языке </a:t>
            </a:r>
            <a:r>
              <a:rPr lang="ru-RU" sz="2400" i="1" dirty="0" err="1">
                <a:latin typeface="+mj-lt"/>
              </a:rPr>
              <a:t>Python</a:t>
            </a:r>
            <a:endParaRPr lang="ru-RU" sz="2400" i="1" dirty="0">
              <a:latin typeface="+mj-lt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Реализовать регистрацию пользователя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Сделать удобный и быстрый поиск друга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документацию проектной работы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Оформить проектную работу в виде презентации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Подвести итоги</a:t>
            </a:r>
            <a:r>
              <a:rPr lang="ru-RU" sz="2800" i="1" dirty="0">
                <a:latin typeface="+mj-lt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11ABE4-EE1D-4D1F-8209-B6ABA1C6D9EB}"/>
              </a:ext>
            </a:extLst>
          </p:cNvPr>
          <p:cNvSpPr txBox="1"/>
          <p:nvPr/>
        </p:nvSpPr>
        <p:spPr>
          <a:xfrm>
            <a:off x="3778698" y="529389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latin typeface="+mj-lt"/>
              </a:rPr>
              <a:t>Начальный экран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770ED65-4993-46CD-91AA-0FB36A0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81" y="1672391"/>
            <a:ext cx="2147035" cy="4656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902C2B-BD9F-4DC9-9452-B25C11C2833B}"/>
              </a:ext>
            </a:extLst>
          </p:cNvPr>
          <p:cNvSpPr txBox="1"/>
          <p:nvPr/>
        </p:nvSpPr>
        <p:spPr>
          <a:xfrm>
            <a:off x="4593825" y="649705"/>
            <a:ext cx="3004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Меню бота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ADF785E-6817-4278-A12E-904E9FF9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6" y="1660358"/>
            <a:ext cx="2130391" cy="4620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09B5D64-BBE3-4065-A7A0-284991E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29" y="1660357"/>
            <a:ext cx="2130392" cy="4620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04269A2B-A180-4806-8810-3646633B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61" y="1358988"/>
            <a:ext cx="2391276" cy="51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E6A607-77FA-465D-A475-B5AB64A20DC0}"/>
              </a:ext>
            </a:extLst>
          </p:cNvPr>
          <p:cNvSpPr txBox="1"/>
          <p:nvPr/>
        </p:nvSpPr>
        <p:spPr>
          <a:xfrm>
            <a:off x="4454364" y="589547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007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E61DF5-98D1-431B-AECB-8FEF701876DC}"/>
              </a:ext>
            </a:extLst>
          </p:cNvPr>
          <p:cNvSpPr txBox="1"/>
          <p:nvPr/>
        </p:nvSpPr>
        <p:spPr>
          <a:xfrm>
            <a:off x="3882092" y="589547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Анкета и помощь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1F69D09-35D5-46D3-8631-45BDF719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71" y="1540042"/>
            <a:ext cx="2341212" cy="507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9AC234E1-46B3-49CB-A992-903F98FE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8" y="1540040"/>
            <a:ext cx="2341213" cy="5077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3995248-2A3F-431D-A027-2744AB44D673}"/>
              </a:ext>
            </a:extLst>
          </p:cNvPr>
          <p:cNvSpPr txBox="1"/>
          <p:nvPr/>
        </p:nvSpPr>
        <p:spPr>
          <a:xfrm>
            <a:off x="4592222" y="625642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Поиск друга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3849" r="34433" b="2956"/>
          <a:stretch/>
        </p:blipFill>
        <p:spPr>
          <a:xfrm>
            <a:off x="3880700" y="1395083"/>
            <a:ext cx="4430598" cy="50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A465ED-6D63-42C4-B0EF-C830C99A33B8}"/>
              </a:ext>
            </a:extLst>
          </p:cNvPr>
          <p:cNvSpPr txBox="1"/>
          <p:nvPr/>
        </p:nvSpPr>
        <p:spPr>
          <a:xfrm>
            <a:off x="4533712" y="661737"/>
            <a:ext cx="3124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База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7" t="18283" r="27938" b="56700"/>
          <a:stretch/>
        </p:blipFill>
        <p:spPr>
          <a:xfrm>
            <a:off x="461914" y="2526384"/>
            <a:ext cx="5471587" cy="2253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2" t="15945" r="29407" b="60687"/>
          <a:stretch/>
        </p:blipFill>
        <p:spPr>
          <a:xfrm>
            <a:off x="6095997" y="2639504"/>
            <a:ext cx="5349711" cy="21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DEC8C1-00D7-4485-943A-6606881CBD1C}"/>
              </a:ext>
            </a:extLst>
          </p:cNvPr>
          <p:cNvSpPr txBox="1"/>
          <p:nvPr/>
        </p:nvSpPr>
        <p:spPr>
          <a:xfrm>
            <a:off x="4605848" y="733926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D170A5-419E-4031-82D9-41E389193F5B}"/>
              </a:ext>
            </a:extLst>
          </p:cNvPr>
          <p:cNvSpPr txBox="1"/>
          <p:nvPr/>
        </p:nvSpPr>
        <p:spPr>
          <a:xfrm>
            <a:off x="1804553" y="1925051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i="1" dirty="0">
                <a:latin typeface="+mj-lt"/>
              </a:rPr>
              <a:t>В </a:t>
            </a:r>
            <a:r>
              <a:rPr lang="ru-RU" sz="3600" i="1" dirty="0" smtClean="0">
                <a:latin typeface="+mj-lt"/>
              </a:rPr>
              <a:t>будущем мы хотим добавить фотографии к профилям пользователей и сделать бота более удобным в использовании.</a:t>
            </a:r>
            <a:endParaRPr lang="ru-RU" sz="3600" i="1" dirty="0">
              <a:latin typeface="+mj-lt"/>
            </a:endParaRP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58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StrangesMoon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CompVlad</cp:lastModifiedBy>
  <cp:revision>9</cp:revision>
  <dcterms:created xsi:type="dcterms:W3CDTF">2023-02-10T15:49:29Z</dcterms:created>
  <dcterms:modified xsi:type="dcterms:W3CDTF">2023-04-24T10:25:36Z</dcterms:modified>
</cp:coreProperties>
</file>