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D79"/>
    <a:srgbClr val="FFC851"/>
    <a:srgbClr val="FFDD9E"/>
    <a:srgbClr val="FEF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80" d="100"/>
          <a:sy n="80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97A483-21F6-BDC9-5144-8583EA5FB6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A1FFA-2F9D-20BB-1E4A-2A0A1F3F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672" y="2761668"/>
            <a:ext cx="9744363" cy="1330181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aa-ET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19040D-A177-5D01-5B0F-9FD13FE39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0033"/>
            <a:ext cx="9144000" cy="70210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85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aa-ET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DC5D44-E179-DE8C-4CFD-9DD7AC15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04/24/2023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15EF29-F06B-E9BA-434B-07254B81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1155D-8395-0369-E08A-822261BC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62795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BCC74-F2E6-F4FA-DF8F-7CFF6B9C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084FE2-BED9-4DFF-5338-221934790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7FEAC-9D9A-2D9A-5605-60B1B793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04/24/2023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B4CEE2-51BF-680C-329A-B544F592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B96943-DA46-0FA1-7216-6D2D7147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7719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67B3BC-2AF2-DCF3-FFE5-B5CCC0DF8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FEEA4D-B546-F3D0-8FA2-2E377D3C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71A60E-E828-F806-2FF2-D99A490D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04/24/2023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111904-CF68-692F-0CBE-521E8120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A30F45-DB0E-C692-AC62-BE0AA494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3101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C4800-BD60-D9C6-E856-0B1A9BE9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44C6A0-F4BF-1117-729B-F19DAE26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4A0E2D-D433-449D-4BBE-8B32CE7D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04/24/2023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FD3A00-D42C-2A15-7FE6-0253B94F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0D062-5714-7D54-4D06-2626FEF6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4326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F26E8-96B7-FCEB-4442-39C7A738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2598FD-1222-29D6-659D-E5DF5194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6D7D94-8F05-8C58-845D-76AFA645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04/24/2023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33E20E-6E9E-4B44-8245-86CF00F4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E8FD6D-A9DF-AFBA-5BFB-0F2EF89F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050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F576D-0450-6EEB-F2E8-66FA8C4C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AEC-4D36-F683-C23E-677E07B04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F247A4-16DD-7B74-22EB-B2154385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4C7B93-C94A-D8A5-48FF-277B3D8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04/24/2023</a:t>
            </a:fld>
            <a:endParaRPr lang="aa-E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114D3D-9BB4-BBDA-E91F-7267EBDB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3CD1F5-20C8-2162-F91C-DFC7A982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856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42B8F-2309-B81C-D23A-6BB0A579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0DC337-50F2-43FC-59E9-195A4C6D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E870E2-0FED-FFF1-B1F1-FF13724E0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0DF6B5-889A-3EDA-D84E-16380F664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ACA0AA-DFDF-B3A4-8F76-5343C5EB4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DF22CA-337C-4509-8D09-A41EDF49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04/24/2023</a:t>
            </a:fld>
            <a:endParaRPr lang="aa-ET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6ACAB1-9047-582D-32DE-DB12629F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CC141F-672E-040E-BAE4-78238870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580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A070D-29CE-98AF-E38D-113E05C6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EE49F4-4C75-82EE-F42C-1F9BD307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04/24/2023</a:t>
            </a:fld>
            <a:endParaRPr lang="aa-ET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F3652-8425-936F-6D03-7E368FBB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5A42AF-CB7C-4425-A4E3-7502DB93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4171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34BBA6-CE0D-6455-6BC2-7C28F83B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04/24/2023</a:t>
            </a:fld>
            <a:endParaRPr lang="aa-ET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C3E260-8A7E-27FF-743E-9658DDAF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741E32-919B-D850-294E-0C68F815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20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3DBB2-A8C4-764C-2460-71F7C4AA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208D97-C0AF-1ED3-1E3C-DDDF9B836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823DFF-FBA4-F9ED-5206-B49A5CCCC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255138-F3D3-F50D-5981-09E67ED2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04/24/2023</a:t>
            </a:fld>
            <a:endParaRPr lang="aa-E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4DD6BF-3B25-6B94-CE39-A3829447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088974-93E9-2C96-8B9B-8752341E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3667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E7531-1479-D2A4-4725-4B7DF28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AF184F-5850-2343-6C3F-DEDB2364A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A9CEE0-5B5E-397C-6817-CA61D68B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16D3AE-E2E8-B7FD-E47E-FCA51591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aa-ET" smtClean="0"/>
              <a:t>04/24/2023</a:t>
            </a:fld>
            <a:endParaRPr lang="aa-E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41464D-A6C3-F0D0-7435-89D5157D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FC748-47C6-3F68-F418-0A7E8274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6047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5777A0-DE78-29B7-ED6C-3ACD043EEF5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BEC33-7DD6-CE01-A7C5-472D51DC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5" y="549853"/>
            <a:ext cx="10515600" cy="493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aa-ET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54441-3868-F9B5-CE81-1C842198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FD82B-5424-B830-E452-12A3C87BB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4C56-C33E-40DF-9E22-53D440BA762F}" type="datetimeFigureOut">
              <a:rPr lang="aa-ET" smtClean="0"/>
              <a:t>04/24/2023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BEB9EB-3280-D543-ADB9-BB283A709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4EC22B-92CD-6089-D32A-768CAAC06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FB22-2331-42B5-BC4E-ACF1D7317D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7800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04D7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D3AF5-04C9-C3FC-200B-FF74C82AD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531" y="2574758"/>
            <a:ext cx="9853864" cy="1419726"/>
          </a:xfrm>
        </p:spPr>
        <p:txBody>
          <a:bodyPr>
            <a:noAutofit/>
          </a:bodyPr>
          <a:lstStyle/>
          <a:p>
            <a:r>
              <a:rPr lang="en-US" sz="9600" dirty="0" err="1">
                <a:ln w="38100" cmpd="dbl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StrangesMoon</a:t>
            </a:r>
            <a:endParaRPr lang="aa-ET" sz="9600" dirty="0">
              <a:ln w="38100" cmpd="dbl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9A3D8-C743-4D69-951A-4D8375290C72}"/>
              </a:ext>
            </a:extLst>
          </p:cNvPr>
          <p:cNvSpPr txBox="1"/>
          <p:nvPr/>
        </p:nvSpPr>
        <p:spPr>
          <a:xfrm>
            <a:off x="7230979" y="4283242"/>
            <a:ext cx="5570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Разработчики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:</a:t>
            </a:r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 Максим Нижник</a:t>
            </a:r>
          </a:p>
          <a:p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	            Владислав </a:t>
            </a:r>
            <a:r>
              <a:rPr lang="ru-RU" sz="2000" dirty="0" err="1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Тимергалеев</a:t>
            </a:r>
            <a:endParaRPr lang="ru-RU" sz="2000" dirty="0">
              <a:ln>
                <a:solidFill>
                  <a:schemeClr val="bg1"/>
                </a:solidFill>
              </a:ln>
              <a:solidFill>
                <a:srgbClr val="304D79"/>
              </a:solidFill>
              <a:latin typeface="+mj-lt"/>
            </a:endParaRPr>
          </a:p>
          <a:p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	            Владислав Степанов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63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C43010-6EE3-4DD2-8E98-0174223F3D41}"/>
              </a:ext>
            </a:extLst>
          </p:cNvPr>
          <p:cNvSpPr txBox="1"/>
          <p:nvPr/>
        </p:nvSpPr>
        <p:spPr>
          <a:xfrm>
            <a:off x="2248632" y="2346158"/>
            <a:ext cx="7965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i="1" dirty="0">
                <a:latin typeface="+mj-lt"/>
              </a:rPr>
              <a:t>Спасибо за внимание!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72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28C9-8917-4ED8-AAE7-938A07BC8292}"/>
              </a:ext>
            </a:extLst>
          </p:cNvPr>
          <p:cNvSpPr txBox="1"/>
          <p:nvPr/>
        </p:nvSpPr>
        <p:spPr>
          <a:xfrm>
            <a:off x="581509" y="1043731"/>
            <a:ext cx="11028981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4400" b="1" i="1" dirty="0">
                <a:solidFill>
                  <a:prstClr val="black"/>
                </a:solidFill>
                <a:latin typeface="Calibri Light" panose="020F0302020204030204"/>
              </a:rPr>
              <a:t>Цель проекта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Создать телеграмм-бот для знакомств на языке программирования </a:t>
            </a:r>
            <a:r>
              <a:rPr lang="en-US" sz="2400" i="1" dirty="0">
                <a:latin typeface="+mj-lt"/>
              </a:rPr>
              <a:t>P</a:t>
            </a:r>
            <a:r>
              <a:rPr lang="ru-RU" sz="2400" i="1" dirty="0" err="1">
                <a:latin typeface="+mj-lt"/>
              </a:rPr>
              <a:t>ython</a:t>
            </a:r>
            <a:endParaRPr lang="ru-RU" sz="2400" dirty="0">
              <a:latin typeface="+mj-lt"/>
            </a:endParaRPr>
          </a:p>
          <a:p>
            <a:pPr algn="just"/>
            <a:r>
              <a:rPr lang="ru-RU" sz="2000" dirty="0">
                <a:latin typeface="+mj-lt"/>
              </a:rPr>
              <a:t> </a:t>
            </a:r>
          </a:p>
          <a:p>
            <a:pPr lvl="0" algn="just"/>
            <a:r>
              <a:rPr lang="ru-RU" sz="4400" b="1" i="1" dirty="0">
                <a:solidFill>
                  <a:prstClr val="black"/>
                </a:solidFill>
                <a:latin typeface="Calibri Light" panose="020F0302020204030204"/>
              </a:rPr>
              <a:t>Задачи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Создать удобный и понятный интерфейс для использования телеграмм-бота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Изучить библиотеку для создания телеграмм-бота на языке </a:t>
            </a:r>
            <a:r>
              <a:rPr lang="ru-RU" sz="2400" i="1" dirty="0" err="1">
                <a:latin typeface="+mj-lt"/>
              </a:rPr>
              <a:t>Python</a:t>
            </a:r>
            <a:endParaRPr lang="ru-RU" sz="2400" i="1" dirty="0">
              <a:latin typeface="+mj-lt"/>
            </a:endParaRP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Реализовать регистрацию пользователя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Сделать удобный и быстрый </a:t>
            </a:r>
            <a:r>
              <a:rPr lang="ru-RU" sz="2400" i="1">
                <a:latin typeface="+mj-lt"/>
              </a:rPr>
              <a:t>поиск друга</a:t>
            </a:r>
            <a:r>
              <a:rPr lang="ru-RU" sz="2800" i="1" dirty="0">
                <a:latin typeface="+mj-lt"/>
              </a:rPr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02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1ABE4-EE1D-4D1F-8209-B6ABA1C6D9EB}"/>
              </a:ext>
            </a:extLst>
          </p:cNvPr>
          <p:cNvSpPr txBox="1"/>
          <p:nvPr/>
        </p:nvSpPr>
        <p:spPr>
          <a:xfrm>
            <a:off x="3778698" y="529389"/>
            <a:ext cx="4634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i="1" dirty="0">
                <a:latin typeface="+mj-lt"/>
              </a:rPr>
              <a:t>Начальный экран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70ED65-4993-46CD-91AA-0FB36A0FA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481" y="1672391"/>
            <a:ext cx="2147035" cy="46562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41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902C2B-BD9F-4DC9-9452-B25C11C2833B}"/>
              </a:ext>
            </a:extLst>
          </p:cNvPr>
          <p:cNvSpPr txBox="1"/>
          <p:nvPr/>
        </p:nvSpPr>
        <p:spPr>
          <a:xfrm>
            <a:off x="4593825" y="649705"/>
            <a:ext cx="30043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Меню бота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DF785E-6817-4278-A12E-904E9FF90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66" y="1660358"/>
            <a:ext cx="2130391" cy="46201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09B5D64-BBE3-4065-A7A0-284991EC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29" y="1660357"/>
            <a:ext cx="2130392" cy="46201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2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4269A2B-A180-4806-8810-3646633B9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61" y="1358988"/>
            <a:ext cx="2391276" cy="5185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E6A607-77FA-465D-A475-B5AB64A20DC0}"/>
              </a:ext>
            </a:extLst>
          </p:cNvPr>
          <p:cNvSpPr txBox="1"/>
          <p:nvPr/>
        </p:nvSpPr>
        <p:spPr>
          <a:xfrm>
            <a:off x="4454364" y="589547"/>
            <a:ext cx="3283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60077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E61DF5-98D1-431B-AECB-8FEF701876DC}"/>
              </a:ext>
            </a:extLst>
          </p:cNvPr>
          <p:cNvSpPr txBox="1"/>
          <p:nvPr/>
        </p:nvSpPr>
        <p:spPr>
          <a:xfrm>
            <a:off x="3882092" y="589547"/>
            <a:ext cx="44278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Анкета и помощь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F69D09-35D5-46D3-8631-45BDF719E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671" y="1540042"/>
            <a:ext cx="2341212" cy="5077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AC234E1-46B3-49CB-A992-903F98FE8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018" y="1540040"/>
            <a:ext cx="2341213" cy="50773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00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95248-2A3F-431D-A027-2744AB44D673}"/>
              </a:ext>
            </a:extLst>
          </p:cNvPr>
          <p:cNvSpPr txBox="1"/>
          <p:nvPr/>
        </p:nvSpPr>
        <p:spPr>
          <a:xfrm>
            <a:off x="4592222" y="625642"/>
            <a:ext cx="3007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Поиск друга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7" t="3849" r="34433" b="2956"/>
          <a:stretch/>
        </p:blipFill>
        <p:spPr>
          <a:xfrm>
            <a:off x="3880700" y="1395083"/>
            <a:ext cx="4430598" cy="50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465ED-6D63-42C4-B0EF-C830C99A33B8}"/>
              </a:ext>
            </a:extLst>
          </p:cNvPr>
          <p:cNvSpPr txBox="1"/>
          <p:nvPr/>
        </p:nvSpPr>
        <p:spPr>
          <a:xfrm>
            <a:off x="4533712" y="661737"/>
            <a:ext cx="3124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База данных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7" t="18283" r="27938" b="56700"/>
          <a:stretch/>
        </p:blipFill>
        <p:spPr>
          <a:xfrm>
            <a:off x="461914" y="2526384"/>
            <a:ext cx="5471587" cy="22530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2" t="15945" r="29407" b="60687"/>
          <a:stretch/>
        </p:blipFill>
        <p:spPr>
          <a:xfrm>
            <a:off x="6095997" y="2639504"/>
            <a:ext cx="5349711" cy="21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4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EC8C1-00D7-4485-943A-6606881CBD1C}"/>
              </a:ext>
            </a:extLst>
          </p:cNvPr>
          <p:cNvSpPr txBox="1"/>
          <p:nvPr/>
        </p:nvSpPr>
        <p:spPr>
          <a:xfrm>
            <a:off x="4605848" y="733926"/>
            <a:ext cx="29803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170A5-419E-4031-82D9-41E389193F5B}"/>
              </a:ext>
            </a:extLst>
          </p:cNvPr>
          <p:cNvSpPr txBox="1"/>
          <p:nvPr/>
        </p:nvSpPr>
        <p:spPr>
          <a:xfrm>
            <a:off x="1804553" y="1925051"/>
            <a:ext cx="8582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+mj-lt"/>
              </a:rPr>
              <a:t>Все поставленные задачи в проекте были реализованы.</a:t>
            </a:r>
          </a:p>
          <a:p>
            <a:r>
              <a:rPr lang="ru-RU" sz="3600" i="1" dirty="0">
                <a:latin typeface="+mj-lt"/>
              </a:rPr>
              <a:t>В будущем мы хотим добавить фотографии к профилям пользователей и сделать бота более удобным в использовании.</a:t>
            </a:r>
          </a:p>
          <a:p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869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94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 Office</vt:lpstr>
      <vt:lpstr>StrangesMoon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Максим Нижник</cp:lastModifiedBy>
  <cp:revision>10</cp:revision>
  <dcterms:created xsi:type="dcterms:W3CDTF">2023-02-10T15:49:29Z</dcterms:created>
  <dcterms:modified xsi:type="dcterms:W3CDTF">2023-04-24T10:31:59Z</dcterms:modified>
</cp:coreProperties>
</file>