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D79"/>
    <a:srgbClr val="FFC851"/>
    <a:srgbClr val="FFDD9E"/>
    <a:srgbClr val="FE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80" d="100"/>
          <a:sy n="8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97A483-21F6-BDC9-5144-8583EA5FB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A1FFA-2F9D-20BB-1E4A-2A0A1F3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2" y="2761668"/>
            <a:ext cx="9744363" cy="133018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9040D-A177-5D01-5B0F-9FD13FE3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3"/>
            <a:ext cx="9144000" cy="70210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8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C5D44-E179-DE8C-4CFD-9DD7AC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5EF29-F06B-E9BA-434B-07254B8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1155D-8395-0369-E08A-822261B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27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BCC74-F2E6-F4FA-DF8F-7CFF6B9C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084FE2-BED9-4DFF-5338-2219347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7FEAC-9D9A-2D9A-5605-60B1B79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4CEE2-51BF-680C-329A-B544F59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96943-DA46-0FA1-7216-6D2D714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71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7B3BC-2AF2-DCF3-FFE5-B5CCC0DF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EEA4D-B546-F3D0-8FA2-2E377D3C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1A60E-E828-F806-2FF2-D99A490D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11904-CF68-692F-0CBE-521E812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30F45-DB0E-C692-AC62-BE0AA49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0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4800-BD60-D9C6-E856-0B1A9BE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4C6A0-F4BF-1117-729B-F19DAE26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A0E2D-D433-449D-4BBE-8B32CE7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D3A00-D42C-2A15-7FE6-0253B94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0D062-5714-7D54-4D06-2626FEF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32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F26E8-96B7-FCEB-4442-39C7A73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2598FD-1222-29D6-659D-E5DF5194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D7D94-8F05-8C58-845D-76AFA645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E20E-6E9E-4B44-8245-86CF00F4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8FD6D-A9DF-AFBA-5BFB-0F2EF89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5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F576D-0450-6EEB-F2E8-66FA8C4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AEC-4D36-F683-C23E-677E07B0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F247A4-16DD-7B74-22EB-B2154385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C7B93-C94A-D8A5-48FF-277B3D8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14D3D-9BB4-BBDA-E91F-7267EBD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3CD1F5-20C8-2162-F91C-DFC7A98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56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42B8F-2309-B81C-D23A-6BB0A579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DC337-50F2-43FC-59E9-195A4C6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E870E2-0FED-FFF1-B1F1-FF13724E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0DF6B5-889A-3EDA-D84E-16380F66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CA0AA-DFDF-B3A4-8F76-5343C5EB4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DF22CA-337C-4509-8D09-A41EDF49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6ACAB1-9047-582D-32DE-DB12629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CC141F-672E-040E-BAE4-7823887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8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A070D-29CE-98AF-E38D-113E05C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EE49F4-4C75-82EE-F42C-1F9BD30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F3652-8425-936F-6D03-7E368FBB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A42AF-CB7C-4425-A4E3-7502DB9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1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34BBA6-CE0D-6455-6BC2-7C28F83B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3E260-8A7E-27FF-743E-9658DDA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741E32-919B-D850-294E-0C68F81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0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3DBB2-A8C4-764C-2460-71F7C4AA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08D97-C0AF-1ED3-1E3C-DDDF9B83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23DFF-FBA4-F9ED-5206-B49A5CCC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255138-F3D3-F50D-5981-09E67ED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DD6BF-3B25-6B94-CE39-A382944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88974-93E9-2C96-8B9B-8752341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667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E7531-1479-D2A4-4725-4B7DF28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AF184F-5850-2343-6C3F-DEDB2364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9CEE0-5B5E-397C-6817-CA61D68B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6D3AE-E2E8-B7FD-E47E-FCA51591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41464D-A6C3-F0D0-7435-89D5157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FC748-47C6-3F68-F418-0A7E827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04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777A0-DE78-29B7-ED6C-3ACD043EEF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BEC33-7DD6-CE01-A7C5-472D51D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549853"/>
            <a:ext cx="10515600" cy="49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54441-3868-F9B5-CE81-1C842198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D82B-5424-B830-E452-12A3C87B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4C56-C33E-40DF-9E22-53D440BA762F}" type="datetimeFigureOut">
              <a:rPr lang="ru-UA" smtClean="0"/>
              <a:t>04/20/2023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EB9EB-3280-D543-ADB9-BB283A70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EC22B-92CD-6089-D32A-768CAAC06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80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04D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D3AF5-04C9-C3FC-200B-FF74C82A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531" y="2574758"/>
            <a:ext cx="9853864" cy="1419726"/>
          </a:xfrm>
        </p:spPr>
        <p:txBody>
          <a:bodyPr>
            <a:noAutofit/>
          </a:bodyPr>
          <a:lstStyle/>
          <a:p>
            <a:r>
              <a:rPr lang="en-US" sz="9600" dirty="0" err="1">
                <a:ln w="38100" cmpd="dbl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StrangesMoon</a:t>
            </a:r>
            <a:endParaRPr lang="ru-UA" sz="9600" dirty="0">
              <a:ln w="38100" cmpd="dbl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9A3D8-C743-4D69-951A-4D8375290C72}"/>
              </a:ext>
            </a:extLst>
          </p:cNvPr>
          <p:cNvSpPr txBox="1"/>
          <p:nvPr/>
        </p:nvSpPr>
        <p:spPr>
          <a:xfrm>
            <a:off x="7230979" y="4283242"/>
            <a:ext cx="5570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Разработчики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:</a:t>
            </a:r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 Максим Нижник</a:t>
            </a: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</a:t>
            </a:r>
            <a:r>
              <a:rPr lang="ru-RU" sz="2000" dirty="0" err="1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Тимергалеев</a:t>
            </a:r>
            <a:endParaRPr lang="ru-RU" sz="2000" dirty="0">
              <a:ln>
                <a:solidFill>
                  <a:schemeClr val="bg1"/>
                </a:solidFill>
              </a:ln>
              <a:solidFill>
                <a:srgbClr val="304D79"/>
              </a:solidFill>
              <a:latin typeface="+mj-lt"/>
            </a:endParaRP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Степанов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6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43010-6EE3-4DD2-8E98-0174223F3D41}"/>
              </a:ext>
            </a:extLst>
          </p:cNvPr>
          <p:cNvSpPr txBox="1"/>
          <p:nvPr/>
        </p:nvSpPr>
        <p:spPr>
          <a:xfrm>
            <a:off x="2248632" y="2346158"/>
            <a:ext cx="76947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i="1" dirty="0">
                <a:latin typeface="+mj-lt"/>
              </a:rPr>
              <a:t>Спасибо за внимание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7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28C9-8917-4ED8-AAE7-938A07BC8292}"/>
              </a:ext>
            </a:extLst>
          </p:cNvPr>
          <p:cNvSpPr txBox="1"/>
          <p:nvPr/>
        </p:nvSpPr>
        <p:spPr>
          <a:xfrm>
            <a:off x="581509" y="1043731"/>
            <a:ext cx="1102898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Цель проекта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телеграмм-бот для знакомств на языке программирования </a:t>
            </a:r>
            <a:r>
              <a:rPr lang="en-US" sz="2400" i="1" dirty="0">
                <a:latin typeface="+mj-lt"/>
              </a:rPr>
              <a:t>P</a:t>
            </a:r>
            <a:r>
              <a:rPr lang="ru-RU" sz="2400" i="1" dirty="0" err="1">
                <a:latin typeface="+mj-lt"/>
              </a:rPr>
              <a:t>ython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 </a:t>
            </a:r>
          </a:p>
          <a:p>
            <a:pPr lvl="0"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Задачи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удобный и понятный интерфейс для использования телеграмм-бота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Изучить библиотеку для создания телеграмм-бота на языке </a:t>
            </a:r>
            <a:r>
              <a:rPr lang="ru-RU" sz="2400" i="1" dirty="0" err="1">
                <a:latin typeface="+mj-lt"/>
              </a:rPr>
              <a:t>Python</a:t>
            </a:r>
            <a:endParaRPr lang="ru-RU" sz="2400" i="1" dirty="0">
              <a:latin typeface="+mj-lt"/>
            </a:endParaRP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Реализовать регистрацию пользователя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Сделать удобный и быстрый поиск друга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документацию проектной работы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Оформить проектную работу в виде презентации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Подвести итоги</a:t>
            </a:r>
            <a:r>
              <a:rPr lang="ru-RU" sz="2800" i="1" dirty="0">
                <a:latin typeface="+mj-lt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1ABE4-EE1D-4D1F-8209-B6ABA1C6D9EB}"/>
              </a:ext>
            </a:extLst>
          </p:cNvPr>
          <p:cNvSpPr txBox="1"/>
          <p:nvPr/>
        </p:nvSpPr>
        <p:spPr>
          <a:xfrm>
            <a:off x="3778698" y="529389"/>
            <a:ext cx="463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latin typeface="+mj-lt"/>
              </a:rPr>
              <a:t>Начальный экран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0ED65-4993-46CD-91AA-0FB36A0F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81" y="1672391"/>
            <a:ext cx="2147035" cy="46562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02C2B-BD9F-4DC9-9452-B25C11C2833B}"/>
              </a:ext>
            </a:extLst>
          </p:cNvPr>
          <p:cNvSpPr txBox="1"/>
          <p:nvPr/>
        </p:nvSpPr>
        <p:spPr>
          <a:xfrm>
            <a:off x="4593825" y="649705"/>
            <a:ext cx="3004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Меню бота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DF785E-6817-4278-A12E-904E9FF9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66" y="1660358"/>
            <a:ext cx="2130391" cy="46201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9B5D64-BBE3-4065-A7A0-284991EC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29" y="1660357"/>
            <a:ext cx="2130392" cy="46201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269A2B-A180-4806-8810-3646633B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29" y="1358988"/>
            <a:ext cx="2391276" cy="518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6A607-77FA-465D-A475-B5AB64A20DC0}"/>
              </a:ext>
            </a:extLst>
          </p:cNvPr>
          <p:cNvSpPr txBox="1"/>
          <p:nvPr/>
        </p:nvSpPr>
        <p:spPr>
          <a:xfrm>
            <a:off x="4454364" y="589547"/>
            <a:ext cx="3283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007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61DF5-98D1-431B-AECB-8FEF701876DC}"/>
              </a:ext>
            </a:extLst>
          </p:cNvPr>
          <p:cNvSpPr txBox="1"/>
          <p:nvPr/>
        </p:nvSpPr>
        <p:spPr>
          <a:xfrm>
            <a:off x="3882092" y="589547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Анкета и помощь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F69D09-35D5-46D3-8631-45BDF719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71" y="1540042"/>
            <a:ext cx="2341212" cy="5077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C234E1-46B3-49CB-A992-903F98FE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18" y="1540040"/>
            <a:ext cx="2341213" cy="5077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95248-2A3F-431D-A027-2744AB44D673}"/>
              </a:ext>
            </a:extLst>
          </p:cNvPr>
          <p:cNvSpPr txBox="1"/>
          <p:nvPr/>
        </p:nvSpPr>
        <p:spPr>
          <a:xfrm>
            <a:off x="4592222" y="625642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Поиск друга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415C29-967C-4343-BCF4-4A5F971E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33" y="1552073"/>
            <a:ext cx="2285732" cy="4957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574A99-5D66-47B2-A48E-A9524A2D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92" y="2465894"/>
            <a:ext cx="9383816" cy="2334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465ED-6D63-42C4-B0EF-C830C99A33B8}"/>
              </a:ext>
            </a:extLst>
          </p:cNvPr>
          <p:cNvSpPr txBox="1"/>
          <p:nvPr/>
        </p:nvSpPr>
        <p:spPr>
          <a:xfrm>
            <a:off x="4533712" y="661737"/>
            <a:ext cx="3124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248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EC8C1-00D7-4485-943A-6606881CBD1C}"/>
              </a:ext>
            </a:extLst>
          </p:cNvPr>
          <p:cNvSpPr txBox="1"/>
          <p:nvPr/>
        </p:nvSpPr>
        <p:spPr>
          <a:xfrm>
            <a:off x="4605848" y="733926"/>
            <a:ext cx="2980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170A5-419E-4031-82D9-41E389193F5B}"/>
              </a:ext>
            </a:extLst>
          </p:cNvPr>
          <p:cNvSpPr txBox="1"/>
          <p:nvPr/>
        </p:nvSpPr>
        <p:spPr>
          <a:xfrm>
            <a:off x="1804553" y="1925051"/>
            <a:ext cx="8582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+mj-lt"/>
              </a:rPr>
              <a:t>Все поставленные задачи в проекте были реализованы.</a:t>
            </a:r>
          </a:p>
          <a:p>
            <a:r>
              <a:rPr lang="ru-RU" sz="3600" i="1" dirty="0">
                <a:latin typeface="+mj-lt"/>
              </a:rPr>
              <a:t>В будущем …</a:t>
            </a:r>
          </a:p>
          <a:p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869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91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StrangesMoon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Максим Нижник</cp:lastModifiedBy>
  <cp:revision>8</cp:revision>
  <dcterms:created xsi:type="dcterms:W3CDTF">2023-02-10T15:49:29Z</dcterms:created>
  <dcterms:modified xsi:type="dcterms:W3CDTF">2023-04-20T10:34:27Z</dcterms:modified>
</cp:coreProperties>
</file>