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1FF16-AA8E-44CD-858D-078FF59D2E07}" type="datetimeFigureOut">
              <a:rPr lang="en-US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31D2-AF12-492B-BFAE-9A37BB159D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9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ffinc.github.io/2016/12/raspberry-pi-3-headles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resourc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eveloperworks/learn/iot/index.html" TargetMode="External"/><Relationship Id="rId5" Type="http://schemas.openxmlformats.org/officeDocument/2006/relationships/hyperlink" Target="https://www.adafruit.com/" TargetMode="External"/><Relationship Id="rId4" Type="http://schemas.openxmlformats.org/officeDocument/2006/relationships/hyperlink" Target="https://www.instructable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raspberrypi.org/en/projects/rpi-python-build-an-octa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777458065"/>
              </p:ext>
            </p:extLst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12585926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Hints and Tips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675431498"/>
              </p:ext>
            </p:extLst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29952265"/>
              </p:ext>
            </p:extLst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Obtain the Raspbian OS here:</a:t>
            </a:r>
          </a:p>
          <a:p>
            <a:pPr marL="457200" lvl="1" indent="0">
              <a:buNone/>
            </a:pPr>
            <a:r>
              <a:rPr lang="en-US" dirty="0"/>
              <a:t>https://www.raspberrypi.org/downloads/raspbian/</a:t>
            </a:r>
          </a:p>
          <a:p>
            <a:r>
              <a:rPr lang="en-US" dirty="0"/>
              <a:t>Install it with these instructions:</a:t>
            </a:r>
            <a:endParaRPr dirty="0"/>
          </a:p>
          <a:p>
            <a:pPr marL="457200" lvl="1" indent="0">
              <a:buNone/>
            </a:pPr>
            <a:r>
              <a:rPr lang="en-US" dirty="0"/>
              <a:t>https://www.raspberrypi.org/documentation/installation/installing-images/README.md</a:t>
            </a:r>
          </a:p>
          <a:p>
            <a:r>
              <a:rPr lang="en-US" dirty="0"/>
              <a:t>Plug in HDMI Monitor, USB Keyboard &amp; Mouse</a:t>
            </a:r>
            <a:endParaRPr/>
          </a:p>
          <a:p>
            <a:r>
              <a:rPr lang="en-US" dirty="0"/>
              <a:t>Apply power</a:t>
            </a:r>
          </a:p>
          <a:p>
            <a:r>
              <a:rPr lang="en-US" dirty="0"/>
              <a:t>Choose your </a:t>
            </a:r>
            <a:r>
              <a:rPr lang="en-US" dirty="0" err="1"/>
              <a:t>WiFi</a:t>
            </a:r>
            <a:r>
              <a:rPr lang="en-US" dirty="0"/>
              <a:t> access point</a:t>
            </a:r>
          </a:p>
          <a:p>
            <a:r>
              <a:rPr lang="en-US" dirty="0"/>
              <a:t>Enjoy the Raspbian Linux GUI</a:t>
            </a:r>
          </a:p>
          <a:p>
            <a:endParaRPr lang="en-US" dirty="0"/>
          </a:p>
          <a:p>
            <a:r>
              <a:rPr lang="en-US" dirty="0"/>
              <a:t>Don’t have keyboard, monitor, &amp; mouse?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/>
              <a:t>Headless setup can be done</a:t>
            </a:r>
            <a:endParaRPr/>
          </a:p>
          <a:p>
            <a:pPr lvl="1"/>
            <a:r>
              <a:rPr lang="en-US" dirty="0">
                <a:hlinkClick r:id="rId3"/>
              </a:rPr>
              <a:t>https://caffinc.github.io/2016/12/raspberry-pi-3-headless/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62633433"/>
              </p:ext>
            </p:extLst>
          </p:nvPr>
        </p:nvSpPr>
        <p:spPr/>
        <p:txBody>
          <a:bodyPr/>
          <a:lstStyle/>
          <a:p>
            <a:r>
              <a:rPr lang="en-US" dirty="0"/>
              <a:t>Node-Red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3375821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a terminal enter:</a:t>
            </a:r>
          </a:p>
          <a:p>
            <a:pPr lvl="1"/>
            <a:r>
              <a:rPr lang="en-US" dirty="0"/>
              <a:t>update-</a:t>
            </a:r>
            <a:r>
              <a:rPr lang="en-US" dirty="0" err="1"/>
              <a:t>nodejs</a:t>
            </a:r>
            <a:r>
              <a:rPr lang="en-US" dirty="0"/>
              <a:t>-and-</a:t>
            </a:r>
            <a:r>
              <a:rPr lang="en-US" dirty="0" err="1"/>
              <a:t>nodered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update –g</a:t>
            </a:r>
          </a:p>
          <a:p>
            <a:pPr lvl="1"/>
            <a:endParaRPr lang="en-US" dirty="0"/>
          </a:p>
          <a:p>
            <a:r>
              <a:rPr lang="en-US" dirty="0"/>
              <a:t>Running node-red on a Raspberry Pi:</a:t>
            </a:r>
          </a:p>
          <a:p>
            <a:pPr marL="457200" lvl="1" indent="0">
              <a:buNone/>
            </a:pPr>
            <a:r>
              <a:rPr lang="en-US" dirty="0">
                <a:latin typeface="Calibri"/>
                <a:cs typeface="Courier New"/>
              </a:rPr>
              <a:t>https://nodered.org/docs/hardware/raspberrypi.html</a:t>
            </a:r>
          </a:p>
        </p:txBody>
      </p:sp>
    </p:spTree>
    <p:extLst>
      <p:ext uri="{BB962C8B-B14F-4D97-AF65-F5344CB8AC3E}">
        <p14:creationId xmlns:p14="http://schemas.microsoft.com/office/powerpoint/2010/main" val="81957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39929781"/>
              </p:ext>
            </p:extLst>
          </p:nvPr>
        </p:nvSpPr>
        <p:spPr/>
        <p:txBody>
          <a:bodyPr/>
          <a:lstStyle/>
          <a:p>
            <a:r>
              <a:rPr lang="en-US" dirty="0"/>
              <a:t>Occasional System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57412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a terminal enter: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upgrade</a:t>
            </a:r>
          </a:p>
        </p:txBody>
      </p:sp>
    </p:spTree>
    <p:extLst>
      <p:ext uri="{BB962C8B-B14F-4D97-AF65-F5344CB8AC3E}">
        <p14:creationId xmlns:p14="http://schemas.microsoft.com/office/powerpoint/2010/main" val="130433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55945734"/>
              </p:ext>
            </p:extLst>
          </p:nvPr>
        </p:nvSpPr>
        <p:spPr/>
        <p:txBody>
          <a:bodyPr/>
          <a:lstStyle/>
          <a:p>
            <a:r>
              <a:rPr lang="en-US" dirty="0"/>
              <a:t>What can I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79206343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https://www.raspberrypi.org/resources/</a:t>
            </a:r>
          </a:p>
          <a:p>
            <a:r>
              <a:rPr lang="en-US" dirty="0">
                <a:hlinkClick r:id="rId4"/>
              </a:rPr>
              <a:t>https://www.instructables.com/</a:t>
            </a:r>
            <a:endParaRPr lang="en-US">
              <a:hlinkClick r:id="rId4"/>
            </a:endParaRPr>
          </a:p>
          <a:p>
            <a:r>
              <a:rPr lang="en-US" dirty="0">
                <a:hlinkClick r:id="rId5"/>
              </a:rPr>
              <a:t>https://www.adafruit.com/</a:t>
            </a:r>
          </a:p>
          <a:p>
            <a:r>
              <a:rPr lang="en-US" dirty="0">
                <a:hlinkClick r:id="rId6"/>
              </a:rPr>
              <a:t>https://www.ibm.com/developerworks/learn/iot/index.html</a:t>
            </a:r>
          </a:p>
          <a:p>
            <a:endParaRPr lang="en-US" dirty="0"/>
          </a:p>
          <a:p>
            <a:r>
              <a:rPr lang="en-US" dirty="0"/>
              <a:t>Sign up for the weekly Raspberry Pi newsletter for great projects:</a:t>
            </a:r>
          </a:p>
          <a:p>
            <a:pPr marL="457200" lvl="1" indent="0">
              <a:buNone/>
            </a:pPr>
            <a:r>
              <a:rPr lang="en-US" dirty="0"/>
              <a:t>https://www.raspberrypi.org/weekly/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04038152"/>
              </p:ext>
            </p:extLst>
          </p:nvPr>
        </p:nvSpPr>
        <p:spPr/>
        <p:txBody>
          <a:bodyPr/>
          <a:lstStyle/>
          <a:p>
            <a:r>
              <a:rPr lang="en-US" dirty="0" err="1"/>
              <a:t>Wanna</a:t>
            </a:r>
            <a:r>
              <a:rPr lang="en-US" dirty="0"/>
              <a:t> go a little crazy?</a:t>
            </a:r>
            <a:br>
              <a:rPr lang="en-US" dirty="0"/>
            </a:br>
            <a:r>
              <a:rPr lang="en-US" dirty="0"/>
              <a:t>Build a Raspberry Pi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50938812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https://projects.raspberrypi.org/en/projects/rpi-python-build-an-octapi</a:t>
            </a:r>
            <a:endParaRPr lang="en-US">
              <a:hlinkClick r:id="rId3"/>
            </a:endParaRPr>
          </a:p>
          <a:p>
            <a:r>
              <a:rPr lang="en-US" dirty="0"/>
              <a:t>https://www.jeffgeerling.com/blog/2017/how-build-your-own-raspberry-pi-cluster</a:t>
            </a:r>
          </a:p>
        </p:txBody>
      </p:sp>
      <p:pic>
        <p:nvPicPr>
          <p:cNvPr id="4" name="Picture 4" descr="octapi-syste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525" y="4505325"/>
            <a:ext cx="2743200" cy="2057400"/>
          </a:xfrm>
          <a:prstGeom prst="rect">
            <a:avLst/>
          </a:prstGeom>
        </p:spPr>
      </p:pic>
      <p:pic>
        <p:nvPicPr>
          <p:cNvPr id="6" name="Picture 6" descr="raspberry-pi-dramble-banana-for-scale-clus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" y="4143375"/>
            <a:ext cx="2743200" cy="2581275"/>
          </a:xfrm>
          <a:prstGeom prst="rect">
            <a:avLst/>
          </a:prstGeom>
        </p:spPr>
      </p:pic>
      <p:pic>
        <p:nvPicPr>
          <p:cNvPr id="8" name="Picture 8" descr="1-Lc64RHyEkIVuE_Ld-BEz7w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524" y="4618906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2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Raspberry Pi</vt:lpstr>
      <vt:lpstr>Initial Setup</vt:lpstr>
      <vt:lpstr>Node-Red updates</vt:lpstr>
      <vt:lpstr>Occasional System updates</vt:lpstr>
      <vt:lpstr>What can I do?</vt:lpstr>
      <vt:lpstr>Wanna go a little crazy? Build a Raspberry Pi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110</cp:revision>
  <dcterms:created xsi:type="dcterms:W3CDTF">2013-07-15T20:26:40Z</dcterms:created>
  <dcterms:modified xsi:type="dcterms:W3CDTF">2017-07-11T21:28:51Z</dcterms:modified>
</cp:coreProperties>
</file>