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5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48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1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75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71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1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787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329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1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88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7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59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09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92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8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8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4A7C2B-77EC-43DB-993D-025678C149F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3F45-C9E9-402D-95D7-60122608A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189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admin@esig.t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7CB06-E675-438D-AC08-EF92DA7C7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 err="1"/>
              <a:t>Socim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5D1409-36D7-4E84-BD2B-FFA0D54BD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5400" b="0" i="0" u="none" strike="noStrike" baseline="0" dirty="0">
                <a:latin typeface="TimesNewRomanPSMT"/>
              </a:rPr>
              <a:t>société immobilière</a:t>
            </a:r>
            <a:endParaRPr lang="fr-FR" sz="5400" dirty="0"/>
          </a:p>
          <a:p>
            <a:endParaRPr lang="fr-FR" sz="1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34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0B7BC-A8C1-C50E-51A0-43CA52B7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Ainsi que :</a:t>
            </a:r>
            <a:br>
              <a:rPr lang="fr-FR" dirty="0"/>
            </a:br>
            <a:r>
              <a:rPr lang="fr-FR" sz="2800" dirty="0"/>
              <a:t>les information concernant l’appart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301D5B5-9F4B-E0E5-9A7D-A04344C65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2016125"/>
            <a:ext cx="7418231" cy="3449638"/>
          </a:xfrm>
        </p:spPr>
      </p:pic>
    </p:spTree>
    <p:extLst>
      <p:ext uri="{BB962C8B-B14F-4D97-AF65-F5344CB8AC3E}">
        <p14:creationId xmlns:p14="http://schemas.microsoft.com/office/powerpoint/2010/main" val="47971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468D6-6466-6EB0-B64B-7F1B4624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5" y="257577"/>
            <a:ext cx="10015400" cy="1944710"/>
          </a:xfrm>
        </p:spPr>
        <p:txBody>
          <a:bodyPr>
            <a:normAutofit/>
          </a:bodyPr>
          <a:lstStyle/>
          <a:p>
            <a:r>
              <a:rPr lang="fr-FR" dirty="0"/>
              <a:t>Cliquer sur Ajouter au panier:</a:t>
            </a:r>
            <a:br>
              <a:rPr lang="fr-FR" dirty="0"/>
            </a:br>
            <a:br>
              <a:rPr lang="fr-FR" dirty="0"/>
            </a:b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client sera obliger de remplir un formulaire si il est intéresser d’acheter l’appart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13631CB-0FF6-0930-AEFB-3CD8CCBF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0" y="1931832"/>
            <a:ext cx="7186411" cy="3921282"/>
          </a:xfrm>
        </p:spPr>
      </p:pic>
    </p:spTree>
    <p:extLst>
      <p:ext uri="{BB962C8B-B14F-4D97-AF65-F5344CB8AC3E}">
        <p14:creationId xmlns:p14="http://schemas.microsoft.com/office/powerpoint/2010/main" val="70622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86EC-EAF9-907A-0D28-4AD17D74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31" y="724968"/>
            <a:ext cx="9792724" cy="1333374"/>
          </a:xfrm>
        </p:spPr>
        <p:txBody>
          <a:bodyPr>
            <a:normAutofit/>
          </a:bodyPr>
          <a:lstStyle/>
          <a:p>
            <a:r>
              <a:rPr lang="fr-FR" dirty="0"/>
              <a:t>Une foi en envoyer:</a:t>
            </a:r>
            <a:br>
              <a:rPr lang="fr-FR" dirty="0"/>
            </a:br>
            <a:r>
              <a:rPr lang="fr-FR" sz="2000" dirty="0"/>
              <a:t>il recevra un notification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0B49B-4FED-4274-42BC-8BA54FFB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31" y="2601532"/>
            <a:ext cx="9792724" cy="2864813"/>
          </a:xfrm>
        </p:spPr>
        <p:txBody>
          <a:bodyPr/>
          <a:lstStyle/>
          <a:p>
            <a:r>
              <a:rPr lang="fr-FR" dirty="0"/>
              <a:t>Pourquoi ? Pour plus de sécurité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8D9C2F-EF72-79E2-777A-8DDB14C26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20" y="3342068"/>
            <a:ext cx="539190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ACD90-A0C7-7C94-BA20-8747652B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client a la possibilité de rechercher par des mots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5EEB35-33B5-279C-02ED-D14108602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54" y="2052638"/>
            <a:ext cx="5935468" cy="4195762"/>
          </a:xfrm>
        </p:spPr>
      </p:pic>
    </p:spTree>
    <p:extLst>
      <p:ext uri="{BB962C8B-B14F-4D97-AF65-F5344CB8AC3E}">
        <p14:creationId xmlns:p14="http://schemas.microsoft.com/office/powerpoint/2010/main" val="324609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E2924-2F12-46F5-42E0-C4242AB1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49" y="129115"/>
            <a:ext cx="10204848" cy="1237364"/>
          </a:xfrm>
        </p:spPr>
        <p:txBody>
          <a:bodyPr>
            <a:normAutofit fontScale="90000"/>
          </a:bodyPr>
          <a:lstStyle/>
          <a:p>
            <a:r>
              <a:rPr lang="fr-FR" dirty="0"/>
              <a:t>11- interfaces administrateur</a:t>
            </a:r>
            <a:br>
              <a:rPr lang="fr-FR" dirty="0"/>
            </a:br>
            <a:r>
              <a:rPr lang="fr-FR" dirty="0"/>
              <a:t>email: </a:t>
            </a:r>
            <a:r>
              <a:rPr lang="fr-FR" cap="none" dirty="0">
                <a:hlinkClick r:id="rId2"/>
              </a:rPr>
              <a:t>admin@esig.tg</a:t>
            </a:r>
            <a:br>
              <a:rPr lang="fr-FR" dirty="0"/>
            </a:br>
            <a:r>
              <a:rPr lang="fr-FR" dirty="0"/>
              <a:t>password :123456789</a:t>
            </a:r>
            <a:br>
              <a:rPr lang="fr-FR" dirty="0"/>
            </a:br>
            <a:r>
              <a:rPr lang="fr-FR" dirty="0"/>
              <a:t>url : </a:t>
            </a:r>
            <a:r>
              <a:rPr lang="fr-FR" cap="none" dirty="0"/>
              <a:t>localhost/immobilier/AdminPanel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C058B6-490C-FB46-EB91-E3CA7D39E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41883"/>
            <a:ext cx="5383369" cy="3449638"/>
          </a:xfrm>
        </p:spPr>
      </p:pic>
    </p:spTree>
    <p:extLst>
      <p:ext uri="{BB962C8B-B14F-4D97-AF65-F5344CB8AC3E}">
        <p14:creationId xmlns:p14="http://schemas.microsoft.com/office/powerpoint/2010/main" val="176013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43EC4-8199-F591-7B3F-EF886F54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B5FEB-6F17-8EE0-1375-7630C0F9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logger l'interfaces permettant d’ajouter de nouveau appart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59CFA0-313C-011B-6811-1B59124AC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13" y="2427857"/>
            <a:ext cx="7226806" cy="40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8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DCD65-44F6-D533-973A-7A669E89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8DE92-70C8-3440-689C-4EA67D2F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L’interfaces permettant de gérer le client, Agent, les appartements.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7BA107-91EE-23B5-39B1-C51564E22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3" y="2550016"/>
            <a:ext cx="8126022" cy="27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8A636-323D-6E26-A192-36C1A4E1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A66C8D-7070-DDDF-46EF-11634439E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43" y="1895610"/>
            <a:ext cx="3240441" cy="34496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3B60B1-6CB6-6A7A-6726-E7ED9006D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28" y="2023545"/>
            <a:ext cx="608972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3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68935-ECFB-4273-465B-E4149BD3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8951AC6-4CEB-7886-6E62-A675FF878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873023"/>
            <a:ext cx="8947150" cy="2554991"/>
          </a:xfrm>
        </p:spPr>
      </p:pic>
    </p:spTree>
    <p:extLst>
      <p:ext uri="{BB962C8B-B14F-4D97-AF65-F5344CB8AC3E}">
        <p14:creationId xmlns:p14="http://schemas.microsoft.com/office/powerpoint/2010/main" val="153572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CE3CC-EC5B-AFF0-FA8D-476D0DAE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 nouveau Agents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85173C-DAF9-632B-A588-3C4821A27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60" y="2052638"/>
            <a:ext cx="4558856" cy="4195762"/>
          </a:xfrm>
        </p:spPr>
      </p:pic>
    </p:spTree>
    <p:extLst>
      <p:ext uri="{BB962C8B-B14F-4D97-AF65-F5344CB8AC3E}">
        <p14:creationId xmlns:p14="http://schemas.microsoft.com/office/powerpoint/2010/main" val="362788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3486D-1D5A-4D3A-ADCF-5FC8F48B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34FA52-09AD-4387-902F-1824B65F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 – introduction</a:t>
            </a:r>
          </a:p>
          <a:p>
            <a:pPr marL="0" indent="0">
              <a:buNone/>
            </a:pPr>
            <a:r>
              <a:rPr lang="fr-FR" dirty="0"/>
              <a:t>II – Répartition des taches</a:t>
            </a:r>
          </a:p>
          <a:p>
            <a:pPr marL="0" indent="0">
              <a:buNone/>
            </a:pPr>
            <a:r>
              <a:rPr lang="fr-FR" dirty="0"/>
              <a:t>III – les technologies Utiliser</a:t>
            </a:r>
          </a:p>
          <a:p>
            <a:pPr marL="0" indent="0">
              <a:buNone/>
            </a:pPr>
            <a:r>
              <a:rPr lang="fr-FR" dirty="0"/>
              <a:t>IV – les fonctionnalité qu’offre le projet</a:t>
            </a:r>
          </a:p>
          <a:p>
            <a:pPr marL="0" indent="0">
              <a:buNone/>
            </a:pPr>
            <a:r>
              <a:rPr lang="fr-FR" dirty="0"/>
              <a:t>V- Conclusion</a:t>
            </a:r>
          </a:p>
        </p:txBody>
      </p:sp>
    </p:spTree>
    <p:extLst>
      <p:ext uri="{BB962C8B-B14F-4D97-AF65-F5344CB8AC3E}">
        <p14:creationId xmlns:p14="http://schemas.microsoft.com/office/powerpoint/2010/main" val="268755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06420-5081-4835-93FE-A6EED407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DD198-535A-4DA5-9099-6BA0039F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FR" dirty="0"/>
              <a:t>Au cour de la conception de notre application nous avons eu a  utiliser PHP comme langage de programmation et des Framework. Cela nous a permis d'avoir de nouvelles connaissances sur la conception dune application </a:t>
            </a:r>
          </a:p>
        </p:txBody>
      </p:sp>
    </p:spTree>
    <p:extLst>
      <p:ext uri="{BB962C8B-B14F-4D97-AF65-F5344CB8AC3E}">
        <p14:creationId xmlns:p14="http://schemas.microsoft.com/office/powerpoint/2010/main" val="2741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10463-F8C8-45E1-B802-D52423C0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C5D082-9445-4705-98C6-61F9D1B3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Concevoir une application c’est avant tout réaliser ce dont le client imagine pour son entreprise. C’est dans cette perspective que nous avons essayer de concevoir une application de </a:t>
            </a:r>
            <a:r>
              <a:rPr lang="fr-FR" sz="1800" b="0" i="0" u="none" strike="noStrike" baseline="0" dirty="0"/>
              <a:t>vente d’appartements.</a:t>
            </a:r>
            <a:r>
              <a:rPr lang="fr-FR" dirty="0"/>
              <a:t> qui a pour but d’afficher les appartement, permettre au clients de contacter l’entreprise en ajoutant l’appartement de son choix au panier.</a:t>
            </a:r>
          </a:p>
        </p:txBody>
      </p:sp>
    </p:spTree>
    <p:extLst>
      <p:ext uri="{BB962C8B-B14F-4D97-AF65-F5344CB8AC3E}">
        <p14:creationId xmlns:p14="http://schemas.microsoft.com/office/powerpoint/2010/main" val="370626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7D2AF-CB27-49D3-890B-1F106754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Répartition des Taches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AA760-670E-41E8-B3A1-3AEDEAE3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73" y="2015732"/>
            <a:ext cx="10063181" cy="388279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Recherche des existants</a:t>
            </a:r>
          </a:p>
          <a:p>
            <a:r>
              <a:rPr lang="fr-FR" dirty="0"/>
              <a:t>Identification des différents classe </a:t>
            </a:r>
          </a:p>
          <a:p>
            <a:r>
              <a:rPr lang="fr-FR" dirty="0"/>
              <a:t> création de la base de données</a:t>
            </a:r>
          </a:p>
          <a:p>
            <a:r>
              <a:rPr lang="fr-FR" dirty="0"/>
              <a:t>Conception des interfaces</a:t>
            </a:r>
          </a:p>
          <a:p>
            <a:r>
              <a:rPr lang="fr-FR" dirty="0"/>
              <a:t>Liaison a la base de donnée avec du code PHP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85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B58B8-6722-4939-AE6C-1F93E285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 – les technologies Utiliser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9DAED-DB28-43FA-A2D9-DAD99EC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300" dirty="0"/>
              <a:t>HTML et CSS</a:t>
            </a:r>
          </a:p>
          <a:p>
            <a:r>
              <a:rPr lang="fr-FR" sz="2300" dirty="0"/>
              <a:t>BOOSTRAP</a:t>
            </a:r>
          </a:p>
          <a:p>
            <a:r>
              <a:rPr lang="fr-FR" sz="2300" dirty="0"/>
              <a:t>JAVASCRYPT</a:t>
            </a:r>
          </a:p>
          <a:p>
            <a:r>
              <a:rPr lang="fr-FR" sz="2300" dirty="0"/>
              <a:t>PHP</a:t>
            </a:r>
          </a:p>
          <a:p>
            <a:r>
              <a:rPr lang="fr-FR" sz="23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13084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A761B-6CC1-4EEF-912D-CBB6BE98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Les Fonctionnalité qu’offre le projet</a:t>
            </a:r>
            <a:br>
              <a:rPr lang="fr-FR" dirty="0"/>
            </a:br>
            <a:r>
              <a:rPr lang="fr-FR" dirty="0"/>
              <a:t>1-interfaces clients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062EBC-160E-4B63-A4BE-D59EA238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88654"/>
            <a:ext cx="8946541" cy="365974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L’interfaces une fois que le client est sur le site : liste des appartements, Nos Agents immobilier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8F4499-B859-20D8-D321-ED24D533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64" y="2997456"/>
            <a:ext cx="8422224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5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FD81A-C23B-9A56-9592-19834FFF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Agents immobilier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A9111C-B7FC-4F1E-022E-ADC179A5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80" y="2016125"/>
            <a:ext cx="6809623" cy="3449638"/>
          </a:xfrm>
        </p:spPr>
      </p:pic>
    </p:spTree>
    <p:extLst>
      <p:ext uri="{BB962C8B-B14F-4D97-AF65-F5344CB8AC3E}">
        <p14:creationId xmlns:p14="http://schemas.microsoft.com/office/powerpoint/2010/main" val="113328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BF403-1BCD-C839-8B43-E2D6BFD1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Quand le client le curseur sur immeuble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432099-B97F-98D1-5B30-91F934175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2" y="1853754"/>
            <a:ext cx="7199289" cy="3877345"/>
          </a:xfrm>
        </p:spPr>
      </p:pic>
    </p:spTree>
    <p:extLst>
      <p:ext uri="{BB962C8B-B14F-4D97-AF65-F5344CB8AC3E}">
        <p14:creationId xmlns:p14="http://schemas.microsoft.com/office/powerpoint/2010/main" val="352723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02036-91AD-6C3E-2A1C-D232A88B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Cliquer sur un immeuble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photos de l'appartement vont défiler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9D5CA0-8E63-D8AD-7C59-4B8FE70EA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27" y="1962485"/>
            <a:ext cx="5644847" cy="4195762"/>
          </a:xfrm>
        </p:spPr>
      </p:pic>
    </p:spTree>
    <p:extLst>
      <p:ext uri="{BB962C8B-B14F-4D97-AF65-F5344CB8AC3E}">
        <p14:creationId xmlns:p14="http://schemas.microsoft.com/office/powerpoint/2010/main" val="3219279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</TotalTime>
  <Words>327</Words>
  <Application>Microsoft Office PowerPoint</Application>
  <PresentationFormat>Grand écran</PresentationFormat>
  <Paragraphs>41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TimesNewRomanPSMT</vt:lpstr>
      <vt:lpstr>Wingdings 3</vt:lpstr>
      <vt:lpstr>Ion</vt:lpstr>
      <vt:lpstr> Socim</vt:lpstr>
      <vt:lpstr>Sommaire</vt:lpstr>
      <vt:lpstr>I – Introduction </vt:lpstr>
      <vt:lpstr>II – Répartition des Taches </vt:lpstr>
      <vt:lpstr> III – les technologies Utiliser </vt:lpstr>
      <vt:lpstr>IV – Les Fonctionnalité qu’offre le projet 1-interfaces clients </vt:lpstr>
      <vt:lpstr>Les Agents immobilier</vt:lpstr>
      <vt:lpstr>Quand le client le curseur sur immeuble</vt:lpstr>
      <vt:lpstr>Cliquer sur un immeuble   les photos de l'appartement vont défiler </vt:lpstr>
      <vt:lpstr>Ainsi que : les information concernant l’appart </vt:lpstr>
      <vt:lpstr>Cliquer sur Ajouter au panier:  le client sera obliger de remplir un formulaire si il est intéresser d’acheter l’appart</vt:lpstr>
      <vt:lpstr>Une foi en envoyer: il recevra un notification</vt:lpstr>
      <vt:lpstr>Le client a la possibilité de rechercher par des mots</vt:lpstr>
      <vt:lpstr>11- interfaces administrateur email: admin@esig.tg password :123456789 url : localhost/immobilier/AdminPanel </vt:lpstr>
      <vt:lpstr>Présentation PowerPoint</vt:lpstr>
      <vt:lpstr>Présentation PowerPoint</vt:lpstr>
      <vt:lpstr>Présentation PowerPoint</vt:lpstr>
      <vt:lpstr>Présentation PowerPoint</vt:lpstr>
      <vt:lpstr>Ajout de nouveau Agents</vt:lpstr>
      <vt:lpstr>V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Projet :  Mypharma</dc:title>
  <dc:creator>KODJOVI Kodjo Casmir</dc:creator>
  <cp:lastModifiedBy>KODJOVI Kodjo Casmir</cp:lastModifiedBy>
  <cp:revision>7</cp:revision>
  <dcterms:created xsi:type="dcterms:W3CDTF">2022-02-13T21:34:44Z</dcterms:created>
  <dcterms:modified xsi:type="dcterms:W3CDTF">2022-06-28T19:07:26Z</dcterms:modified>
</cp:coreProperties>
</file>