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dRlpeOWdX5VByg4JILPnPGPVR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67CEC6-92C7-4340-AC90-29B12B1BBAB1}">
  <a:tblStyle styleId="{7467CEC6-92C7-4340-AC90-29B12B1BBA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3863852d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3863852d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Cloud server and database</a:t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28fa239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28fa23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3863852d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3863852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27491" cy="4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owtogeek.com/26898/the-how-to-geek-guide-to-computer-microphones/" TargetMode="External"/><Relationship Id="rId4" Type="http://schemas.openxmlformats.org/officeDocument/2006/relationships/hyperlink" Target="https://mynewmicrophone.com/audio-eq-what-is-a-band-pass-filter-how-do-bpfs-work/" TargetMode="External"/><Relationship Id="rId5" Type="http://schemas.openxmlformats.org/officeDocument/2006/relationships/hyperlink" Target="https://www.wyzant.com/resources/lessons/math/precalculus/matrices/matrix_multiplication/" TargetMode="External"/><Relationship Id="rId6" Type="http://schemas.openxmlformats.org/officeDocument/2006/relationships/hyperlink" Target="https://www.analogictips.com/general-tips-preventing-problems-analog-circui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r>
              <a:rPr lang="en-US"/>
              <a:t>N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403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093334" cy="5256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LANL Neuromorphic Chip: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Adam O’Brien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Cason Love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Dr. Michael Saccone (Sponsor)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/>
              <a:t>Pranav Dhulipal</a:t>
            </a:r>
            <a:r>
              <a:rPr lang="en-US"/>
              <a:t>a (TA) </a:t>
            </a:r>
            <a:br>
              <a:rPr lang="en-US"/>
            </a:br>
            <a:endParaRPr/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3863852d6_3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Bibliography</a:t>
            </a:r>
            <a:endParaRPr/>
          </a:p>
        </p:txBody>
      </p:sp>
      <p:sp>
        <p:nvSpPr>
          <p:cNvPr id="127" name="Google Shape;127;g213863852d6_3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https://www.howtogeek.com/26898/the-how-to-geek-guide-to-computer-microphones/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https://mynewmicrophone.com/audio-eq-what-is-a-band-pass-filter-how-do-bpfs-work/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https://www.wyzant.com/resources/lessons/math/precalculus/matrices/matrix_multiplication/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https://www.analogictips.com/general-tips-preventing-problems-analog-circuits/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8" name="Google Shape;128;g213863852d6_3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 summary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457200" y="1924575"/>
            <a:ext cx="4640400" cy="4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1270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Limits of conventional computing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Need smaller scale Neuromorphic Chip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Our Neuromorphic Chip will:</a:t>
            </a:r>
            <a:endParaRPr/>
          </a:p>
          <a:p>
            <a:pPr indent="-3556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Recognize activation phrase from user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Rid the need of analog-to-digital conversion</a:t>
            </a:r>
            <a:endParaRPr/>
          </a:p>
          <a:p>
            <a:pPr indent="-355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Less transistors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500" y="2612125"/>
            <a:ext cx="3624550" cy="27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System</a:t>
            </a:r>
            <a:r>
              <a:rPr lang="en-US"/>
              <a:t> Overview</a:t>
            </a:r>
            <a:endParaRPr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00" y="1768324"/>
            <a:ext cx="5981460" cy="50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200" y="4041613"/>
            <a:ext cx="32004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Microphone Subsystem (Cason)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457200" y="4010675"/>
            <a:ext cx="82296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Gathers input from the user to input to the reservoir and amplifies it to the needed voltage from the reservoir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Filters the frequencies to match the human voice range of </a:t>
            </a:r>
            <a:r>
              <a:rPr lang="en-US" sz="2400"/>
              <a:t>80 Hz</a:t>
            </a:r>
            <a:r>
              <a:rPr lang="en-US" sz="2400"/>
              <a:t> - 260 Hz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100" y="1852875"/>
            <a:ext cx="3351150" cy="22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50" y="1958102"/>
            <a:ext cx="4494053" cy="185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Reservoir Subsystem (Cason and Adam)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457200" y="2049275"/>
            <a:ext cx="83226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Reservoir Computing</a:t>
            </a:r>
            <a:endParaRPr sz="3000"/>
          </a:p>
          <a:p>
            <a:pPr indent="-215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Processer or “Brain” of System</a:t>
            </a:r>
            <a:endParaRPr sz="3000"/>
          </a:p>
          <a:p>
            <a:pPr indent="-215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Output fed to Matrix Multiplication Circuit</a:t>
            </a:r>
            <a:endParaRPr sz="3000"/>
          </a:p>
        </p:txBody>
      </p:sp>
      <p:pic>
        <p:nvPicPr>
          <p:cNvPr id="90" name="Google Shape;9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475" y="3746101"/>
            <a:ext cx="5443001" cy="29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547700" y="6751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Matrix Multiplication Subsystem (Adam)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103550" y="1478800"/>
            <a:ext cx="3283800" cy="2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Completed</a:t>
            </a:r>
            <a:endParaRPr b="1" sz="2800" u="sng"/>
          </a:p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800"/>
              <a:t>Designed and simulated circuit</a:t>
            </a:r>
            <a:endParaRPr sz="2800"/>
          </a:p>
          <a:p>
            <a:pPr indent="-177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Tested circuit on breadboard 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103550" y="3834400"/>
            <a:ext cx="3096900" cy="2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To Do</a:t>
            </a:r>
            <a:endParaRPr b="1" sz="2800" u="sng"/>
          </a:p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800"/>
              <a:t>Obtain output matrix</a:t>
            </a:r>
            <a:endParaRPr sz="2800"/>
          </a:p>
          <a:p>
            <a:pPr indent="-177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Retest on breadboard, then perfboard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9" name="Google Shape;9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125" y="1922324"/>
            <a:ext cx="5737101" cy="33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84475" y="6751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6" name="Google Shape;106;p8"/>
          <p:cNvGraphicFramePr/>
          <p:nvPr/>
        </p:nvGraphicFramePr>
        <p:xfrm>
          <a:off x="13005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{7467CEC6-92C7-4340-AC90-29B12B1BBAB1}</a:tableStyleId>
              </a:tblPr>
              <a:tblGrid>
                <a:gridCol w="1737750"/>
                <a:gridCol w="1737750"/>
                <a:gridCol w="1737750"/>
                <a:gridCol w="1737750"/>
                <a:gridCol w="1737750"/>
              </a:tblGrid>
              <a:tr h="8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March 7th</a:t>
                      </a:r>
                      <a:endParaRPr b="1"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March 28th</a:t>
                      </a:r>
                      <a:endParaRPr b="1"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April 4th</a:t>
                      </a:r>
                      <a:endParaRPr b="1"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April 11th</a:t>
                      </a:r>
                      <a:endParaRPr b="1"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Microphone Circuit</a:t>
                      </a:r>
                      <a:endParaRPr b="1"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Amplification Circuit Built on Breadboard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Microphone and Filter Output Validated on Breadboard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Perfboard Built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Microphone Output Validated on Perfboard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Reservoir</a:t>
                      </a:r>
                      <a:endParaRPr b="1"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Single Neuron 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and Amplifier Circuits Built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All Neurons and Amplifier Circuits Built on Perfboard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All Neurons and Amplifier Circuits Tested on Perfboard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Reservoir </a:t>
                      </a:r>
                      <a:r>
                        <a:rPr lang="en-US" sz="1900"/>
                        <a:t>Validated</a:t>
                      </a:r>
                      <a:r>
                        <a:rPr lang="en-US" sz="1900"/>
                        <a:t> on Perfboard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/>
                        <a:t>Matrix Multiplication Circuit</a:t>
                      </a:r>
                      <a:endParaRPr b="1"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Inverting Amplifiers Built and Verified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System Built on Breadboard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System Built on Perfboard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Final Testing and Validation Completed</a:t>
                      </a:r>
                      <a:endParaRPr sz="19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8fa2390d_0_0"/>
          <p:cNvSpPr txBox="1"/>
          <p:nvPr>
            <p:ph type="title"/>
          </p:nvPr>
        </p:nvSpPr>
        <p:spPr>
          <a:xfrm>
            <a:off x="457200" y="757602"/>
            <a:ext cx="8229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</a:t>
            </a:r>
            <a:endParaRPr/>
          </a:p>
        </p:txBody>
      </p:sp>
      <p:sp>
        <p:nvSpPr>
          <p:cNvPr id="112" name="Google Shape;112;g2128fa2390d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g2128fa239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0" y="1869575"/>
            <a:ext cx="8976701" cy="40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3863852d6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Validation Plan (cont.)</a:t>
            </a:r>
            <a:endParaRPr/>
          </a:p>
        </p:txBody>
      </p:sp>
      <p:sp>
        <p:nvSpPr>
          <p:cNvPr id="119" name="Google Shape;119;g213863852d6_2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g213863852d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0" y="2275475"/>
            <a:ext cx="9074701" cy="41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3863852d6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0" y="1993925"/>
            <a:ext cx="9074700" cy="2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