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53" d="100"/>
          <a:sy n="153" d="100"/>
        </p:scale>
        <p:origin x="308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03:4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24575,'0'2'0,"1"1"0,-1 0 0,1 0 0,0 0 0,-1-1 0,1 1 0,1-1 0,-1 1 0,0-1 0,1 1 0,-1-1 0,1 1 0,0-1 0,0 0 0,0 0 0,0 0 0,3 3 0,51 32 0,-10-6 0,-36-24 0,1 1 0,0-2 0,0 0 0,0 0 0,1-1 0,0-1 0,0 1 0,14 1 0,-10-1 0,1 0 0,-1 1 0,22 12 0,-39-18 0,1 0 0,0 0 0,0 0 0,0-1 0,0 1 0,0 0 0,0 0 0,-1 0 0,1 0 0,0 1 0,0-1 0,0 0 0,0 0 0,0 0 0,0 0 0,0 0 0,-1 0 0,1 0 0,0 0 0,0 0 0,0 0 0,0 0 0,0 0 0,0 0 0,0 0 0,0 0 0,-1 0 0,1 1 0,0-1 0,0 0 0,0 0 0,0 0 0,0 0 0,0 0 0,0 0 0,0 0 0,0 1 0,0-1 0,0 0 0,0 0 0,0 0 0,0 0 0,0 0 0,0 0 0,0 1 0,0-1 0,0 0 0,0 0 0,0 0 0,0 0 0,-21-5 0,19 4 0,1 1 0,0-1 0,0 1 0,0-1 0,0 0 0,0 1 0,0-1 0,0 0 0,0 0 0,0 1 0,0-1 0,0 0 0,0 0 0,1 0 0,-1 0 0,0 0 0,1 0 0,-1-1 0,1 1 0,-1 0 0,1 0 0,-1 0 0,1 0 0,0-1 0,0 1 0,0 0 0,0 0 0,0-1 0,0 1 0,0 0 0,0 0 0,0-1 0,0 1 0,0 0 0,1 0 0,-1 0 0,1-1 0,-1 1 0,1 0 0,-1 0 0,1 0 0,0 0 0,-1 0 0,1 0 0,1-1 0,2-2 0,0-1 0,0 2 0,1-1 0,-1 0 0,1 1 0,-1 0 0,1 0 0,0 0 0,1 0 0,5-1 0,23-14 0,-34 18 0,0 0 0,1 0 0,-1 0 0,0 0 0,1-1 0,-1 1 0,0 0 0,1 0 0,-1 0 0,0-1 0,1 1 0,-1 0 0,0 0 0,1-1 0,-1 1 0,0 0 0,0-1 0,1 1 0,-1 0 0,0 0 0,0-1 0,0 1 0,0-1 0,1 1 0,-1 0 0,0-1 0,0 1 0,0 0 0,0-1 0,0 1 0,0-1 0,0 1 0,0 0 0,0-1 0,0 1 0,0 0 0,0-1 0,0 1 0,-1-1 0,1 1 0,0 0 0,0-1 0,0 1 0,-1-1 0,-19-6 0,-29 3 0,22 3 0,-7 2 0,39 5 0,21 6 0,-12-7 0,-4-2 0,-1 0 0,0 1 0,0 0 0,-1 0 0,1 1 0,-1 0 0,12 10 0,-20-15 0,0 1 0,0-1 0,0 1 0,0-1 0,-1 1 0,1-1 0,0 1 0,0-1 0,-1 1 0,1-1 0,0 0 0,0 1 0,-1-1 0,1 0 0,-1 1 0,1-1 0,0 0 0,-1 1 0,1-1 0,-1 0 0,1 1 0,0-1 0,-1 0 0,1 0 0,-1 0 0,1 0 0,-1 1 0,1-1 0,-1 0 0,1 0 0,-1 0 0,1 0 0,-1 0 0,1 0 0,-1 0 0,1 0 0,-1-1 0,1 1 0,-1 0 0,0 0 0,-26 2 0,-1-3 0,0-2 0,-40-7 0,-22-3 0,90 13 0,0 0 0,0 0 0,0 0 0,0-1 0,0 1 0,0 0 0,0 0 0,0 0 0,1 0 0,-1 0 0,0 0 0,0 0 0,0 0 0,0 0 0,0 0 0,0 0 0,0 0 0,0 0 0,0-1 0,0 1 0,0 0 0,0 0 0,0 0 0,0 0 0,0 0 0,0 0 0,0 0 0,0 0 0,0 0 0,0 0 0,0 0 0,0 0 0,-1-1 0,1 1 0,0 0 0,0 0 0,0 0 0,0 0 0,0 0 0,0 0 0,0 0 0,0 0 0,0 0 0,0 0 0,0 0 0,0 0 0,0 0 0,0 0 0,0 0 0,-1 0 0,1 0 0,0 0 0,0 0 0,0 0 0,0 0 0,0 0 0,0 0 0,11-6 0,16-4 0,-2 7 0,-18 3 0,0-1 0,0 0 0,-1 0 0,1-1 0,0 0 0,-1 0 0,1 0 0,-1-1 0,0 0 0,9-5 0,-9 4 0,1 0 0,-1 1 0,1 0 0,0 0 0,0 1 0,0 0 0,0 0 0,1 0 0,13 0 0,70 2 0,-63 1 0,-28 2 0,-9 4 0,-20 10 0,18-11 0,-5 9 0,-3 2 0,13-18 0,6-14 0,2 5 0,0 1 0,1-1 0,0 0 0,7-15 0,-8 25 0,-3 10 0,-4-4 0,-2-17 0,3-2 0,2 2 0,0 24 0,2-8 0,-1-1 0,0 0 0,0 0 0,0 1 0,0-1 0,-1 0 0,0 0 0,0 0 0,0-1 0,0 1 0,-5 5 0,7-8 0,-1 0 0,1-1 0,-1 1 0,1 0 0,-1 0 0,0-1 0,0 1 0,1 0 0,-1-1 0,0 1 0,0-1 0,0 1 0,1-1 0,-1 1 0,0-1 0,0 0 0,0 0 0,0 1 0,0-1 0,0 0 0,0 0 0,0 0 0,0 0 0,0 0 0,0 0 0,0 0 0,0 0 0,0 0 0,0 0 0,0-1 0,0 1 0,1 0 0,-1-1 0,0 1 0,0-1 0,0 1 0,0-1 0,0 1 0,1-1 0,-1 1 0,0-1 0,1 0 0,-1 0 0,0 1 0,1-1 0,-1 0 0,1 0 0,-1 0 0,1 1 0,-1-1 0,1 0 0,0 0 0,-1 0 0,1 0 0,0 0 0,0-2 0,-1 2 0,0-1 0,0 0 0,0 1 0,1-1 0,-1 0 0,1 0 0,-1 1 0,1-1 0,0 0 0,-1 0 0,1 0 0,0 0 0,0 0 0,0 1 0,1-1 0,-1 0 0,0 0 0,1 0 0,-1 1 0,1-1 0,0 0 0,0 0 0,-1 1 0,1-1 0,0 0 0,0 1 0,0-1 0,1 1 0,-1 0 0,0-1 0,1 1 0,-1 0 0,0 0 0,1 0 0,0 0 0,-1 0 0,1 0 0,-1 0 0,1 0 0,0 1 0,0-1 0,-1 0 0,1 1 0,0 0 0,0-1 0,2 1 0,-2 0 0,-1-1 0,1 1 0,0 0 0,-1 0 0,1 0 0,0 0 0,-1 0 0,1 0 0,0 0 0,-1 1 0,1-1 0,-1 0 0,1 1 0,-1-1 0,1 1 0,-1 0 0,1 0 0,-1-1 0,1 1 0,-1 0 0,0 0 0,1 0 0,-1 1 0,0-1 0,0 0 0,0 0 0,0 1 0,0-1 0,0 0 0,0 1 0,0-1 0,-1 1 0,1-1 0,-1 1 0,1-1 0,-1 1 0,1 0 0,-1-1 0,0 1 0,0 0 0,0-1 0,0 1 0,0 0 0,0-1 0,0 1 0,-1-1 0,1 1 0,0 0 0,-2 2 0,2-3 0,-1 1 0,1 0 0,-1-1 0,0 1 0,0-1 0,1 1 0,-1-1 0,0 1 0,0-1 0,-1 0 0,1 1 0,0-1 0,0 0 0,-1 0 0,1 0 0,0 0 0,-1 0 0,1 0 0,-1 0 0,1 0 0,-1-1 0,0 1 0,1-1 0,-1 1 0,0-1 0,1 1 0,-1-1 0,0 0 0,0 0 0,-1 0 0,5-4 0,0 1 0,0-1 0,1 1 0,-1 0 0,1 0 0,0 0 0,5-4 0,-1-4 8,-17 8-8,-4 0-1373,2-1-5453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05:20.7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70 187 24575,'1'34'0,"0"-24"0,0 0 0,-1 1 0,0-1 0,-1 0 0,0 1 0,0-1 0,-1 0 0,-5 14 0,7-23 0,0-1 0,0 1 0,-1-1 0,1 1 0,0 0 0,0-1 0,0 1 0,-1-1 0,1 1 0,0-1 0,-1 1 0,1-1 0,0 1 0,-1-1 0,1 1 0,-1-1 0,1 1 0,-1-1 0,1 0 0,-1 1 0,1-1 0,-1 0 0,1 1 0,-1-1 0,0 0 0,1 0 0,-1 0 0,1 0 0,-1 1 0,0-1 0,0 0 0,-10-16 0,1-29 0,10 38 0,0 0 0,1 0 0,-1 0 0,1 0 0,1 0 0,-1 0 0,1 0 0,0 0 0,1 0 0,0 1 0,0-1 0,0 1 0,1 0 0,0 0 0,0 0 0,0 0 0,1 1 0,0 0 0,0 0 0,7-5 0,-12 9 0,0 1 0,0 0 0,1-1 0,-1 1 0,0 0 0,1-1 0,-1 1 0,1 0 0,-1 0 0,0 0 0,1-1 0,-1 1 0,1 0 0,-1 0 0,1 0 0,-1 0 0,1 0 0,-1 0 0,1-1 0,-1 1 0,0 0 0,1 0 0,-1 1 0,1-1 0,-1 0 0,1 0 0,-1 0 0,1 0 0,-1 0 0,1 0 0,-1 1 0,0-1 0,1 0 0,7 18 0,-5 26 0,-3-41 0,0-3 0,-4 64 0,4-61 0,-1 0 0,1 0 0,-1 0 0,0 0 0,0 0 0,0-1 0,0 1 0,0 0 0,-1-1 0,1 1 0,-1 0 0,1-1 0,-1 0 0,0 1 0,0-1 0,0 0 0,-1 0 0,-3 3 0,5-5 0,1 0 0,-1 0 0,1 0 0,-1 0 0,1-1 0,-1 1 0,1 0 0,-1 0 0,1 0 0,-1-1 0,1 1 0,0 0 0,-1 0 0,1-1 0,0 1 0,-1 0 0,1-1 0,-1 1 0,1-1 0,0 1 0,0 0 0,-1-1 0,1 1 0,0-1 0,0 1 0,0-1 0,-1 1 0,1-1 0,0 1 0,0-1 0,0 1 0,0-1 0,0 1 0,0-1 0,0 1 0,0-1 0,0 1 0,0-1 0,0 1 0,-2-26 0,2 25 0,0-5 0,1 1 0,-1-1 0,1 1 0,0 0 0,0-1 0,1 1 0,0 0 0,0 0 0,0 0 0,0 0 0,1 0 0,0 0 0,0 1 0,6-8 0,16-29 0,-22 33 0,-1 0 0,1 0 0,-1 0 0,-1-1 0,1 1 0,-1-17 0,-1 18 0,1-1 0,0 0 0,0 0 0,0 1 0,1-1 0,0 1 0,0-1 0,6-9 0,-16 59 0,3-33 0,-1 0 0,1 0 0,-2-1 0,1 0 0,-1 0 0,0 0 0,-1-1 0,-15 11 0,23-17 0,-1-1 0,1 0 0,-1 1 0,0-1 0,1 0 0,-1 0 0,0 0 0,1 1 0,-1-1 0,0 0 0,1 0 0,-1 0 0,0 0 0,1 0 0,-1 0 0,0 0 0,1 0 0,-1-1 0,0 1 0,1 0 0,-1 0 0,0 0 0,1-1 0,-1 1 0,0 0 0,1-1 0,-1 1 0,1-1 0,-1 1 0,1 0 0,-1-1 0,1 1 0,-1-1 0,1 1 0,0-1 0,-1 0 0,1 1 0,0-1 0,-1 1 0,1-1 0,0 0 0,0 1 0,-1-1 0,1 0 0,0 1 0,0-1 0,0 0 0,0 1 0,0-2 0,-6-47 0,4 30 0,1 19 0,1 0 0,-1-1 0,1 1 0,0 0 0,-1 0 0,1 0 0,-1 0 0,1 0 0,-1 0 0,1 0 0,0 0 0,-1 0 0,1 0 0,-1 0 0,1 0 0,-1 0 0,1 0 0,0 0 0,-1 0 0,1 0 0,-1 1 0,1-1 0,-1 0 0,1 0 0,0 1 0,-1-1 0,1 0 0,0 0 0,-1 1 0,1-1 0,0 0 0,0 1 0,-1-1 0,1 0 0,0 1 0,0-1 0,-1 1 0,1-1 0,0 0 0,0 1 0,-22 30 0,22-29 0,-1-1 0,0 0 0,0 1 0,1-1 0,-1 1 0,1-1 0,0 1 0,-1-1 0,1 1 0,0-1 0,0 1 0,0 0 0,0-1 0,0 1 0,0-1 0,0 1 0,1-1 0,0 3 0,0-3 0,0 0 0,0 0 0,0 0 0,0 0 0,0 0 0,1-1 0,-1 1 0,0 0 0,1-1 0,-1 1 0,0-1 0,1 0 0,-1 1 0,1-1 0,-1 0 0,1 0 0,-1 0 0,0 0 0,1 0 0,-1 0 0,1 0 0,-1-1 0,1 1 0,-1 0 0,0-1 0,3 0 0,9-2 0,-12 2 0,1 0 0,0 1 0,0-1 0,0 1 0,-1-1 0,1 1 0,0-1 0,0 1 0,0 0 0,0 0 0,0 0 0,0 0 0,0 0 0,0 0 0,0 1 0,0-1 0,0 1 0,0-1 0,-1 1 0,1 0 0,0 0 0,0 0 0,-1 0 0,1 0 0,0 0 0,-1 0 0,1 0 0,-1 1 0,0-1 0,1 0 0,-1 1 0,0 0 0,1 1 0,-3-14 0,1 11 0,0-1 0,0 0 0,0 0 0,0 0 0,1 0 0,-2 0 0,1 0 0,0 0 0,0 0 0,0 0 0,0 0 0,-1 0 0,1 0 0,0 0 0,-1 0 0,1 0 0,0 0 0,-1 1 0,0-1 0,1 0 0,-1 0 0,1 1 0,-1-1 0,0 0 0,1 1 0,-1-1 0,0 0 0,0 1 0,0-1 0,1 1 0,-1-1 0,0 1 0,0 0 0,0-1 0,0 1 0,0 0 0,0 0 0,0-1 0,0 1 0,0 0 0,0 0 0,0 0 0,0 0 0,0 0 0,-1 1 0,-13 1 0,-18 1 0,25-12 0,13-13 0,-4 20 0,-1 0 0,1 1 0,0-1 0,0 1 0,-1-1 0,1 1 0,0-1 0,0 1 0,1 0 0,-1-1 0,0 1 0,0 0 0,1 0 0,-1 0 0,1 0 0,-1 0 0,1 0 0,-1 0 0,1 1 0,-1-1 0,1 0 0,0 1 0,-1 0 0,1-1 0,0 1 0,0 0 0,-1 0 0,1 0 0,0 0 0,0 0 0,-1 0 0,1 0 0,0 1 0,-1-1 0,1 0 0,0 1 0,-1 0 0,1-1 0,0 1 0,-1 0 0,1 0 0,-1 0 0,0 0 0,1 0 0,-1 0 0,0 0 0,1 0 0,-1 1 0,0-1 0,0 1 0,0-1 0,0 1 0,0-1 0,-1 1 0,1-1 0,0 1 0,-1-1 0,1 1 0,0 3 0,3 28 0,-4-27 0,1-1 0,-1 1 0,1 0 0,0 0 0,1 0 0,0-1 0,3 10 0,-3-21 0,-1 0 0,-1 0 0,1 0 0,-1 0 0,0 0 0,-1-11 0,-4 5 0,0-2 0,16 27 0,-5-4 0,-1-3 0,-1 0 0,0 0 0,0 0 0,0 1 0,3 10 0,-6-16 0,-1 0 0,0 0 0,0 0 0,1 0 0,-1 0 0,0 0 0,0 0 0,0 0 0,0 0 0,-1 0 0,1 0 0,0 0 0,0 0 0,-1 0 0,1 0 0,0 0 0,-1 0 0,1 0 0,-1 0 0,1 0 0,-1 0 0,0 0 0,1-1 0,-1 1 0,0 0 0,0 0 0,1-1 0,-1 1 0,0 0 0,0-1 0,0 1 0,0-1 0,0 1 0,0-1 0,0 0 0,0 1 0,0-1 0,0 0 0,0 0 0,0 0 0,0 1 0,0-1 0,0 0 0,0 0 0,0-1 0,0 1 0,-1 0 0,0 0 0,0-1 0,0 1 0,0 0 0,0-1 0,0 1 0,0-1 0,0 0 0,0 0 0,0 0 0,1 0 0,-1 0 0,0 0 0,1 0 0,-1 0 0,1-1 0,-1 1 0,1-1 0,0 1 0,-1-1 0,1 1 0,0-1 0,0 0 0,0 0 0,0 1 0,1-1 0,-2-2 0,2 3 0,-1 0 0,1 0 0,-1 0 0,1 0 0,-1 0 0,1-1 0,-1 1 0,1 0 0,0 0 0,0 0 0,0 0 0,0 0 0,-1 0 0,2-1 0,-1 1 0,0 0 0,0 0 0,0 0 0,0 0 0,1 0 0,-1 0 0,0 0 0,1-1 0,-1 1 0,1 0 0,0 0 0,-1 0 0,1 1 0,0-1 0,-1 0 0,1 0 0,0 0 0,0 0 0,0 1 0,0-1 0,0 0 0,-1 1 0,2-1 0,-1 1 0,0-1 0,1 0 0,-1 1 0,0 0 0,0 0 0,-1 0 0,1 1 0,0-1 0,0 0 0,0 0 0,-1 0 0,1 1 0,0-1 0,0 1 0,-1-1 0,1 0 0,0 1 0,-1-1 0,1 1 0,0-1 0,-1 1 0,1 0 0,-1-1 0,1 1 0,-1 0 0,1-1 0,-1 1 0,1 0 0,-1-1 0,0 1 0,1 0 0,-1 0 0,0 0 0,0-1 0,0 1 0,1 0 0,-1 0 0,0 0 0,0-1 0,0 1 0,-1 1 0,2 0 0,-1 1 0,0-1 0,0 0 0,0 1 0,0-1 0,-1 0 0,1 0 0,-1 1 0,1-1 0,-1 0 0,0 0 0,0 0 0,-1 3 0,1-4 0,1 0 0,-1-1 0,1 1 0,-1 0 0,1 0 0,-1-1 0,0 1 0,0 0 0,1-1 0,-1 1 0,0-1 0,0 1 0,0-1 0,1 1 0,-1-1 0,0 1 0,0-1 0,0 0 0,0 0 0,0 1 0,0-1 0,0 0 0,0 0 0,0 0 0,0 0 0,0 0 0,0 0 0,0 0 0,0-1 0,1 1 0,-1 0 0,0 0 0,0-1 0,0 1 0,0 0 0,0-1 0,0 1 0,1-1 0,-1 0 0,0 1 0,0-1 0,1 1 0,-1-1 0,0 0 0,1 0 0,-1 1 0,1-1 0,-1 0 0,1 0 0,-1 0 0,0-1 0,0 0 0,1 0 0,-1 1 0,1-1 0,-1 0 0,1 0 0,0 1 0,-1-1 0,1 0 0,0 0 0,0 1 0,0-1 0,0 0 0,1 0 0,-1 1 0,0-1 0,1 0 0,-1 0 0,1 1 0,0-1 0,0 0 0,-1 1 0,1-1 0,0 1 0,0-1 0,0 1 0,1 0 0,-1-1 0,0 1 0,0 0 0,1 0 0,1-2 0,-1 2 0,0 0 0,0 0 0,0 0 0,1 0 0,-1 0 0,0 0 0,0 1 0,1-1 0,-1 1 0,0-1 0,1 1 0,-1 0 0,0 0 0,1 0 0,-1 0 0,0 0 0,1 1 0,-1-1 0,0 1 0,0 0 0,1-1 0,-1 1 0,0 0 0,0 0 0,0 0 0,0 1 0,0-1 0,0 0 0,0 1 0,0 0 0,-1-1 0,1 1 0,-1 0 0,1 0 0,-1-1 0,0 1 0,1 0 0,-1 0 0,0 1 0,0-1 0,0 0 0,-1 0 0,1 0 0,-1 1 0,1-1 0,-1 0 0,0 1 0,1-1 0,-1 0 0,0 1 0,-1-1 0,1 0 0,0 1 0,-1-1 0,1 0 0,-1 1 0,0-1 0,0 0 0,0 0 0,0 0 0,0 0 0,0 0 0,-3 3 0,4-4 0,0-1 0,-1 1 0,1-1 0,0 1 0,-1-1 0,1 0 0,-1 1 0,1-1 0,0 0 0,-1 1 0,1-1 0,-1 0 0,1 0 0,-1 0 0,1 1 0,-1-1 0,1 0 0,-1 0 0,1 0 0,-1 0 0,1 0 0,-1 0 0,1 0 0,-1 0 0,1 0 0,-1 0 0,1 0 0,-1 0 0,1 0 0,-1 0 0,1 0 0,-1 0 0,1-1 0,-1 1 0,1 0 0,-1-1 0,-10-20 0,10 17 0,0 1 0,0-1 0,1 1 0,-1-1 0,1 1 0,0-1 0,0 1 0,0-1 0,1 1 0,-1-1 0,1 1 0,1-7 0,3 10 0,-2 10 0,-1 12 0,-3-20 0,0 0 0,0 0 0,0 0 0,0-1 0,-1 1 0,1-1 0,0 1 0,-1-1 0,1 1 0,-1-1 0,0 0 0,1 0 0,-1 1 0,0-1 0,1-1 0,-1 1 0,0 0 0,0 0 0,0-1 0,0 1 0,0-1 0,0 1 0,0-1 0,0 0 0,-2 0 0,3 0 0,-1 1 0,1-1 0,0 0 0,0 0 0,0 0 0,0-1 0,-1 1 0,1 0 0,0 0 0,0-1 0,0 1 0,0 0 0,0-1 0,0 1 0,0-1 0,0 0 0,0 1 0,0-1 0,0 0 0,0 1 0,0-1 0,0 0 0,1 0 0,-1 0 0,0 0 0,1 0 0,-1 0 0,0 0 0,1 0 0,-1 0 0,1 0 0,0 0 0,-1 0 0,1 0 0,0-1 0,0 1 0,0 0 0,-1 0 0,1 0 0,0 0 0,1-1 0,-1 0 0,0 0 0,1 0 0,0 1 0,0-1 0,0 1 0,0-1 0,0 1 0,0-1 0,0 1 0,0 0 0,0-1 0,0 1 0,1 0 0,-1 0 0,1 0 0,-1 0 0,1 0 0,-1 0 0,1 1 0,-1-1 0,1 0 0,0 1 0,-1-1 0,1 1 0,0 0 0,0-1 0,-1 1 0,1 0 0,0 0 0,0 0 0,-1 0 0,1 1 0,0-1 0,2 1 0,-2-1 0,0 0 0,0 0 0,-1 0 0,1 0 0,0 1 0,0-1 0,0 1 0,-1-1 0,1 1 0,0 0 0,-1-1 0,1 1 0,0 0 0,-1 0 0,1 0 0,-1 1 0,1-1 0,-1 0 0,0 0 0,1 1 0,-1-1 0,0 1 0,0-1 0,0 1 0,0-1 0,0 1 0,-1 0 0,1 0 0,0-1 0,-1 1 0,1 3 0,-1-4 0,-1 1 0,1-1 0,0 1 0,-1-1 0,0 0 0,1 1 0,-1-1 0,0 0 0,0 0 0,0 1 0,0-1 0,0 0 0,0 0 0,0 0 0,0 0 0,0 0 0,0-1 0,0 1 0,-1 0 0,1 0 0,0-1 0,-1 1 0,1-1 0,0 1 0,-1-1 0,1 1 0,-1-1 0,1 0 0,-1 0 0,1 0 0,-1 0 0,1 0 0,-1 0 0,1 0 0,-3-1 0,1 1 0,0 0 0,1-1 0,-1 1 0,0 0 0,0-1 0,1 0 0,-1 0 0,0 0 0,1 0 0,-1 0 0,1 0 0,-1-1 0,1 1 0,0-1 0,-1 0 0,1 0 0,0 1 0,-3-5 0,3 2 0,0 0 0,1 0 0,-1 0 0,1 0 0,0 0 0,1 0 0,-1 0 0,0-1 0,1 1 0,0 0 0,0 0 0,1-1 0,-1 1 0,1 0 0,1-6 0,-2 10 0,0-1 0,0 1 0,0 0 0,0 0 0,0 0 0,0-1 0,0 1 0,0 0 0,0 0 0,0 0 0,1 0 0,-1-1 0,0 1 0,0 0 0,0 0 0,0 0 0,0 0 0,0-1 0,0 1 0,0 0 0,1 0 0,-1 0 0,0 0 0,0 0 0,0 0 0,0 0 0,1-1 0,-1 1 0,0 0 0,0 0 0,0 0 0,0 0 0,1 0 0,-1 0 0,0 0 0,0 0 0,0 0 0,1 0 0,-1 0 0,0 0 0,0 0 0,0 0 0,0 0 0,1 0 0,-1 0 0,0 0 0,0 0 0,0 0 0,0 1 0,1-1 0,-1 0 0,0 0 0,0 0 0,0 0 0,1 0 0,5 15 0,0 19 0,-5-32 0,-1-1 0,0 1 0,-1 0 0,1 0 0,0 0 0,0-1 0,-1 1 0,1 0 0,-1 0 0,0-1 0,1 1 0,-1 0 0,0-1 0,0 1 0,0-1 0,0 1 0,0-1 0,0 0 0,-1 1 0,1-1 0,0 0 0,-1 0 0,1 0 0,-1 0 0,1 0 0,-1 0 0,-2 1 0,3-2 0,-1 0 0,1 0 0,0 0 0,-1 0 0,1 0 0,0 0 0,-1 0 0,1-1 0,0 1 0,-1 0 0,1-1 0,0 1 0,0-1 0,0 0 0,-1 1 0,1-1 0,0 0 0,0 0 0,0 0 0,0 1 0,0-1 0,0 0 0,1 0 0,-1-1 0,0 1 0,0 0 0,1 0 0,-1 0 0,1 0 0,-1-1 0,1 1 0,-1 0 0,1 0 0,0-1 0,-1 1 0,1 0 0,0-2 0,0 0 0,-1 0 0,1 1 0,0-1 0,0 1 0,0-1 0,0 1 0,0-1 0,1 0 0,-1 1 0,1-1 0,0 1 0,0-1 0,0 1 0,0 0 0,0-1 0,0 1 0,0 0 0,1 0 0,0 0 0,-1 0 0,1 0 0,0 0 0,2-2 0,-3 3 0,0 1 0,1-1 0,-1 0 0,0 0 0,0 1 0,1-1 0,-1 1 0,1-1 0,-1 1 0,0 0 0,1 0 0,-1-1 0,1 1 0,-1 0 0,1 0 0,-1 0 0,1 1 0,-1-1 0,1 0 0,-1 0 0,0 1 0,1-1 0,-1 1 0,0-1 0,1 1 0,-1 0 0,0-1 0,1 1 0,-1 0 0,0 0 0,0 0 0,0 0 0,0 0 0,0 0 0,0 0 0,0 0 0,0 1 0,-1-1 0,1 0 0,0 0 0,0 3 0,1-2 0,-1 1 0,0-1 0,1 1 0,-1-1 0,0 1 0,-1 0 0,1-1 0,0 1 0,-1 0 0,1 0 0,-1-1 0,0 1 0,0 0 0,0 0 0,0 0 0,-1-1 0,1 1 0,-1 0 0,0 0 0,-1 4 0,1-7 0,1 0 0,-1 0 0,1 0 0,-1 0 0,1 0 0,-1 0 0,1 0 0,0 0 0,-1 0 0,1-1 0,-1 1 0,1 0 0,0 0 0,-1 0 0,1-1 0,0 1 0,-1 0 0,1-1 0,0 1 0,-1 0 0,1-1 0,0 1 0,0 0 0,-1-1 0,1 1 0,0 0 0,0-1 0,0 1 0,0-1 0,-1 1 0,1-1 0,0 1 0,0 0 0,0-1 0,0 1 0,0-1 0,0 1 0,0-1 0,0 1 0,0 0 0,0-1 0,0 1 0,1-1 0,-5-23 0,4 22 0,-1 1 0,1-1 0,0 1 0,0-1 0,0 1 0,1-1 0,-1 1 0,0-1 0,1 1 0,-1-1 0,0 1 0,1 0 0,0-1 0,-1 1 0,1 0 0,0-1 0,0 1 0,0 0 0,-1 0 0,3-2 0,-2 3 0,-1 0 0,1-1 0,0 1 0,-1 0 0,1 0 0,0 0 0,-1 0 0,1 0 0,0 0 0,-1 0 0,1 0 0,0 0 0,-1 0 0,1 0 0,0 0 0,-1 0 0,1 1 0,0-1 0,-1 0 0,1 0 0,-1 1 0,1-1 0,0 0 0,-1 1 0,1-1 0,-1 1 0,1-1 0,0 1 0,0 0 0,0 0 0,0 0 0,-1 0 0,1 1 0,0-1 0,0 0 0,-1 0 0,1 0 0,-1 0 0,1 1 0,-1-1 0,0 0 0,1 1 0,-1-1 0,0 0 0,0 1 0,0-1 0,0 0 0,0 1 0,0-1 0,0 0 0,0 1 0,-1-1 0,1 0 0,0 1 0,-1-1 0,1 0 0,-1 0 0,1 1 0,-1-1 0,0 0 0,0 0 0,1 0 0,-1 0 0,0 0 0,0 0 0,0 0 0,0 0 0,0 0 0,0-1 0,-1 1 0,0 1 0,0-1-109,2-1 64,-1 0 0,1 0 0,-1 1 0,0-1 0,1 0 1,-1 1-1,1-1 0,-1 0 0,1 1 0,0-1 0,-1 1 1,1-1-1,-1 1 0,1-1 0,0 1 0,-1-1 0,1 1 0,0-1 1,0 1-1,-1-1 0,1 1 0,0 0 0,0-1 0,0 1 1,0-1-1,0 1 0,0 1 0,1 4-6781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0ABDD-7F82-4DDF-84C7-4D9722593BC5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F771-08DA-40A0-9D00-6467CF894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DF49DABB-FB7E-B148-924C-569455DA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1197314"/>
            <a:ext cx="7632700" cy="2387600"/>
          </a:xfrm>
        </p:spPr>
        <p:txBody>
          <a:bodyPr anchor="b">
            <a:normAutofit/>
          </a:bodyPr>
          <a:lstStyle>
            <a:lvl1pPr algn="ctr"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2FA8374-93F4-F14C-8943-7912B1D34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3676989"/>
            <a:ext cx="7632700" cy="1655762"/>
          </a:xfrm>
        </p:spPr>
        <p:txBody>
          <a:bodyPr/>
          <a:lstStyle>
            <a:lvl1pPr marL="0" indent="0" algn="ctr">
              <a:buNone/>
              <a:defRPr sz="1800" b="0" i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CC11FB1-094F-7148-BC96-5DF220517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4DA2561-80BE-42DF-BAFF-416FC43B0B75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C15391F-CB00-FD45-AA34-8A90CB25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C6FB26A-20AE-564D-9EFD-77EE5D9D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6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7999"/>
            <a:ext cx="1628775" cy="5804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99803"/>
            <a:ext cx="5898525" cy="5793022"/>
          </a:xfrm>
        </p:spPr>
        <p:txBody>
          <a:bodyPr vert="eaVer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D374B-192E-4D67-93CA-8DF3AF91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112-E70C-4524-A224-C6E706BA2C0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723D6C-F22A-4B65-A394-281891F0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7B20E7-41E1-4DDD-96E0-E3465FC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B42404-A4AA-416C-9647-DC338857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DC2-9E3F-45DF-8A27-04667E206E05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0EA70C-EBBC-424F-9B11-E01F9C10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F1969-6BAD-491E-9806-43D80161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9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FBEEE5-9912-49E0-A816-87CEB683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79695EE-1D29-40BF-ABB8-991F62A6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32846D5-1BBE-47FF-9D03-3BB9CD09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0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990A3-8E1B-4FBC-B9A1-FBF5E56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A3D5-433A-4F31-9545-C09016EEABC7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BDE579-C4A7-4086-A100-AACB3ADB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9572AC-3987-47B8-8EA9-28C62A75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2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0000"/>
            <a:ext cx="76327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00000"/>
            <a:ext cx="392785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00000"/>
            <a:ext cx="354330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0CC2E05-A39C-4051-B6E9-9F2C4D41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A231-A9D8-4375-A017-01F497067B4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A290A7D-C441-4E4D-97E4-1B65867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0A2929-92B8-472A-BCCA-8C8FDF0E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2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620000"/>
            <a:ext cx="372600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0" y="2300989"/>
            <a:ext cx="3726000" cy="379183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0900" y="1620000"/>
            <a:ext cx="374155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4050" y="2287003"/>
            <a:ext cx="3758400" cy="380582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0979807-FC59-4C47-BE49-2D0A4EB7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A859-7E3D-47F1-BAE2-D38C06B3825D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163811C-4F55-450C-9AE7-F86C700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BF1F391-B483-4807-9CB1-7A9D6D41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6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60000"/>
            <a:ext cx="3147830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0000"/>
            <a:ext cx="4285059" cy="465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40000"/>
            <a:ext cx="3147428" cy="463877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94467B8-D7B1-4DDA-8BB0-1655C77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C7A-3D39-4447-BA06-0CEF639D8045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DC97D9-BC57-471F-9C83-B94950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E143242-2BA5-4BC2-AA1B-4F27697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73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360000"/>
            <a:ext cx="3140085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1439056"/>
            <a:ext cx="4285058" cy="46537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39055"/>
            <a:ext cx="3146650" cy="46537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165584A-E66E-4346-88F9-2F4E4F68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3F-2143-4942-A500-6588B04AC0D6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ECE4537-5835-470D-BC25-4CC7BB7A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0FF2-8F92-4818-9BB3-398221E8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3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69120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649862"/>
            <a:ext cx="6922800" cy="4442963"/>
          </a:xfrm>
        </p:spPr>
        <p:txBody>
          <a:bodyPr vert="eaVert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DC836A-633E-40E3-AF2D-172FCE8D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565-B005-48C3-B967-FDB4A8732070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F7F3D3-6728-4C8A-8D39-013C3B2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84D123-A08F-4A0B-BC1C-390CA50B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36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00000"/>
            <a:ext cx="7632450" cy="429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CEAA8CD-61EF-47C5-9BCB-61CF9EB8C5D1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3F2CF2-DDD4-488E-9BA3-931624545853}"/>
              </a:ext>
            </a:extLst>
          </p:cNvPr>
          <p:cNvSpPr/>
          <p:nvPr userDrawn="1"/>
        </p:nvSpPr>
        <p:spPr>
          <a:xfrm>
            <a:off x="8059388" y="0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D6306F-12F4-421A-8DAE-BBAADC6D880B}"/>
              </a:ext>
            </a:extLst>
          </p:cNvPr>
          <p:cNvSpPr/>
          <p:nvPr userDrawn="1"/>
        </p:nvSpPr>
        <p:spPr>
          <a:xfrm>
            <a:off x="0" y="6519419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787EC1B-AB1C-4916-9B12-7E0AA27B0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" b="700"/>
          <a:stretch/>
        </p:blipFill>
        <p:spPr>
          <a:xfrm rot="-5400000">
            <a:off x="7231701" y="4948140"/>
            <a:ext cx="28315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5148" userDrawn="1">
          <p15:clr>
            <a:srgbClr val="F26B43"/>
          </p15:clr>
        </p15:guide>
        <p15:guide id="3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90.png"/><Relationship Id="rId10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3A4E8-2118-4F49-A949-B801545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36" y="1747043"/>
            <a:ext cx="7632700" cy="2387600"/>
          </a:xfrm>
        </p:spPr>
        <p:txBody>
          <a:bodyPr>
            <a:normAutofit/>
          </a:bodyPr>
          <a:lstStyle/>
          <a:p>
            <a:r>
              <a:rPr lang="de-DE" sz="6000" dirty="0">
                <a:solidFill>
                  <a:srgbClr val="00B050"/>
                </a:solidFill>
              </a:rPr>
              <a:t>Wir präsentieren</a:t>
            </a:r>
            <a:r>
              <a:rPr lang="de-DE" sz="9600" dirty="0">
                <a:solidFill>
                  <a:srgbClr val="00B050"/>
                </a:solidFill>
              </a:rPr>
              <a:t> </a:t>
            </a:r>
            <a:br>
              <a:rPr lang="de-DE" sz="9600" dirty="0">
                <a:solidFill>
                  <a:srgbClr val="00B050"/>
                </a:solidFill>
              </a:rPr>
            </a:br>
            <a:r>
              <a:rPr lang="de-DE" sz="6000" dirty="0"/>
              <a:t>äsKÄ</a:t>
            </a:r>
            <a:r>
              <a:rPr lang="de-DE" sz="6000" dirty="0">
                <a:solidFill>
                  <a:srgbClr val="00B050"/>
                </a:solidFill>
              </a:rPr>
              <a:t>Tisch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3D7E7-6307-0448-8137-F0E7014C1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650" y="4134643"/>
            <a:ext cx="7632700" cy="1655762"/>
          </a:xfrm>
        </p:spPr>
        <p:txBody>
          <a:bodyPr>
            <a:normAutofit/>
          </a:bodyPr>
          <a:lstStyle/>
          <a:p>
            <a:r>
              <a:rPr lang="de-DE" sz="2400" b="1" i="0" dirty="0"/>
              <a:t>Team Käte Ahlmann</a:t>
            </a:r>
          </a:p>
        </p:txBody>
      </p:sp>
    </p:spTree>
    <p:extLst>
      <p:ext uri="{BB962C8B-B14F-4D97-AF65-F5344CB8AC3E}">
        <p14:creationId xmlns:p14="http://schemas.microsoft.com/office/powerpoint/2010/main" val="23032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7A39E-7ED8-44D1-B510-156F046D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cs typeface="Times New Roman" panose="02020603050405020304" pitchFamily="18" charset="0"/>
              </a:rPr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A420B-D3FB-4FEE-80B2-D7C3FBB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DC2-9E3F-45DF-8A27-04667E206E05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0121F-2B57-4722-BB8E-738EB582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64738-4FFA-4EF5-9537-4F448C22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0DCDE-3E33-04B9-48D0-7C92C08D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2" y="1713138"/>
            <a:ext cx="628655" cy="514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13521A-6442-B2BF-4DE3-A2C7516902D3}"/>
              </a:ext>
            </a:extLst>
          </p:cNvPr>
          <p:cNvSpPr txBox="1"/>
          <p:nvPr/>
        </p:nvSpPr>
        <p:spPr>
          <a:xfrm>
            <a:off x="1367520" y="3370019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Wartung und Pflege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80A043-0CE2-C44E-A596-9C54AA4B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0" y="2749512"/>
            <a:ext cx="676280" cy="552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80FC81-756D-816E-D742-FC180997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7" y="3368641"/>
            <a:ext cx="619130" cy="419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EEF00-9EDE-C535-348F-6DF5C044D41C}"/>
              </a:ext>
            </a:extLst>
          </p:cNvPr>
          <p:cNvSpPr txBox="1"/>
          <p:nvPr/>
        </p:nvSpPr>
        <p:spPr>
          <a:xfrm>
            <a:off x="1348469" y="2800035"/>
            <a:ext cx="3005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Bedienungsanleitung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4C18D-96E3-6A1A-5E84-06A503B01617}"/>
              </a:ext>
            </a:extLst>
          </p:cNvPr>
          <p:cNvSpPr txBox="1"/>
          <p:nvPr/>
        </p:nvSpPr>
        <p:spPr>
          <a:xfrm>
            <a:off x="1348469" y="1770260"/>
            <a:ext cx="337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Warnung und Sicherheit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A5E50691-B583-02F9-01F6-C47FABA618EC}"/>
              </a:ext>
            </a:extLst>
          </p:cNvPr>
          <p:cNvSpPr txBox="1"/>
          <p:nvPr/>
        </p:nvSpPr>
        <p:spPr>
          <a:xfrm>
            <a:off x="1348469" y="2309991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Montage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E3ED20-810C-CA36-ACE6-F05C307DC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3" y="2283712"/>
            <a:ext cx="514354" cy="5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2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0447-09D1-09A8-1573-A2CC5237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39703"/>
            <a:ext cx="7632450" cy="936000"/>
          </a:xfrm>
        </p:spPr>
        <p:txBody>
          <a:bodyPr/>
          <a:lstStyle/>
          <a:p>
            <a:r>
              <a:rPr lang="de-DE" dirty="0"/>
              <a:t>Einzelteile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A5F708-13A2-C3CD-D075-3F62C1B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861C11-E050-2973-53B0-92176BE4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2F22BB-BAF7-1B6F-D2AD-A6EB61B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4034CA-45CB-6B23-B42D-298FBA57A694}"/>
              </a:ext>
            </a:extLst>
          </p:cNvPr>
          <p:cNvSpPr txBox="1"/>
          <p:nvPr/>
        </p:nvSpPr>
        <p:spPr>
          <a:xfrm>
            <a:off x="443600" y="1357927"/>
            <a:ext cx="5399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Fuß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Bein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Stütze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4: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Rahmen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Schrauben 12x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6: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Schraubendreher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7: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Platte (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nicht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im Lieferumfang enthalten)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8: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Netzkabel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BAAC3D-F77E-7D63-E3F3-F9B386822485}"/>
              </a:ext>
            </a:extLst>
          </p:cNvPr>
          <p:cNvSpPr txBox="1"/>
          <p:nvPr/>
        </p:nvSpPr>
        <p:spPr>
          <a:xfrm>
            <a:off x="3669493" y="1782484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6B0FBB-FAC7-D881-2933-24A9BB146442}"/>
              </a:ext>
            </a:extLst>
          </p:cNvPr>
          <p:cNvSpPr txBox="1"/>
          <p:nvPr/>
        </p:nvSpPr>
        <p:spPr>
          <a:xfrm>
            <a:off x="5309308" y="795939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1DDB4E-7B38-1196-33E4-7A0F6F71097F}"/>
              </a:ext>
            </a:extLst>
          </p:cNvPr>
          <p:cNvSpPr txBox="1"/>
          <p:nvPr/>
        </p:nvSpPr>
        <p:spPr>
          <a:xfrm>
            <a:off x="1918741" y="3761882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B390F84-73EA-E43B-0F93-A37840DE3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02" y="946258"/>
            <a:ext cx="3611025" cy="185739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02BF7A0-ADFE-62EA-15AB-F60451A4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08" y="931587"/>
            <a:ext cx="1800132" cy="198962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9AF1CED-72E7-7FEA-6858-76429AF63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14" y="4283677"/>
            <a:ext cx="2109114" cy="164964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AA94F8-BF62-27FC-9760-FA48880BB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50" y="3850425"/>
            <a:ext cx="2211314" cy="164964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FBCC532-62EF-4B8D-284E-1B5FF6DFDB29}"/>
              </a:ext>
            </a:extLst>
          </p:cNvPr>
          <p:cNvSpPr txBox="1"/>
          <p:nvPr/>
        </p:nvSpPr>
        <p:spPr>
          <a:xfrm>
            <a:off x="3891635" y="3556299"/>
            <a:ext cx="9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943A47F7-4AC9-48A3-23E8-C3783128B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3963995"/>
            <a:ext cx="3255587" cy="1625492"/>
          </a:xfrm>
          <a:prstGeom prst="rect">
            <a:avLst/>
          </a:prstGeom>
        </p:spPr>
      </p:pic>
      <p:pic>
        <p:nvPicPr>
          <p:cNvPr id="33" name="Grafik 32" descr="Ein Bild, das Metallwaren, Schraube enthält.&#10;&#10;Automatisch generierte Beschreibung">
            <a:extLst>
              <a:ext uri="{FF2B5EF4-FFF2-40B4-BE49-F238E27FC236}">
                <a16:creationId xmlns:a16="http://schemas.microsoft.com/office/drawing/2014/main" id="{41F915FD-54A0-C57E-68D6-CFED30CFDC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96" y="1521485"/>
            <a:ext cx="1168890" cy="116889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A14384CD-9196-2D8B-91D3-D488D45E0EB4}"/>
              </a:ext>
            </a:extLst>
          </p:cNvPr>
          <p:cNvSpPr txBox="1"/>
          <p:nvPr/>
        </p:nvSpPr>
        <p:spPr>
          <a:xfrm>
            <a:off x="7459389" y="1128251"/>
            <a:ext cx="5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pic>
        <p:nvPicPr>
          <p:cNvPr id="36" name="Grafik 35" descr="Ein Bild, das schwarz, Werkzeug, dunkel enthält.&#10;&#10;Automatisch generierte Beschreibung">
            <a:extLst>
              <a:ext uri="{FF2B5EF4-FFF2-40B4-BE49-F238E27FC236}">
                <a16:creationId xmlns:a16="http://schemas.microsoft.com/office/drawing/2014/main" id="{488032B1-1BE1-9F61-278D-2F2EB3B7E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61" y="3789299"/>
            <a:ext cx="1738965" cy="1017281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55546B61-C9A3-EFB4-DF1B-2FAF8B663497}"/>
              </a:ext>
            </a:extLst>
          </p:cNvPr>
          <p:cNvSpPr txBox="1"/>
          <p:nvPr/>
        </p:nvSpPr>
        <p:spPr>
          <a:xfrm>
            <a:off x="6644851" y="3850425"/>
            <a:ext cx="69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  <p:pic>
        <p:nvPicPr>
          <p:cNvPr id="39" name="Grafik 38" descr="Ein Bild, das Kabel, Verbinder, dunkel enthält.&#10;&#10;Automatisch generierte Beschreibung">
            <a:extLst>
              <a:ext uri="{FF2B5EF4-FFF2-40B4-BE49-F238E27FC236}">
                <a16:creationId xmlns:a16="http://schemas.microsoft.com/office/drawing/2014/main" id="{B4201DE4-6007-50C4-CC37-1DF0A88FB7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57" y="5079779"/>
            <a:ext cx="1414558" cy="117879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C6140C11-B6FB-0331-6EF4-95D01E7FFCEC}"/>
              </a:ext>
            </a:extLst>
          </p:cNvPr>
          <p:cNvSpPr txBox="1"/>
          <p:nvPr/>
        </p:nvSpPr>
        <p:spPr>
          <a:xfrm>
            <a:off x="6132057" y="4867706"/>
            <a:ext cx="5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572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25FAD-E62B-690E-00F8-9B426F03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07" y="21194"/>
            <a:ext cx="2049586" cy="936000"/>
          </a:xfrm>
        </p:spPr>
        <p:txBody>
          <a:bodyPr/>
          <a:lstStyle/>
          <a:p>
            <a:r>
              <a:rPr lang="de-DE" dirty="0"/>
              <a:t>Montage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D9471-BE28-A48E-DF3D-DF01AD4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14725-E591-AF91-7E4C-3800670E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EC4B2-BAE1-4F6D-2B1C-40F2247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07E0B7-C9F7-377A-D81E-6B2D69CC4F25}"/>
              </a:ext>
            </a:extLst>
          </p:cNvPr>
          <p:cNvSpPr txBox="1"/>
          <p:nvPr/>
        </p:nvSpPr>
        <p:spPr>
          <a:xfrm>
            <a:off x="719956" y="2967335"/>
            <a:ext cx="36750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de-DE" dirty="0"/>
              <a:t>:</a:t>
            </a:r>
            <a:r>
              <a:rPr lang="de-DE" sz="1100" dirty="0"/>
              <a:t>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Fuß(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und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mithilfe von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verbinden</a:t>
            </a:r>
            <a:endParaRPr lang="de-DE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090F2F-3CC0-537E-5DAB-C9C8CF49C8E1}"/>
              </a:ext>
            </a:extLst>
          </p:cNvPr>
          <p:cNvSpPr txBox="1"/>
          <p:nvPr/>
        </p:nvSpPr>
        <p:spPr>
          <a:xfrm>
            <a:off x="5385037" y="2967335"/>
            <a:ext cx="3089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II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in das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einhaken und durch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sichern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de-DE" sz="1200" b="1" dirty="0"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Kabel von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und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verbinden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63C67A-E5D4-9C48-D0F7-8FB90B7F553A}"/>
              </a:ext>
            </a:extLst>
          </p:cNvPr>
          <p:cNvSpPr txBox="1"/>
          <p:nvPr/>
        </p:nvSpPr>
        <p:spPr>
          <a:xfrm>
            <a:off x="722879" y="5460274"/>
            <a:ext cx="261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Rahmen(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an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montieren durch aufschieben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06E85B0-9E52-5054-7AA8-C21C3561AB61}"/>
              </a:ext>
            </a:extLst>
          </p:cNvPr>
          <p:cNvSpPr txBox="1"/>
          <p:nvPr/>
        </p:nvSpPr>
        <p:spPr>
          <a:xfrm>
            <a:off x="5385037" y="5503307"/>
            <a:ext cx="2966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IV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Rahmen(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auf benötigte Größe der Platte(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anpassen und mit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fixieren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296ABAD-8A50-20B3-8E35-D4C24C8043D2}"/>
              </a:ext>
            </a:extLst>
          </p:cNvPr>
          <p:cNvSpPr/>
          <p:nvPr/>
        </p:nvSpPr>
        <p:spPr>
          <a:xfrm>
            <a:off x="4412674" y="5601506"/>
            <a:ext cx="632870" cy="3819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18BDC5FB-151C-28D7-CCCF-2E81394D7CA7}"/>
                  </a:ext>
                </a:extLst>
              </p14:cNvPr>
              <p14:cNvContentPartPr/>
              <p14:nvPr/>
            </p14:nvContentPartPr>
            <p14:xfrm>
              <a:off x="5363880" y="5843074"/>
              <a:ext cx="171720" cy="745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18BDC5FB-151C-28D7-CCCF-2E81394D7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5240" y="5834434"/>
                <a:ext cx="189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C79AE07-8C97-960D-7DBA-FD7A3F5AEEF3}"/>
                  </a:ext>
                </a:extLst>
              </p14:cNvPr>
              <p14:cNvContentPartPr/>
              <p14:nvPr/>
            </p14:nvContentPartPr>
            <p14:xfrm>
              <a:off x="5468772" y="5891784"/>
              <a:ext cx="65520" cy="1224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C79AE07-8C97-960D-7DBA-FD7A3F5AE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4452" y="5887464"/>
                <a:ext cx="74160" cy="131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A9E5C2DE-087E-6C74-38F3-904F39DB7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53" y="674853"/>
            <a:ext cx="1800132" cy="19896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139B95-E9CE-5AA6-206A-FED46816C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8672">
            <a:off x="5122768" y="962725"/>
            <a:ext cx="3086910" cy="154127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CBAD665-7EB9-DE46-AA05-F6A8A530D203}"/>
              </a:ext>
            </a:extLst>
          </p:cNvPr>
          <p:cNvCxnSpPr>
            <a:cxnSpLocks/>
          </p:cNvCxnSpPr>
          <p:nvPr/>
        </p:nvCxnSpPr>
        <p:spPr>
          <a:xfrm flipV="1">
            <a:off x="6393253" y="1243013"/>
            <a:ext cx="934647" cy="83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C67727E-DE86-E741-FC93-C0327FD2C954}"/>
              </a:ext>
            </a:extLst>
          </p:cNvPr>
          <p:cNvCxnSpPr>
            <a:cxnSpLocks/>
          </p:cNvCxnSpPr>
          <p:nvPr/>
        </p:nvCxnSpPr>
        <p:spPr>
          <a:xfrm flipV="1">
            <a:off x="5468772" y="1243013"/>
            <a:ext cx="1357478" cy="1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BDE4070-55A6-72A1-08C3-485A61A2FC18}"/>
              </a:ext>
            </a:extLst>
          </p:cNvPr>
          <p:cNvCxnSpPr>
            <a:cxnSpLocks/>
          </p:cNvCxnSpPr>
          <p:nvPr/>
        </p:nvCxnSpPr>
        <p:spPr>
          <a:xfrm flipV="1">
            <a:off x="6518275" y="1714500"/>
            <a:ext cx="752475" cy="565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6C29622-E25F-F308-CAB1-00BF56A9DE2D}"/>
              </a:ext>
            </a:extLst>
          </p:cNvPr>
          <p:cNvCxnSpPr>
            <a:cxnSpLocks/>
          </p:cNvCxnSpPr>
          <p:nvPr/>
        </p:nvCxnSpPr>
        <p:spPr>
          <a:xfrm flipV="1">
            <a:off x="5902948" y="1714500"/>
            <a:ext cx="878852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E679111D-CC35-EBCE-96AB-F93489EAA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2" y="3974535"/>
            <a:ext cx="3255587" cy="1625492"/>
          </a:xfrm>
          <a:prstGeom prst="rect">
            <a:avLst/>
          </a:prstGeom>
        </p:spPr>
      </p:pic>
      <p:pic>
        <p:nvPicPr>
          <p:cNvPr id="41" name="Grafik 40" descr="Ein Bild, das Text, Bilderrahmen enthält.&#10;&#10;Automatisch generierte Beschreibung">
            <a:extLst>
              <a:ext uri="{FF2B5EF4-FFF2-40B4-BE49-F238E27FC236}">
                <a16:creationId xmlns:a16="http://schemas.microsoft.com/office/drawing/2014/main" id="{BB072493-55CC-3E65-9526-0B25B1809D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73" y="4418510"/>
            <a:ext cx="1710093" cy="984993"/>
          </a:xfrm>
          <a:prstGeom prst="rect">
            <a:avLst/>
          </a:prstGeom>
        </p:spPr>
      </p:pic>
      <p:pic>
        <p:nvPicPr>
          <p:cNvPr id="43" name="Grafik 42" descr="Ein Bild, das Bilderrahmen enthält.&#10;&#10;Automatisch generierte Beschreibung">
            <a:extLst>
              <a:ext uri="{FF2B5EF4-FFF2-40B4-BE49-F238E27FC236}">
                <a16:creationId xmlns:a16="http://schemas.microsoft.com/office/drawing/2014/main" id="{95C37A5B-D340-4A0C-C2CB-AC72822B32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4" y="3655577"/>
            <a:ext cx="1546576" cy="1061828"/>
          </a:xfrm>
          <a:prstGeom prst="rect">
            <a:avLst/>
          </a:prstGeom>
        </p:spPr>
      </p:pic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6D66FF1-ADA2-BDAD-CC07-61E282BC5EAD}"/>
              </a:ext>
            </a:extLst>
          </p:cNvPr>
          <p:cNvCxnSpPr>
            <a:cxnSpLocks/>
          </p:cNvCxnSpPr>
          <p:nvPr/>
        </p:nvCxnSpPr>
        <p:spPr>
          <a:xfrm flipH="1">
            <a:off x="3943433" y="4662488"/>
            <a:ext cx="171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B4486B9-9442-E49A-9BE6-266F3B9F2A04}"/>
              </a:ext>
            </a:extLst>
          </p:cNvPr>
          <p:cNvCxnSpPr>
            <a:cxnSpLocks/>
          </p:cNvCxnSpPr>
          <p:nvPr/>
        </p:nvCxnSpPr>
        <p:spPr>
          <a:xfrm flipH="1" flipV="1">
            <a:off x="3335451" y="5168900"/>
            <a:ext cx="150699" cy="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652365F-4854-890A-190F-4E4F3DD550A8}"/>
              </a:ext>
            </a:extLst>
          </p:cNvPr>
          <p:cNvCxnSpPr>
            <a:endCxn id="43" idx="3"/>
          </p:cNvCxnSpPr>
          <p:nvPr/>
        </p:nvCxnSpPr>
        <p:spPr>
          <a:xfrm>
            <a:off x="1328738" y="4055269"/>
            <a:ext cx="208914" cy="13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218306B-2629-D47E-E6CA-DE4D70209C11}"/>
              </a:ext>
            </a:extLst>
          </p:cNvPr>
          <p:cNvCxnSpPr>
            <a:cxnSpLocks/>
          </p:cNvCxnSpPr>
          <p:nvPr/>
        </p:nvCxnSpPr>
        <p:spPr>
          <a:xfrm>
            <a:off x="764364" y="4548188"/>
            <a:ext cx="15479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 descr="Ein Bild, das Text, Sport, Übungsgerät, Screenshot enthält.&#10;&#10;Automatisch generierte Beschreibung">
            <a:extLst>
              <a:ext uri="{FF2B5EF4-FFF2-40B4-BE49-F238E27FC236}">
                <a16:creationId xmlns:a16="http://schemas.microsoft.com/office/drawing/2014/main" id="{0CD3FC28-2786-36FC-1EC3-E8CA06866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32" y="3958128"/>
            <a:ext cx="2646751" cy="1764500"/>
          </a:xfrm>
          <a:prstGeom prst="rect">
            <a:avLst/>
          </a:prstGeom>
        </p:spPr>
      </p:pic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2BFA893-E343-0B17-02CE-EA1DA35ACBE4}"/>
              </a:ext>
            </a:extLst>
          </p:cNvPr>
          <p:cNvCxnSpPr/>
          <p:nvPr/>
        </p:nvCxnSpPr>
        <p:spPr>
          <a:xfrm>
            <a:off x="5934075" y="5032375"/>
            <a:ext cx="2622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8D86534-2420-AD5B-BD7F-626648896B06}"/>
              </a:ext>
            </a:extLst>
          </p:cNvPr>
          <p:cNvCxnSpPr/>
          <p:nvPr/>
        </p:nvCxnSpPr>
        <p:spPr>
          <a:xfrm>
            <a:off x="5922324" y="4476750"/>
            <a:ext cx="2622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C315849-7B34-8376-A373-0040F20666C1}"/>
              </a:ext>
            </a:extLst>
          </p:cNvPr>
          <p:cNvCxnSpPr/>
          <p:nvPr/>
        </p:nvCxnSpPr>
        <p:spPr>
          <a:xfrm>
            <a:off x="7480299" y="4476750"/>
            <a:ext cx="2622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275BAAC-784F-C73C-433D-809ECDD50A7A}"/>
              </a:ext>
            </a:extLst>
          </p:cNvPr>
          <p:cNvCxnSpPr/>
          <p:nvPr/>
        </p:nvCxnSpPr>
        <p:spPr>
          <a:xfrm>
            <a:off x="7480300" y="5032375"/>
            <a:ext cx="2622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fik 68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15935BAB-CEDA-674F-B93B-D17D7AD03F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81" y="727101"/>
            <a:ext cx="1826825" cy="1672840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341F399D-EEBF-9D04-08ED-CDF7380A16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1" y="840913"/>
            <a:ext cx="3183561" cy="2210954"/>
          </a:xfrm>
          <a:prstGeom prst="rect">
            <a:avLst/>
          </a:prstGeom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9F0778-AEE2-2036-3955-7B23FC04590F}"/>
              </a:ext>
            </a:extLst>
          </p:cNvPr>
          <p:cNvCxnSpPr>
            <a:cxnSpLocks/>
          </p:cNvCxnSpPr>
          <p:nvPr/>
        </p:nvCxnSpPr>
        <p:spPr>
          <a:xfrm flipV="1">
            <a:off x="2638425" y="2082506"/>
            <a:ext cx="414338" cy="83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D152431-0E20-6A63-A047-AD7F9C4DCE46}"/>
              </a:ext>
            </a:extLst>
          </p:cNvPr>
          <p:cNvCxnSpPr>
            <a:cxnSpLocks/>
          </p:cNvCxnSpPr>
          <p:nvPr/>
        </p:nvCxnSpPr>
        <p:spPr>
          <a:xfrm flipV="1">
            <a:off x="2358181" y="1965325"/>
            <a:ext cx="457994" cy="9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B2FBCCD-8740-78C0-BC6B-A45C13CCC1BF}"/>
              </a:ext>
            </a:extLst>
          </p:cNvPr>
          <p:cNvCxnSpPr>
            <a:cxnSpLocks/>
          </p:cNvCxnSpPr>
          <p:nvPr/>
        </p:nvCxnSpPr>
        <p:spPr>
          <a:xfrm flipV="1">
            <a:off x="2121593" y="2165061"/>
            <a:ext cx="225324" cy="75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08D9A8C-DB08-D933-BB87-3A28819A1C6B}"/>
              </a:ext>
            </a:extLst>
          </p:cNvPr>
          <p:cNvCxnSpPr>
            <a:cxnSpLocks/>
          </p:cNvCxnSpPr>
          <p:nvPr/>
        </p:nvCxnSpPr>
        <p:spPr>
          <a:xfrm flipV="1">
            <a:off x="2289736" y="2257061"/>
            <a:ext cx="173516" cy="68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2E6B2-2D58-E58D-6EE0-FAD0444F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98077-ECFB-E19F-F991-590C4114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Präsentationsname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AD7F2-DB66-2163-1626-A72B3586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9690D51-3217-B981-06E5-C7CFEC46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07" y="21194"/>
            <a:ext cx="2049586" cy="936000"/>
          </a:xfrm>
        </p:spPr>
        <p:txBody>
          <a:bodyPr/>
          <a:lstStyle/>
          <a:p>
            <a:r>
              <a:rPr lang="de-DE" dirty="0"/>
              <a:t>Montage</a:t>
            </a:r>
          </a:p>
        </p:txBody>
      </p:sp>
      <p:sp>
        <p:nvSpPr>
          <p:cNvPr id="7" name="Textfeld 23">
            <a:extLst>
              <a:ext uri="{FF2B5EF4-FFF2-40B4-BE49-F238E27FC236}">
                <a16:creationId xmlns:a16="http://schemas.microsoft.com/office/drawing/2014/main" id="{D12BAB57-0B93-1BBA-8314-9F271EFF8CCA}"/>
              </a:ext>
            </a:extLst>
          </p:cNvPr>
          <p:cNvSpPr txBox="1"/>
          <p:nvPr/>
        </p:nvSpPr>
        <p:spPr>
          <a:xfrm>
            <a:off x="3511815" y="4456935"/>
            <a:ext cx="312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Platte(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mit Rahmen verbinden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feld 23">
            <a:extLst>
              <a:ext uri="{FF2B5EF4-FFF2-40B4-BE49-F238E27FC236}">
                <a16:creationId xmlns:a16="http://schemas.microsoft.com/office/drawing/2014/main" id="{4D01B071-16AE-81E1-EDB0-F7B70939ACA1}"/>
              </a:ext>
            </a:extLst>
          </p:cNvPr>
          <p:cNvSpPr txBox="1"/>
          <p:nvPr/>
        </p:nvSpPr>
        <p:spPr>
          <a:xfrm>
            <a:off x="3547207" y="5048465"/>
            <a:ext cx="29669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VI: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Beigefügtes Netzkabel(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einstecken und an Strom anschließen. 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Ihr Tisch ist nun einsatzbereit!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85B925-0BFA-6963-E334-4643044A0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65" y="1494437"/>
            <a:ext cx="4377435" cy="233933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FEDE969-481E-5208-9FD2-39FCB1F4CDC2}"/>
              </a:ext>
            </a:extLst>
          </p:cNvPr>
          <p:cNvCxnSpPr>
            <a:cxnSpLocks/>
          </p:cNvCxnSpPr>
          <p:nvPr/>
        </p:nvCxnSpPr>
        <p:spPr>
          <a:xfrm>
            <a:off x="3495037" y="1052809"/>
            <a:ext cx="335560" cy="1061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261BC6-4F6C-D264-798E-09640218780C}"/>
              </a:ext>
            </a:extLst>
          </p:cNvPr>
          <p:cNvCxnSpPr>
            <a:cxnSpLocks/>
          </p:cNvCxnSpPr>
          <p:nvPr/>
        </p:nvCxnSpPr>
        <p:spPr>
          <a:xfrm flipH="1">
            <a:off x="5805182" y="1052809"/>
            <a:ext cx="396328" cy="10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C93882E-A3EB-DCEC-7BC0-EBFAAC4CEF92}"/>
              </a:ext>
            </a:extLst>
          </p:cNvPr>
          <p:cNvCxnSpPr/>
          <p:nvPr/>
        </p:nvCxnSpPr>
        <p:spPr>
          <a:xfrm flipV="1">
            <a:off x="3580763" y="3162649"/>
            <a:ext cx="335560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1CF83D1-0FBA-9C50-4643-ABBC8711795C}"/>
              </a:ext>
            </a:extLst>
          </p:cNvPr>
          <p:cNvCxnSpPr>
            <a:cxnSpLocks/>
          </p:cNvCxnSpPr>
          <p:nvPr/>
        </p:nvCxnSpPr>
        <p:spPr>
          <a:xfrm flipH="1" flipV="1">
            <a:off x="5702678" y="3153377"/>
            <a:ext cx="300668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8CF2-9464-355D-6101-A25D656D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86" y="540000"/>
            <a:ext cx="7632450" cy="936000"/>
          </a:xfrm>
        </p:spPr>
        <p:txBody>
          <a:bodyPr/>
          <a:lstStyle/>
          <a:p>
            <a:r>
              <a:rPr lang="de-DE" dirty="0"/>
              <a:t>Warnung und Sicherheit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8F2C-5371-78FD-8D2A-B9649273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D502D-8005-8DFE-D4D4-56AB147C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3DF09-7690-9C22-CFB5-1B2136E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361B1-D80E-6B2C-86F6-2E171555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750823"/>
            <a:ext cx="628655" cy="514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E820B-4AA4-E816-3C7B-E7F1DD47DA9F}"/>
              </a:ext>
            </a:extLst>
          </p:cNvPr>
          <p:cNvSpPr txBox="1"/>
          <p:nvPr/>
        </p:nvSpPr>
        <p:spPr>
          <a:xfrm>
            <a:off x="702129" y="1500403"/>
            <a:ext cx="655320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Bitte mit mehreren Personen aufbauen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Montage nur mit Fachwerkzeug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Garantie für die Vollbelastung nur bei richtiger Montage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Bei optisch sichtbaren Beschädigungen, kontaktieren Sie bitte den Hersteller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Vorsicht vor Quetschungen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Aufbau nicht für Kinder geeignet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Geschlossene Schalteinrichtungen nicht öffnen (Erlöschung der Garantie)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Tischsäule nicht öffnen (Erlöschung der Garantie)</a:t>
            </a:r>
          </a:p>
        </p:txBody>
      </p:sp>
    </p:spTree>
    <p:extLst>
      <p:ext uri="{BB962C8B-B14F-4D97-AF65-F5344CB8AC3E}">
        <p14:creationId xmlns:p14="http://schemas.microsoft.com/office/powerpoint/2010/main" val="15371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E2BA-BDB3-7B22-960B-96E8F402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57" y="540000"/>
            <a:ext cx="7632450" cy="936000"/>
          </a:xfrm>
        </p:spPr>
        <p:txBody>
          <a:bodyPr/>
          <a:lstStyle/>
          <a:p>
            <a:r>
              <a:rPr lang="de-DE" dirty="0"/>
              <a:t>Bedienung Automatik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6BBC7-E109-F3F5-DE93-3662CB36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72DEE-980B-E19D-0494-7F3AB62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73092-BA8A-38EB-A3CC-987F3C27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5D4EB-2317-0F4C-CA53-735B17D2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7" y="731773"/>
            <a:ext cx="676280" cy="552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FABAD-C4BC-215A-5350-6F48F08DC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00"/>
          <a:stretch/>
        </p:blipFill>
        <p:spPr>
          <a:xfrm>
            <a:off x="3390900" y="1476000"/>
            <a:ext cx="4604659" cy="4442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48865-5078-CDE6-A158-D179FA27E2DF}"/>
              </a:ext>
            </a:extLst>
          </p:cNvPr>
          <p:cNvSpPr txBox="1"/>
          <p:nvPr/>
        </p:nvSpPr>
        <p:spPr>
          <a:xfrm>
            <a:off x="5040086" y="1174958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1B019-A5F6-9CD2-EA2A-68171F28955A}"/>
              </a:ext>
            </a:extLst>
          </p:cNvPr>
          <p:cNvSpPr txBox="1"/>
          <p:nvPr/>
        </p:nvSpPr>
        <p:spPr>
          <a:xfrm>
            <a:off x="7629729" y="1174958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0DAF8-5B2D-75A6-D4DB-D530CFF40722}"/>
              </a:ext>
            </a:extLst>
          </p:cNvPr>
          <p:cNvSpPr txBox="1"/>
          <p:nvPr/>
        </p:nvSpPr>
        <p:spPr>
          <a:xfrm>
            <a:off x="4245428" y="5850000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0C933-03BB-97FB-E04B-F918F9C798DF}"/>
              </a:ext>
            </a:extLst>
          </p:cNvPr>
          <p:cNvSpPr txBox="1"/>
          <p:nvPr/>
        </p:nvSpPr>
        <p:spPr>
          <a:xfrm>
            <a:off x="288038" y="2348007"/>
            <a:ext cx="345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Höhenverstellung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hoch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runter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EE2FD-ECA2-DD3E-55F3-A34D46E4F87A}"/>
              </a:ext>
            </a:extLst>
          </p:cNvPr>
          <p:cNvSpPr txBox="1"/>
          <p:nvPr/>
        </p:nvSpPr>
        <p:spPr>
          <a:xfrm>
            <a:off x="190634" y="3639127"/>
            <a:ext cx="3651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Neigungsverstellung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hoch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runter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43782-2F02-82B5-EB64-840556807B8B}"/>
              </a:ext>
            </a:extLst>
          </p:cNvPr>
          <p:cNvSpPr txBox="1"/>
          <p:nvPr/>
        </p:nvSpPr>
        <p:spPr>
          <a:xfrm>
            <a:off x="137580" y="4790092"/>
            <a:ext cx="59320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Speicherprogrammierbare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    Wahlknöpfe</a:t>
            </a:r>
          </a:p>
          <a:p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5 Sekunden halten zur Speicherung der aktuellen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    Tischeinstellungen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2x drücken zur Herstellung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    der gespeicherten Einstellungen</a:t>
            </a:r>
          </a:p>
        </p:txBody>
      </p:sp>
    </p:spTree>
    <p:extLst>
      <p:ext uri="{BB962C8B-B14F-4D97-AF65-F5344CB8AC3E}">
        <p14:creationId xmlns:p14="http://schemas.microsoft.com/office/powerpoint/2010/main" val="374998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803DD-0A7F-F25F-3419-0F05A575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09EF4-6B0E-6035-D9FA-20DAFCF4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D88F-088F-A75F-3956-D7E98F40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445DF7-F5ED-AA34-E875-99AADE10A25E}"/>
              </a:ext>
            </a:extLst>
          </p:cNvPr>
          <p:cNvSpPr txBox="1">
            <a:spLocks/>
          </p:cNvSpPr>
          <p:nvPr/>
        </p:nvSpPr>
        <p:spPr>
          <a:xfrm>
            <a:off x="1374322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Bedienung Manuell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E38D8-1B04-6EF1-89F7-8A5D3BE3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3" y="731773"/>
            <a:ext cx="676280" cy="55245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A6E1551-7CBB-84A2-3C77-083F4BF4E97E}"/>
              </a:ext>
            </a:extLst>
          </p:cNvPr>
          <p:cNvSpPr txBox="1"/>
          <p:nvPr/>
        </p:nvSpPr>
        <p:spPr>
          <a:xfrm>
            <a:off x="940764" y="2098766"/>
            <a:ext cx="424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oben -&gt; nach rechts kurbeln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unten -&gt; nach links kurbeln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6617B72-0EE5-D627-284E-3A1AD09220CD}"/>
              </a:ext>
            </a:extLst>
          </p:cNvPr>
          <p:cNvSpPr txBox="1"/>
          <p:nvPr/>
        </p:nvSpPr>
        <p:spPr>
          <a:xfrm>
            <a:off x="975360" y="1656209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Höhenverstellung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E772-C3E8-8B05-3274-FFA218A501C1}"/>
              </a:ext>
            </a:extLst>
          </p:cNvPr>
          <p:cNvSpPr txBox="1"/>
          <p:nvPr/>
        </p:nvSpPr>
        <p:spPr>
          <a:xfrm>
            <a:off x="940763" y="3183197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Neigungsverstellung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60DF4B-5FB8-74BE-13C0-C8190A081FB5}"/>
              </a:ext>
            </a:extLst>
          </p:cNvPr>
          <p:cNvSpPr txBox="1"/>
          <p:nvPr/>
        </p:nvSpPr>
        <p:spPr>
          <a:xfrm>
            <a:off x="940763" y="3629094"/>
            <a:ext cx="501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oben neigen -&gt; nach rechts kurbeln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unten neigen -&gt; nach links kurbeln</a:t>
            </a:r>
          </a:p>
        </p:txBody>
      </p:sp>
    </p:spTree>
    <p:extLst>
      <p:ext uri="{BB962C8B-B14F-4D97-AF65-F5344CB8AC3E}">
        <p14:creationId xmlns:p14="http://schemas.microsoft.com/office/powerpoint/2010/main" val="182744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3BF-D3D7-1A68-2291-4050CC8E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3" y="534557"/>
            <a:ext cx="7632450" cy="936000"/>
          </a:xfrm>
        </p:spPr>
        <p:txBody>
          <a:bodyPr/>
          <a:lstStyle/>
          <a:p>
            <a:r>
              <a:rPr lang="de-DE" dirty="0"/>
              <a:t>Wartung und Pflege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9EBA4-4FA0-6136-8BD9-D16BD1D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74702-8CDC-400F-A7DB-CA745883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450A-6F73-D330-D4E0-BEEE910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87EF-0FBA-D8DE-9879-DA8E9660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3" y="793005"/>
            <a:ext cx="619130" cy="419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40F26-5038-5B0B-078D-3187C20FF9A7}"/>
              </a:ext>
            </a:extLst>
          </p:cNvPr>
          <p:cNvSpPr txBox="1"/>
          <p:nvPr/>
        </p:nvSpPr>
        <p:spPr>
          <a:xfrm>
            <a:off x="942906" y="2085999"/>
            <a:ext cx="487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Nicht mit aggressiven Reinigungsmitteln reinigen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Reinigen Sie die Oberflächen nur mit einem feuchtem Tuch</a:t>
            </a:r>
          </a:p>
          <a:p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Überprüfen Sie den Zustand des Tisches vor jeder Inbetriebnahme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Reparaturen nur mit Originalteilen</a:t>
            </a:r>
          </a:p>
        </p:txBody>
      </p:sp>
    </p:spTree>
    <p:extLst>
      <p:ext uri="{BB962C8B-B14F-4D97-AF65-F5344CB8AC3E}">
        <p14:creationId xmlns:p14="http://schemas.microsoft.com/office/powerpoint/2010/main" val="219392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 Ki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B560"/>
      </a:accent1>
      <a:accent2>
        <a:srgbClr val="E20020"/>
      </a:accent2>
      <a:accent3>
        <a:srgbClr val="00694D"/>
      </a:accent3>
      <a:accent4>
        <a:srgbClr val="F39E00"/>
      </a:accent4>
      <a:accent5>
        <a:srgbClr val="B5123E"/>
      </a:accent5>
      <a:accent6>
        <a:srgbClr val="857878"/>
      </a:accent6>
      <a:hlink>
        <a:srgbClr val="00305D"/>
      </a:hlink>
      <a:folHlink>
        <a:srgbClr val="4A473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05D">
            <a:alpha val="40000"/>
          </a:srgb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Standardformat" id="{E1777123-B9D0-41FF-AAB4-932B95BBB401}" vid="{0600C97B-3859-4957-A4FE-E415820938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370</Words>
  <Application>Microsoft Office PowerPoint</Application>
  <PresentationFormat>Bildschirmpräsentation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Verdana</vt:lpstr>
      <vt:lpstr>Wingdings</vt:lpstr>
      <vt:lpstr>Office</vt:lpstr>
      <vt:lpstr>Wir präsentieren  äsKÄTisch</vt:lpstr>
      <vt:lpstr>Inhaltsverzeichnis</vt:lpstr>
      <vt:lpstr>Einzelteile</vt:lpstr>
      <vt:lpstr>Montage</vt:lpstr>
      <vt:lpstr>Montage</vt:lpstr>
      <vt:lpstr>Warnung und Sicherheit</vt:lpstr>
      <vt:lpstr>Bedienung Automatik</vt:lpstr>
      <vt:lpstr>PowerPoint-Präsentation</vt:lpstr>
      <vt:lpstr>Wartung und Pflege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äsKÄTisch</dc:title>
  <dc:creator>Pia Ackermann</dc:creator>
  <cp:lastModifiedBy>Mathis Zahlmann-Noitzki</cp:lastModifiedBy>
  <cp:revision>13</cp:revision>
  <dcterms:created xsi:type="dcterms:W3CDTF">2022-11-03T12:49:03Z</dcterms:created>
  <dcterms:modified xsi:type="dcterms:W3CDTF">2022-11-06T19:40:07Z</dcterms:modified>
</cp:coreProperties>
</file>