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3" r:id="rId4"/>
    <p:sldId id="264" r:id="rId5"/>
    <p:sldId id="265" r:id="rId6"/>
    <p:sldId id="258" r:id="rId7"/>
    <p:sldId id="260" r:id="rId8"/>
    <p:sldId id="262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F7F7F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0B414B-9499-404E-A803-5C607404681E}" v="24" dt="2022-11-03T14:24:17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9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53" d="100"/>
          <a:sy n="153" d="100"/>
        </p:scale>
        <p:origin x="308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20:03:4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24575,'0'2'0,"1"1"0,-1 0 0,1 0 0,0 0 0,-1-1 0,1 1 0,1-1 0,-1 1 0,0-1 0,1 1 0,-1-1 0,1 1 0,0-1 0,0 0 0,0 0 0,0 0 0,3 3 0,51 32 0,-10-6 0,-36-24 0,1 1 0,0-2 0,0 0 0,0 0 0,1-1 0,0-1 0,0 1 0,14 1 0,-10-1 0,1 0 0,-1 1 0,22 12 0,-39-18 0,1 0 0,0 0 0,0 0 0,0-1 0,0 1 0,0 0 0,0 0 0,-1 0 0,1 0 0,0 1 0,0-1 0,0 0 0,0 0 0,0 0 0,0 0 0,0 0 0,-1 0 0,1 0 0,0 0 0,0 0 0,0 0 0,0 0 0,0 0 0,0 0 0,0 0 0,0 0 0,-1 0 0,1 1 0,0-1 0,0 0 0,0 0 0,0 0 0,0 0 0,0 0 0,0 0 0,0 0 0,0 1 0,0-1 0,0 0 0,0 0 0,0 0 0,0 0 0,0 0 0,0 0 0,0 1 0,0-1 0,0 0 0,0 0 0,0 0 0,0 0 0,-21-5 0,19 4 0,1 1 0,0-1 0,0 1 0,0-1 0,0 0 0,0 1 0,0-1 0,0 0 0,0 0 0,0 1 0,0-1 0,0 0 0,0 0 0,1 0 0,-1 0 0,0 0 0,1 0 0,-1-1 0,1 1 0,-1 0 0,1 0 0,-1 0 0,1 0 0,0-1 0,0 1 0,0 0 0,0 0 0,0-1 0,0 1 0,0 0 0,0 0 0,0-1 0,0 1 0,0 0 0,1 0 0,-1 0 0,1-1 0,-1 1 0,1 0 0,-1 0 0,1 0 0,0 0 0,-1 0 0,1 0 0,1-1 0,2-2 0,0-1 0,0 2 0,1-1 0,-1 0 0,1 1 0,-1 0 0,1 0 0,0 0 0,1 0 0,5-1 0,23-14 0,-34 18 0,0 0 0,1 0 0,-1 0 0,0 0 0,1-1 0,-1 1 0,0 0 0,1 0 0,-1 0 0,0-1 0,1 1 0,-1 0 0,0 0 0,1-1 0,-1 1 0,0 0 0,0-1 0,1 1 0,-1 0 0,0 0 0,0-1 0,0 1 0,0-1 0,1 1 0,-1 0 0,0-1 0,0 1 0,0 0 0,0-1 0,0 1 0,0-1 0,0 1 0,0 0 0,0-1 0,0 1 0,0 0 0,0-1 0,0 1 0,-1-1 0,1 1 0,0 0 0,0-1 0,0 1 0,-1-1 0,-19-6 0,-29 3 0,22 3 0,-7 2 0,39 5 0,21 6 0,-12-7 0,-4-2 0,-1 0 0,0 1 0,0 0 0,-1 0 0,1 1 0,-1 0 0,12 10 0,-20-15 0,0 1 0,0-1 0,0 1 0,0-1 0,-1 1 0,1-1 0,0 1 0,0-1 0,-1 1 0,1-1 0,0 0 0,0 1 0,-1-1 0,1 0 0,-1 1 0,1-1 0,0 0 0,-1 1 0,1-1 0,-1 0 0,1 1 0,0-1 0,-1 0 0,1 0 0,-1 0 0,1 0 0,-1 1 0,1-1 0,-1 0 0,1 0 0,-1 0 0,1 0 0,-1 0 0,1 0 0,-1 0 0,1 0 0,-1-1 0,1 1 0,-1 0 0,0 0 0,-26 2 0,-1-3 0,0-2 0,-40-7 0,-22-3 0,90 13 0,0 0 0,0 0 0,0 0 0,0-1 0,0 1 0,0 0 0,0 0 0,0 0 0,1 0 0,-1 0 0,0 0 0,0 0 0,0 0 0,0 0 0,0 0 0,0 0 0,0 0 0,0 0 0,0-1 0,0 1 0,0 0 0,0 0 0,0 0 0,0 0 0,0 0 0,0 0 0,0 0 0,0 0 0,0 0 0,0 0 0,0 0 0,0 0 0,-1-1 0,1 1 0,0 0 0,0 0 0,0 0 0,0 0 0,0 0 0,0 0 0,0 0 0,0 0 0,0 0 0,0 0 0,0 0 0,0 0 0,0 0 0,0 0 0,0 0 0,-1 0 0,1 0 0,0 0 0,0 0 0,0 0 0,0 0 0,0 0 0,0 0 0,11-6 0,16-4 0,-2 7 0,-18 3 0,0-1 0,0 0 0,-1 0 0,1-1 0,0 0 0,-1 0 0,1 0 0,-1-1 0,0 0 0,9-5 0,-9 4 0,1 0 0,-1 1 0,1 0 0,0 0 0,0 1 0,0 0 0,0 0 0,1 0 0,13 0 0,70 2 0,-63 1 0,-28 2 0,-9 4 0,-20 10 0,18-11 0,-5 9 0,-3 2 0,13-18 0,6-14 0,2 5 0,0 1 0,1-1 0,0 0 0,7-15 0,-8 25 0,-3 10 0,-4-4 0,-2-17 0,3-2 0,2 2 0,0 24 0,2-8 0,-1-1 0,0 0 0,0 0 0,0 1 0,0-1 0,-1 0 0,0 0 0,0 0 0,0-1 0,0 1 0,-5 5 0,7-8 0,-1 0 0,1-1 0,-1 1 0,1 0 0,-1 0 0,0-1 0,0 1 0,1 0 0,-1-1 0,0 1 0,0-1 0,0 1 0,1-1 0,-1 1 0,0-1 0,0 0 0,0 0 0,0 1 0,0-1 0,0 0 0,0 0 0,0 0 0,0 0 0,0 0 0,0 0 0,0 0 0,0 0 0,0 0 0,0 0 0,0-1 0,0 1 0,1 0 0,-1-1 0,0 1 0,0-1 0,0 1 0,0-1 0,0 1 0,1-1 0,-1 1 0,0-1 0,1 0 0,-1 0 0,0 1 0,1-1 0,-1 0 0,1 0 0,-1 0 0,1 1 0,-1-1 0,1 0 0,0 0 0,-1 0 0,1 0 0,0 0 0,0-2 0,-1 2 0,0-1 0,0 0 0,0 1 0,1-1 0,-1 0 0,1 0 0,-1 1 0,1-1 0,0 0 0,-1 0 0,1 0 0,0 0 0,0 0 0,0 1 0,1-1 0,-1 0 0,0 0 0,1 0 0,-1 1 0,1-1 0,0 0 0,0 0 0,-1 1 0,1-1 0,0 0 0,0 1 0,0-1 0,1 1 0,-1 0 0,0-1 0,1 1 0,-1 0 0,0 0 0,1 0 0,0 0 0,-1 0 0,1 0 0,-1 0 0,1 0 0,0 1 0,0-1 0,-1 0 0,1 1 0,0 0 0,0-1 0,2 1 0,-2 0 0,-1-1 0,1 1 0,0 0 0,-1 0 0,1 0 0,0 0 0,-1 0 0,1 0 0,0 0 0,-1 1 0,1-1 0,-1 0 0,1 1 0,-1-1 0,1 1 0,-1 0 0,1 0 0,-1-1 0,1 1 0,-1 0 0,0 0 0,1 0 0,-1 1 0,0-1 0,0 0 0,0 0 0,0 1 0,0-1 0,0 0 0,0 1 0,0-1 0,-1 1 0,1-1 0,-1 1 0,1-1 0,-1 1 0,1 0 0,-1-1 0,0 1 0,0 0 0,0-1 0,0 1 0,0 0 0,0-1 0,0 1 0,-1-1 0,1 1 0,0 0 0,-2 2 0,2-3 0,-1 1 0,1 0 0,-1-1 0,0 1 0,0-1 0,1 1 0,-1-1 0,0 1 0,0-1 0,-1 0 0,1 1 0,0-1 0,0 0 0,-1 0 0,1 0 0,0 0 0,-1 0 0,1 0 0,-1 0 0,1 0 0,-1-1 0,0 1 0,1-1 0,-1 1 0,0-1 0,1 1 0,-1-1 0,0 0 0,0 0 0,-1 0 0,5-4 0,0 1 0,0-1 0,1 1 0,-1 0 0,1 0 0,0 0 0,5-4 0,-1-4 8,-17 8-8,-4 0-1373,2-1-5453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20:05:20.74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70 187 24575,'1'34'0,"0"-24"0,0 0 0,-1 1 0,0-1 0,-1 0 0,0 1 0,0-1 0,-1 0 0,-5 14 0,7-23 0,0-1 0,0 1 0,-1-1 0,1 1 0,0 0 0,0-1 0,0 1 0,-1-1 0,1 1 0,0-1 0,-1 1 0,1-1 0,0 1 0,-1-1 0,1 1 0,-1-1 0,1 1 0,-1-1 0,1 0 0,-1 1 0,1-1 0,-1 0 0,1 1 0,-1-1 0,0 0 0,1 0 0,-1 0 0,1 0 0,-1 1 0,0-1 0,0 0 0,-10-16 0,1-29 0,10 38 0,0 0 0,1 0 0,-1 0 0,1 0 0,1 0 0,-1 0 0,1 0 0,0 0 0,1 0 0,0 1 0,0-1 0,0 1 0,1 0 0,0 0 0,0 0 0,0 0 0,1 1 0,0 0 0,0 0 0,7-5 0,-12 9 0,0 1 0,0 0 0,1-1 0,-1 1 0,0 0 0,1-1 0,-1 1 0,1 0 0,-1 0 0,0 0 0,1-1 0,-1 1 0,1 0 0,-1 0 0,1 0 0,-1 0 0,1 0 0,-1 0 0,1-1 0,-1 1 0,0 0 0,1 0 0,-1 1 0,1-1 0,-1 0 0,1 0 0,-1 0 0,1 0 0,-1 0 0,1 0 0,-1 1 0,0-1 0,1 0 0,7 18 0,-5 26 0,-3-41 0,0-3 0,-4 64 0,4-61 0,-1 0 0,1 0 0,-1 0 0,0 0 0,0 0 0,0-1 0,0 1 0,0 0 0,-1-1 0,1 1 0,-1 0 0,1-1 0,-1 0 0,0 1 0,0-1 0,0 0 0,-1 0 0,-3 3 0,5-5 0,1 0 0,-1 0 0,1 0 0,-1 0 0,1-1 0,-1 1 0,1 0 0,-1 0 0,1 0 0,-1-1 0,1 1 0,0 0 0,-1 0 0,1-1 0,0 1 0,-1 0 0,1-1 0,-1 1 0,1-1 0,0 1 0,0 0 0,-1-1 0,1 1 0,0-1 0,0 1 0,0-1 0,-1 1 0,1-1 0,0 1 0,0-1 0,0 1 0,0-1 0,0 1 0,0-1 0,0 1 0,0-1 0,0 1 0,0-1 0,0 1 0,-2-26 0,2 25 0,0-5 0,1 1 0,-1-1 0,1 1 0,0 0 0,0-1 0,1 1 0,0 0 0,0 0 0,0 0 0,0 0 0,1 0 0,0 0 0,0 1 0,6-8 0,16-29 0,-22 33 0,-1 0 0,1 0 0,-1 0 0,-1-1 0,1 1 0,-1-17 0,-1 18 0,1-1 0,0 0 0,0 0 0,0 1 0,1-1 0,0 1 0,0-1 0,6-9 0,-16 59 0,3-33 0,-1 0 0,1 0 0,-2-1 0,1 0 0,-1 0 0,0 0 0,-1-1 0,-15 11 0,23-17 0,-1-1 0,1 0 0,-1 1 0,0-1 0,1 0 0,-1 0 0,0 0 0,1 1 0,-1-1 0,0 0 0,1 0 0,-1 0 0,0 0 0,1 0 0,-1 0 0,0 0 0,1 0 0,-1-1 0,0 1 0,1 0 0,-1 0 0,0 0 0,1-1 0,-1 1 0,0 0 0,1-1 0,-1 1 0,1-1 0,-1 1 0,1 0 0,-1-1 0,1 1 0,-1-1 0,1 1 0,0-1 0,-1 0 0,1 1 0,0-1 0,-1 1 0,1-1 0,0 0 0,0 1 0,-1-1 0,1 0 0,0 1 0,0-1 0,0 0 0,0 1 0,0-2 0,-6-47 0,4 30 0,1 19 0,1 0 0,-1-1 0,1 1 0,0 0 0,-1 0 0,1 0 0,-1 0 0,1 0 0,-1 0 0,1 0 0,0 0 0,-1 0 0,1 0 0,-1 0 0,1 0 0,-1 0 0,1 0 0,0 0 0,-1 0 0,1 0 0,-1 1 0,1-1 0,-1 0 0,1 0 0,0 1 0,-1-1 0,1 0 0,0 0 0,-1 1 0,1-1 0,0 0 0,0 1 0,-1-1 0,1 0 0,0 1 0,0-1 0,-1 1 0,1-1 0,0 0 0,0 1 0,-22 30 0,22-29 0,-1-1 0,0 0 0,0 1 0,1-1 0,-1 1 0,1-1 0,0 1 0,-1-1 0,1 1 0,0-1 0,0 1 0,0 0 0,0-1 0,0 1 0,0-1 0,0 1 0,1-1 0,0 3 0,0-3 0,0 0 0,0 0 0,0 0 0,0 0 0,0 0 0,1-1 0,-1 1 0,0 0 0,1-1 0,-1 1 0,0-1 0,1 0 0,-1 1 0,1-1 0,-1 0 0,1 0 0,-1 0 0,0 0 0,1 0 0,-1 0 0,1 0 0,-1-1 0,1 1 0,-1 0 0,0-1 0,3 0 0,9-2 0,-12 2 0,1 0 0,0 1 0,0-1 0,0 1 0,-1-1 0,1 1 0,0-1 0,0 1 0,0 0 0,0 0 0,0 0 0,0 0 0,0 0 0,0 0 0,0 1 0,0-1 0,0 1 0,0-1 0,-1 1 0,1 0 0,0 0 0,0 0 0,-1 0 0,1 0 0,0 0 0,-1 0 0,1 0 0,-1 1 0,0-1 0,1 0 0,-1 1 0,0 0 0,1 1 0,-3-14 0,1 11 0,0-1 0,0 0 0,0 0 0,0 0 0,1 0 0,-2 0 0,1 0 0,0 0 0,0 0 0,0 0 0,0 0 0,-1 0 0,1 0 0,0 0 0,-1 0 0,1 0 0,0 0 0,-1 1 0,0-1 0,1 0 0,-1 0 0,1 1 0,-1-1 0,0 0 0,1 1 0,-1-1 0,0 0 0,0 1 0,0-1 0,1 1 0,-1-1 0,0 1 0,0 0 0,0-1 0,0 1 0,0 0 0,0 0 0,0-1 0,0 1 0,0 0 0,0 0 0,0 0 0,0 0 0,0 0 0,-1 1 0,-13 1 0,-18 1 0,25-12 0,13-13 0,-4 20 0,-1 0 0,1 1 0,0-1 0,0 1 0,-1-1 0,1 1 0,0-1 0,0 1 0,1 0 0,-1-1 0,0 1 0,0 0 0,1 0 0,-1 0 0,1 0 0,-1 0 0,1 0 0,-1 0 0,1 1 0,-1-1 0,1 0 0,0 1 0,-1 0 0,1-1 0,0 1 0,0 0 0,-1 0 0,1 0 0,0 0 0,0 0 0,-1 0 0,1 0 0,0 1 0,-1-1 0,1 0 0,0 1 0,-1 0 0,1-1 0,0 1 0,-1 0 0,1 0 0,-1 0 0,0 0 0,1 0 0,-1 0 0,0 0 0,1 0 0,-1 1 0,0-1 0,0 1 0,0-1 0,0 1 0,0-1 0,-1 1 0,1-1 0,0 1 0,-1-1 0,1 1 0,0 3 0,3 28 0,-4-27 0,1-1 0,-1 1 0,1 0 0,0 0 0,1 0 0,0-1 0,3 10 0,-3-21 0,-1 0 0,-1 0 0,1 0 0,-1 0 0,0 0 0,-1-11 0,-4 5 0,0-2 0,16 27 0,-5-4 0,-1-3 0,-1 0 0,0 0 0,0 0 0,0 1 0,3 10 0,-6-16 0,-1 0 0,0 0 0,0 0 0,1 0 0,-1 0 0,0 0 0,0 0 0,0 0 0,0 0 0,-1 0 0,1 0 0,0 0 0,0 0 0,-1 0 0,1 0 0,0 0 0,-1 0 0,1 0 0,-1 0 0,1 0 0,-1 0 0,0 0 0,1-1 0,-1 1 0,0 0 0,0 0 0,1-1 0,-1 1 0,0 0 0,0-1 0,0 1 0,0-1 0,0 1 0,0-1 0,0 0 0,0 1 0,0-1 0,0 0 0,0 0 0,0 0 0,0 1 0,0-1 0,0 0 0,0 0 0,0-1 0,0 1 0,-1 0 0,0 0 0,0-1 0,0 1 0,0 0 0,0-1 0,0 1 0,0-1 0,0 0 0,0 0 0,0 0 0,1 0 0,-1 0 0,0 0 0,1 0 0,-1 0 0,1-1 0,-1 1 0,1-1 0,0 1 0,-1-1 0,1 1 0,0-1 0,0 0 0,0 0 0,0 1 0,1-1 0,-2-2 0,2 3 0,-1 0 0,1 0 0,-1 0 0,1 0 0,-1 0 0,1-1 0,-1 1 0,1 0 0,0 0 0,0 0 0,0 0 0,0 0 0,-1 0 0,2-1 0,-1 1 0,0 0 0,0 0 0,0 0 0,0 0 0,1 0 0,-1 0 0,0 0 0,1-1 0,-1 1 0,1 0 0,0 0 0,-1 0 0,1 1 0,0-1 0,-1 0 0,1 0 0,0 0 0,0 0 0,0 1 0,0-1 0,0 0 0,-1 1 0,2-1 0,-1 1 0,0-1 0,1 0 0,-1 1 0,0 0 0,0 0 0,-1 0 0,1 1 0,0-1 0,0 0 0,0 0 0,-1 0 0,1 1 0,0-1 0,0 1 0,-1-1 0,1 0 0,0 1 0,-1-1 0,1 1 0,0-1 0,-1 1 0,1 0 0,-1-1 0,1 1 0,-1 0 0,1-1 0,-1 1 0,1 0 0,-1-1 0,0 1 0,1 0 0,-1 0 0,0 0 0,0-1 0,0 1 0,1 0 0,-1 0 0,0 0 0,0-1 0,0 1 0,-1 1 0,2 0 0,-1 1 0,0-1 0,0 0 0,0 1 0,0-1 0,-1 0 0,1 0 0,-1 1 0,1-1 0,-1 0 0,0 0 0,0 0 0,-1 3 0,1-4 0,1 0 0,-1-1 0,1 1 0,-1 0 0,1 0 0,-1-1 0,0 1 0,0 0 0,1-1 0,-1 1 0,0-1 0,0 1 0,0-1 0,1 1 0,-1-1 0,0 1 0,0-1 0,0 0 0,0 0 0,0 1 0,0-1 0,0 0 0,0 0 0,0 0 0,0 0 0,0 0 0,0 0 0,0 0 0,0-1 0,1 1 0,-1 0 0,0 0 0,0-1 0,0 1 0,0 0 0,0-1 0,0 1 0,1-1 0,-1 0 0,0 1 0,0-1 0,1 1 0,-1-1 0,0 0 0,1 0 0,-1 1 0,1-1 0,-1 0 0,1 0 0,-1 0 0,0-1 0,0 0 0,1 0 0,-1 1 0,1-1 0,-1 0 0,1 0 0,0 1 0,-1-1 0,1 0 0,0 0 0,0 1 0,0-1 0,0 0 0,1 0 0,-1 1 0,0-1 0,1 0 0,-1 0 0,1 1 0,0-1 0,0 0 0,-1 1 0,1-1 0,0 1 0,0-1 0,0 1 0,1 0 0,-1-1 0,0 1 0,0 0 0,1 0 0,1-2 0,-1 2 0,0 0 0,0 0 0,0 0 0,1 0 0,-1 0 0,0 0 0,0 1 0,1-1 0,-1 1 0,0-1 0,1 1 0,-1 0 0,0 0 0,1 0 0,-1 0 0,0 0 0,1 1 0,-1-1 0,0 1 0,0 0 0,1-1 0,-1 1 0,0 0 0,0 0 0,0 0 0,0 1 0,0-1 0,0 0 0,0 1 0,0 0 0,-1-1 0,1 1 0,-1 0 0,1 0 0,-1-1 0,0 1 0,1 0 0,-1 0 0,0 1 0,0-1 0,0 0 0,-1 0 0,1 0 0,-1 1 0,1-1 0,-1 0 0,0 1 0,1-1 0,-1 0 0,0 1 0,-1-1 0,1 0 0,0 1 0,-1-1 0,1 0 0,-1 1 0,0-1 0,0 0 0,0 0 0,0 0 0,0 0 0,0 0 0,-3 3 0,4-4 0,0-1 0,-1 1 0,1-1 0,0 1 0,-1-1 0,1 0 0,-1 1 0,1-1 0,0 0 0,-1 1 0,1-1 0,-1 0 0,1 0 0,-1 0 0,1 1 0,-1-1 0,1 0 0,-1 0 0,1 0 0,-1 0 0,1 0 0,-1 0 0,1 0 0,-1 0 0,1 0 0,-1 0 0,1 0 0,-1 0 0,1 0 0,-1 0 0,1 0 0,-1 0 0,1-1 0,-1 1 0,1 0 0,-1-1 0,-10-20 0,10 17 0,0 1 0,0-1 0,1 1 0,-1-1 0,1 1 0,0-1 0,0 1 0,0-1 0,1 1 0,-1-1 0,1 1 0,1-7 0,3 10 0,-2 10 0,-1 12 0,-3-20 0,0 0 0,0 0 0,0 0 0,0-1 0,-1 1 0,1-1 0,0 1 0,-1-1 0,1 1 0,-1-1 0,0 0 0,1 0 0,-1 1 0,0-1 0,1-1 0,-1 1 0,0 0 0,0 0 0,0-1 0,0 1 0,0-1 0,0 1 0,0-1 0,0 0 0,-2 0 0,3 0 0,-1 1 0,1-1 0,0 0 0,0 0 0,0 0 0,0-1 0,-1 1 0,1 0 0,0 0 0,0-1 0,0 1 0,0 0 0,0-1 0,0 1 0,0-1 0,0 0 0,0 1 0,0-1 0,0 0 0,0 1 0,0-1 0,0 0 0,1 0 0,-1 0 0,0 0 0,1 0 0,-1 0 0,0 0 0,1 0 0,-1 0 0,1 0 0,0 0 0,-1 0 0,1 0 0,0-1 0,0 1 0,0 0 0,-1 0 0,1 0 0,0 0 0,1-1 0,-1 0 0,0 0 0,1 0 0,0 1 0,0-1 0,0 1 0,0-1 0,0 1 0,0-1 0,0 1 0,0 0 0,0-1 0,0 1 0,1 0 0,-1 0 0,1 0 0,-1 0 0,1 0 0,-1 0 0,1 1 0,-1-1 0,1 0 0,0 1 0,-1-1 0,1 1 0,0 0 0,0-1 0,-1 1 0,1 0 0,0 0 0,0 0 0,-1 0 0,1 1 0,0-1 0,2 1 0,-2-1 0,0 0 0,0 0 0,-1 0 0,1 0 0,0 1 0,0-1 0,0 1 0,-1-1 0,1 1 0,0 0 0,-1-1 0,1 1 0,0 0 0,-1 0 0,1 0 0,-1 1 0,1-1 0,-1 0 0,0 0 0,1 1 0,-1-1 0,0 1 0,0-1 0,0 1 0,0-1 0,0 1 0,-1 0 0,1 0 0,0-1 0,-1 1 0,1 3 0,-1-4 0,-1 1 0,1-1 0,0 1 0,-1-1 0,0 0 0,1 1 0,-1-1 0,0 0 0,0 0 0,0 1 0,0-1 0,0 0 0,0 0 0,0 0 0,0 0 0,0 0 0,0-1 0,0 1 0,-1 0 0,1 0 0,0-1 0,-1 1 0,1-1 0,0 1 0,-1-1 0,1 1 0,-1-1 0,1 0 0,-1 0 0,1 0 0,-1 0 0,1 0 0,-1 0 0,1 0 0,-3-1 0,1 1 0,0 0 0,1-1 0,-1 1 0,0 0 0,0-1 0,1 0 0,-1 0 0,0 0 0,1 0 0,-1 0 0,1 0 0,-1-1 0,1 1 0,0-1 0,-1 0 0,1 0 0,0 1 0,-3-5 0,3 2 0,0 0 0,1 0 0,-1 0 0,1 0 0,0 0 0,1 0 0,-1 0 0,0-1 0,1 1 0,0 0 0,0 0 0,1-1 0,-1 1 0,1 0 0,1-6 0,-2 10 0,0-1 0,0 1 0,0 0 0,0 0 0,0 0 0,0-1 0,0 1 0,0 0 0,0 0 0,0 0 0,1 0 0,-1-1 0,0 1 0,0 0 0,0 0 0,0 0 0,0 0 0,0-1 0,0 1 0,0 0 0,1 0 0,-1 0 0,0 0 0,0 0 0,0 0 0,0 0 0,1-1 0,-1 1 0,0 0 0,0 0 0,0 0 0,0 0 0,1 0 0,-1 0 0,0 0 0,0 0 0,0 0 0,1 0 0,-1 0 0,0 0 0,0 0 0,0 0 0,0 0 0,1 0 0,-1 0 0,0 0 0,0 0 0,0 0 0,0 1 0,1-1 0,-1 0 0,0 0 0,0 0 0,0 0 0,1 0 0,5 15 0,0 19 0,-5-32 0,-1-1 0,0 1 0,-1 0 0,1 0 0,0 0 0,0-1 0,-1 1 0,1 0 0,-1 0 0,0-1 0,1 1 0,-1 0 0,0-1 0,0 1 0,0-1 0,0 1 0,0-1 0,0 0 0,-1 1 0,1-1 0,0 0 0,-1 0 0,1 0 0,-1 0 0,1 0 0,-1 0 0,-2 1 0,3-2 0,-1 0 0,1 0 0,0 0 0,-1 0 0,1 0 0,0 0 0,-1 0 0,1-1 0,0 1 0,-1 0 0,1-1 0,0 1 0,0-1 0,0 0 0,-1 1 0,1-1 0,0 0 0,0 0 0,0 0 0,0 1 0,0-1 0,0 0 0,1 0 0,-1-1 0,0 1 0,0 0 0,1 0 0,-1 0 0,1 0 0,-1-1 0,1 1 0,-1 0 0,1 0 0,0-1 0,-1 1 0,1 0 0,0-2 0,0 0 0,-1 0 0,1 1 0,0-1 0,0 1 0,0-1 0,0 1 0,0-1 0,1 0 0,-1 1 0,1-1 0,0 1 0,0-1 0,0 1 0,0 0 0,0-1 0,0 1 0,0 0 0,1 0 0,0 0 0,-1 0 0,1 0 0,0 0 0,2-2 0,-3 3 0,0 1 0,1-1 0,-1 0 0,0 0 0,0 1 0,1-1 0,-1 1 0,1-1 0,-1 1 0,0 0 0,1 0 0,-1-1 0,1 1 0,-1 0 0,1 0 0,-1 0 0,1 1 0,-1-1 0,1 0 0,-1 0 0,0 1 0,1-1 0,-1 1 0,0-1 0,1 1 0,-1 0 0,0-1 0,1 1 0,-1 0 0,0 0 0,0 0 0,0 0 0,0 0 0,0 0 0,0 0 0,0 0 0,0 1 0,-1-1 0,1 0 0,0 0 0,0 3 0,1-2 0,-1 1 0,0-1 0,1 1 0,-1-1 0,0 1 0,-1 0 0,1-1 0,0 1 0,-1 0 0,1 0 0,-1-1 0,0 1 0,0 0 0,0 0 0,0 0 0,-1-1 0,1 1 0,-1 0 0,0 0 0,-1 4 0,1-7 0,1 0 0,-1 0 0,1 0 0,-1 0 0,1 0 0,-1 0 0,1 0 0,0 0 0,-1 0 0,1-1 0,-1 1 0,1 0 0,0 0 0,-1 0 0,1-1 0,0 1 0,-1 0 0,1-1 0,0 1 0,-1 0 0,1-1 0,0 1 0,0 0 0,-1-1 0,1 1 0,0 0 0,0-1 0,0 1 0,0-1 0,-1 1 0,1-1 0,0 1 0,0 0 0,0-1 0,0 1 0,0-1 0,0 1 0,0-1 0,0 1 0,0 0 0,0-1 0,0 1 0,1-1 0,-5-23 0,4 22 0,-1 1 0,1-1 0,0 1 0,0-1 0,0 1 0,1-1 0,-1 1 0,0-1 0,1 1 0,-1-1 0,0 1 0,1 0 0,0-1 0,-1 1 0,1 0 0,0-1 0,0 1 0,0 0 0,-1 0 0,3-2 0,-2 3 0,-1 0 0,1-1 0,0 1 0,-1 0 0,1 0 0,0 0 0,-1 0 0,1 0 0,0 0 0,-1 0 0,1 0 0,0 0 0,-1 0 0,1 0 0,0 0 0,-1 0 0,1 1 0,0-1 0,-1 0 0,1 0 0,-1 1 0,1-1 0,0 0 0,-1 1 0,1-1 0,-1 1 0,1-1 0,0 1 0,0 0 0,0 0 0,0 0 0,-1 0 0,1 1 0,0-1 0,0 0 0,-1 0 0,1 0 0,-1 0 0,1 1 0,-1-1 0,0 0 0,1 1 0,-1-1 0,0 0 0,0 1 0,0-1 0,0 0 0,0 1 0,0-1 0,0 0 0,0 1 0,-1-1 0,1 0 0,0 1 0,-1-1 0,1 0 0,-1 0 0,1 1 0,-1-1 0,0 0 0,0 0 0,1 0 0,-1 0 0,0 0 0,0 0 0,0 0 0,0 0 0,0 0 0,0-1 0,-1 1 0,0 1 0,0-1-109,2-1 64,-1 0 0,1 0 0,-1 1 0,0-1 0,1 0 1,-1 1-1,1-1 0,-1 0 0,1 1 0,0-1 0,-1 1 1,1-1-1,-1 1 0,1-1 0,0 1 0,-1-1 0,1 1 0,0-1 1,0 1-1,-1-1 0,1 1 0,0 0 0,0-1 0,0 1 1,0-1-1,0 1 0,0 1 0,1 4-6781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0ABDD-7F82-4DDF-84C7-4D9722593BC5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BF771-08DA-40A0-9D00-6467CF8947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980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DF49DABB-FB7E-B148-924C-569455DA5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750" y="1197314"/>
            <a:ext cx="7632700" cy="2387600"/>
          </a:xfrm>
        </p:spPr>
        <p:txBody>
          <a:bodyPr anchor="b">
            <a:normAutofit/>
          </a:bodyPr>
          <a:lstStyle>
            <a:lvl1pPr algn="ctr">
              <a:defRPr sz="300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72FA8374-93F4-F14C-8943-7912B1D34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750" y="3676989"/>
            <a:ext cx="7632700" cy="1655762"/>
          </a:xfrm>
        </p:spPr>
        <p:txBody>
          <a:bodyPr/>
          <a:lstStyle>
            <a:lvl1pPr marL="0" indent="0" algn="ctr">
              <a:buNone/>
              <a:defRPr sz="1800" b="0" i="1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4CC11FB1-094F-7148-BC96-5DF220517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000" y="6452085"/>
            <a:ext cx="1260000" cy="27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D4DA2561-80BE-42DF-BAFF-416FC43B0B75}" type="datetime1">
              <a:rPr lang="de-DE" smtClean="0"/>
              <a:t>04.11.2022</a:t>
            </a:fld>
            <a:endParaRPr lang="de-DE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1C15391F-CB00-FD45-AA34-8A90CB255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18741" y="6452085"/>
            <a:ext cx="4946754" cy="27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Präsentationsname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C6FB26A-20AE-564D-9EFD-77EE5D9D6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4800" y="6452085"/>
            <a:ext cx="1357200" cy="27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Seite </a:t>
            </a:r>
            <a:fld id="{0C8234A5-B1C0-4D2D-8D61-4D5A42DE5BC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365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87999"/>
            <a:ext cx="1628775" cy="58048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299803"/>
            <a:ext cx="5898525" cy="5793022"/>
          </a:xfrm>
        </p:spPr>
        <p:txBody>
          <a:bodyPr vert="eaVert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8D374B-192E-4D67-93CA-8DF3AF91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1112-E70C-4524-A224-C6E706BA2C0F}" type="datetime1">
              <a:rPr lang="de-DE" smtClean="0"/>
              <a:t>04.11.2022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4723D6C-F22A-4B65-A394-281891F0D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8741" y="6452085"/>
            <a:ext cx="4946754" cy="277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Präsentationsname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F7B20E7-41E1-4DDD-96E0-E3465FC3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4800" y="6452085"/>
            <a:ext cx="1357200" cy="2772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algn="l"/>
            <a:r>
              <a:rPr lang="de-DE" dirty="0"/>
              <a:t>Seite </a:t>
            </a:r>
            <a:fld id="{0C8234A5-B1C0-4D2D-8D61-4D5A42DE5BCC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86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FB42404-A4AA-416C-9647-DC3388571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0DC2-9E3F-45DF-8A27-04667E206E05}" type="datetime1">
              <a:rPr lang="de-DE" smtClean="0"/>
              <a:t>04.11.2022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0EA70C-EBBC-424F-9B11-E01F9C10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8741" y="6452085"/>
            <a:ext cx="4946754" cy="277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Präsentationsname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EF1969-6BAD-491E-9806-43D80161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4800" y="6452085"/>
            <a:ext cx="1357200" cy="27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/>
              <a:t>Seite </a:t>
            </a:r>
            <a:fld id="{0C8234A5-B1C0-4D2D-8D61-4D5A42DE5BC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392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DFBEEE5-9912-49E0-A816-87CEB6837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9F09-5727-4FF5-A70D-EF8A2CFDC36F}" type="datetime1">
              <a:rPr lang="de-DE" smtClean="0"/>
              <a:t>04.11.2022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79695EE-1D29-40BF-ABB8-991F62A6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8741" y="6452085"/>
            <a:ext cx="4946754" cy="277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Präsentationsname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32846D5-1BBE-47FF-9D03-3BB9CD09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4800" y="6452085"/>
            <a:ext cx="1357200" cy="27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/>
              <a:t>Seite </a:t>
            </a:r>
            <a:fld id="{0C8234A5-B1C0-4D2D-8D61-4D5A42DE5BC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805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6990A3-8E1B-4FBC-B9A1-FBF5E561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A3D5-433A-4F31-9545-C09016EEABC7}" type="datetime1">
              <a:rPr lang="de-DE" smtClean="0"/>
              <a:t>04.11.2022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BDE579-C4A7-4086-A100-AACB3ADB1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8741" y="6452085"/>
            <a:ext cx="4946754" cy="277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Präsentationsname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9572AC-3987-47B8-8EA9-28C62A751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4800" y="6452085"/>
            <a:ext cx="1357200" cy="27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/>
              <a:t>Seite </a:t>
            </a:r>
            <a:fld id="{0C8234A5-B1C0-4D2D-8D61-4D5A42DE5BC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024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540000"/>
            <a:ext cx="7632700" cy="936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800000"/>
            <a:ext cx="3927850" cy="429282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00000"/>
            <a:ext cx="3543300" cy="429282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20CC2E05-A39C-4051-B6E9-9F2C4D41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A231-A9D8-4375-A017-01F497067B4F}" type="datetime1">
              <a:rPr lang="de-DE" smtClean="0"/>
              <a:t>04.11.2022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A290A7D-C441-4E4D-97E4-1B658673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8741" y="6452085"/>
            <a:ext cx="4946754" cy="277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Präsentationsname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AC0A2929-92B8-472A-BCCA-8C8FDF0E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4800" y="6452085"/>
            <a:ext cx="1357200" cy="2772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algn="l"/>
            <a:r>
              <a:rPr lang="de-DE" dirty="0"/>
              <a:t>Seite </a:t>
            </a:r>
            <a:fld id="{0C8234A5-B1C0-4D2D-8D61-4D5A42DE5BCC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123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540000"/>
            <a:ext cx="7632450" cy="936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50" y="1620000"/>
            <a:ext cx="3726000" cy="486000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solidFill>
                  <a:srgbClr val="7F7F7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750" y="2300989"/>
            <a:ext cx="3726000" cy="379183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30900" y="1620000"/>
            <a:ext cx="3741550" cy="486000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solidFill>
                  <a:srgbClr val="7F7F7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4050" y="2287003"/>
            <a:ext cx="3758400" cy="3805822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20979807-FC59-4C47-BE49-2D0A4EB7E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CA859-7E3D-47F1-BAE2-D38C06B3825D}" type="datetime1">
              <a:rPr lang="de-DE" smtClean="0"/>
              <a:t>04.11.2022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4163811C-4F55-450C-9AE7-F86C70061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8741" y="6452085"/>
            <a:ext cx="4946754" cy="277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Präsentationsname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BF1F391-B483-4807-9CB1-7A9D6D41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4800" y="6452085"/>
            <a:ext cx="1357200" cy="27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/>
              <a:t>Seite </a:t>
            </a:r>
            <a:fld id="{0C8234A5-B1C0-4D2D-8D61-4D5A42DE5BC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863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360000"/>
            <a:ext cx="3147830" cy="91800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440000"/>
            <a:ext cx="4285059" cy="465282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750" y="1440000"/>
            <a:ext cx="3147428" cy="4638779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E94467B8-D7B1-4DDA-8BB0-1655C774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AC7A-3D39-4447-BA06-0CEF639D8045}" type="datetime1">
              <a:rPr lang="de-DE" smtClean="0"/>
              <a:t>04.11.2022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DC97D9-BC57-471F-9C83-B949506B2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8741" y="6452085"/>
            <a:ext cx="4946754" cy="277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Präsentationsname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E143242-2BA5-4BC2-AA1B-4F27697F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4800" y="6452085"/>
            <a:ext cx="1357200" cy="27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/>
              <a:t>Seite </a:t>
            </a:r>
            <a:fld id="{0C8234A5-B1C0-4D2D-8D61-4D5A42DE5BC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5731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99" y="360000"/>
            <a:ext cx="3140085" cy="91800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1439056"/>
            <a:ext cx="4285058" cy="465376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750" y="1439055"/>
            <a:ext cx="3146650" cy="4653769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E165584A-E66E-4346-88F9-2F4E4F68D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423F-2143-4942-A500-6588B04AC0D6}" type="datetime1">
              <a:rPr lang="de-DE" smtClean="0"/>
              <a:t>04.11.2022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ECE4537-5835-470D-BC25-4CC7BB7A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8741" y="6452085"/>
            <a:ext cx="4946754" cy="277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Präsentationsname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936C0FF2-8F92-4818-9BB3-398221E8D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4800" y="6452085"/>
            <a:ext cx="1357200" cy="27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/>
              <a:t>Seite </a:t>
            </a:r>
            <a:fld id="{0C8234A5-B1C0-4D2D-8D61-4D5A42DE5BC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233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540000"/>
            <a:ext cx="6912000" cy="936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1649862"/>
            <a:ext cx="6922800" cy="4442963"/>
          </a:xfrm>
        </p:spPr>
        <p:txBody>
          <a:bodyPr vert="eaVert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DC836A-633E-40E3-AF2D-172FCE8D0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C565-B005-48C3-B967-FDB4A8732070}" type="datetime1">
              <a:rPr lang="de-DE" smtClean="0"/>
              <a:t>04.11.2022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6F7F3D3-6728-4C8A-8D39-013C3B2F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8741" y="6452085"/>
            <a:ext cx="4946754" cy="277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Präsentationsname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784D123-A08F-4A0B-BC1C-390CA50B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4800" y="6452085"/>
            <a:ext cx="1357200" cy="2772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algn="l"/>
            <a:r>
              <a:rPr lang="de-DE" dirty="0"/>
              <a:t>Seite </a:t>
            </a:r>
            <a:fld id="{0C8234A5-B1C0-4D2D-8D61-4D5A42DE5BCC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836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00" y="540000"/>
            <a:ext cx="7632450" cy="93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1800000"/>
            <a:ext cx="7632450" cy="4292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00" y="6452085"/>
            <a:ext cx="1260000" cy="27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CEAA8CD-61EF-47C5-9BCB-61CF9EB8C5D1}" type="datetime1">
              <a:rPr lang="de-DE" smtClean="0"/>
              <a:t>04.11.2022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8741" y="6452085"/>
            <a:ext cx="4946754" cy="27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Präsentationsname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4800" y="6452085"/>
            <a:ext cx="1357200" cy="27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Seite </a:t>
            </a:r>
            <a:fld id="{0C8234A5-B1C0-4D2D-8D61-4D5A42DE5BC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13F2CF2-DDD4-488E-9BA3-931624545853}"/>
              </a:ext>
            </a:extLst>
          </p:cNvPr>
          <p:cNvSpPr/>
          <p:nvPr userDrawn="1"/>
        </p:nvSpPr>
        <p:spPr>
          <a:xfrm>
            <a:off x="8059388" y="0"/>
            <a:ext cx="113062" cy="113062"/>
          </a:xfrm>
          <a:prstGeom prst="rect">
            <a:avLst/>
          </a:prstGeom>
          <a:solidFill>
            <a:srgbClr val="00305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5D6306F-12F4-421A-8DAE-BBAADC6D880B}"/>
              </a:ext>
            </a:extLst>
          </p:cNvPr>
          <p:cNvSpPr/>
          <p:nvPr userDrawn="1"/>
        </p:nvSpPr>
        <p:spPr>
          <a:xfrm>
            <a:off x="0" y="6519419"/>
            <a:ext cx="113062" cy="113062"/>
          </a:xfrm>
          <a:prstGeom prst="rect">
            <a:avLst/>
          </a:prstGeom>
          <a:solidFill>
            <a:srgbClr val="00305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787EC1B-AB1C-4916-9B12-7E0AA27B04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0" b="700"/>
          <a:stretch/>
        </p:blipFill>
        <p:spPr>
          <a:xfrm rot="-5400000">
            <a:off x="7231701" y="4948140"/>
            <a:ext cx="2831592" cy="75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0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  <p:sldLayoutId id="2147483664" r:id="rId5"/>
    <p:sldLayoutId id="2147483665" r:id="rId6"/>
    <p:sldLayoutId id="2147483668" r:id="rId7"/>
    <p:sldLayoutId id="2147483669" r:id="rId8"/>
    <p:sldLayoutId id="2147483670" r:id="rId9"/>
    <p:sldLayoutId id="2147483671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38" userDrawn="1">
          <p15:clr>
            <a:srgbClr val="F26B43"/>
          </p15:clr>
        </p15:guide>
        <p15:guide id="2" pos="5148" userDrawn="1">
          <p15:clr>
            <a:srgbClr val="F26B43"/>
          </p15:clr>
        </p15:guide>
        <p15:guide id="3" pos="3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53A4E8-2118-4F49-A949-B801545CD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836" y="1747043"/>
            <a:ext cx="7632700" cy="2387600"/>
          </a:xfrm>
        </p:spPr>
        <p:txBody>
          <a:bodyPr>
            <a:normAutofit/>
          </a:bodyPr>
          <a:lstStyle/>
          <a:p>
            <a:r>
              <a:rPr lang="de-DE" sz="6000" dirty="0">
                <a:solidFill>
                  <a:srgbClr val="00B050"/>
                </a:solidFill>
              </a:rPr>
              <a:t>Wir präsentieren</a:t>
            </a:r>
            <a:r>
              <a:rPr lang="de-DE" sz="9600" dirty="0">
                <a:solidFill>
                  <a:srgbClr val="00B050"/>
                </a:solidFill>
              </a:rPr>
              <a:t> </a:t>
            </a:r>
            <a:br>
              <a:rPr lang="de-DE" sz="9600" dirty="0">
                <a:solidFill>
                  <a:srgbClr val="00B050"/>
                </a:solidFill>
              </a:rPr>
            </a:br>
            <a:r>
              <a:rPr lang="de-DE" sz="6000" dirty="0"/>
              <a:t>äsKÄ</a:t>
            </a:r>
            <a:r>
              <a:rPr lang="de-DE" sz="6000" dirty="0">
                <a:solidFill>
                  <a:srgbClr val="00B050"/>
                </a:solidFill>
              </a:rPr>
              <a:t>Tisch</a:t>
            </a:r>
            <a:endParaRPr lang="de-DE" sz="96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A3D7E7-6307-0448-8137-F0E7014C1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650" y="4134643"/>
            <a:ext cx="7632700" cy="1655762"/>
          </a:xfrm>
        </p:spPr>
        <p:txBody>
          <a:bodyPr>
            <a:normAutofit/>
          </a:bodyPr>
          <a:lstStyle/>
          <a:p>
            <a:r>
              <a:rPr lang="de-DE" sz="2400" b="1" i="0" dirty="0"/>
              <a:t>Team Käte Ahlmann</a:t>
            </a:r>
          </a:p>
        </p:txBody>
      </p:sp>
    </p:spTree>
    <p:extLst>
      <p:ext uri="{BB962C8B-B14F-4D97-AF65-F5344CB8AC3E}">
        <p14:creationId xmlns:p14="http://schemas.microsoft.com/office/powerpoint/2010/main" val="2303260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D7A39E-7ED8-44D1-B510-156F046D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>
                <a:cs typeface="Times New Roman" panose="02020603050405020304" pitchFamily="18" charset="0"/>
              </a:rPr>
              <a:t>Inhaltsverzeichnis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DA420B-D3FB-4FEE-80B2-D7C3FBB9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0DC2-9E3F-45DF-8A27-04667E206E05}" type="datetime1">
              <a:rPr lang="de-DE" smtClean="0"/>
              <a:t>04.11.2022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A0121F-2B57-4722-BB8E-738EB5823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Betriebsanleitung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764738-4FFA-4EF5-9537-4F448C220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0C8234A5-B1C0-4D2D-8D61-4D5A42DE5BCC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A0DCDE-3E33-04B9-48D0-7C92C08D5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52" y="1713138"/>
            <a:ext cx="628655" cy="5143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13521A-6442-B2BF-4DE3-A2C7516902D3}"/>
              </a:ext>
            </a:extLst>
          </p:cNvPr>
          <p:cNvSpPr txBox="1"/>
          <p:nvPr/>
        </p:nvSpPr>
        <p:spPr>
          <a:xfrm>
            <a:off x="1367520" y="3370019"/>
            <a:ext cx="2748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Wartung und Pflege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780A043-0CE2-C44E-A596-9C54AA4B9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00" y="2749512"/>
            <a:ext cx="676280" cy="5524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80FC81-756D-816E-D742-FC1809978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77" y="3368641"/>
            <a:ext cx="619130" cy="41910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E5EEF00-9EDE-C535-348F-6DF5C044D41C}"/>
              </a:ext>
            </a:extLst>
          </p:cNvPr>
          <p:cNvSpPr txBox="1"/>
          <p:nvPr/>
        </p:nvSpPr>
        <p:spPr>
          <a:xfrm>
            <a:off x="1348469" y="2800035"/>
            <a:ext cx="3005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Bedienungsanleitung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64C18D-96E3-6A1A-5E84-06A503B01617}"/>
              </a:ext>
            </a:extLst>
          </p:cNvPr>
          <p:cNvSpPr txBox="1"/>
          <p:nvPr/>
        </p:nvSpPr>
        <p:spPr>
          <a:xfrm>
            <a:off x="1348469" y="1770260"/>
            <a:ext cx="3377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Warnung und Sicherheit</a:t>
            </a:r>
          </a:p>
        </p:txBody>
      </p:sp>
      <p:sp>
        <p:nvSpPr>
          <p:cNvPr id="3" name="TextBox 19">
            <a:extLst>
              <a:ext uri="{FF2B5EF4-FFF2-40B4-BE49-F238E27FC236}">
                <a16:creationId xmlns:a16="http://schemas.microsoft.com/office/drawing/2014/main" id="{A5E50691-B583-02F9-01F6-C47FABA618EC}"/>
              </a:ext>
            </a:extLst>
          </p:cNvPr>
          <p:cNvSpPr txBox="1"/>
          <p:nvPr/>
        </p:nvSpPr>
        <p:spPr>
          <a:xfrm>
            <a:off x="1348469" y="2309991"/>
            <a:ext cx="2748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Montage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DBE3ED20-810C-CA36-ACE6-F05C307DCD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63" y="2283712"/>
            <a:ext cx="514354" cy="51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27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00447-09D1-09A8-1573-A2CC52373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39703"/>
            <a:ext cx="7632450" cy="936000"/>
          </a:xfrm>
        </p:spPr>
        <p:txBody>
          <a:bodyPr/>
          <a:lstStyle/>
          <a:p>
            <a:r>
              <a:rPr lang="de-DE" dirty="0"/>
              <a:t>Einzelteile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A5F708-13A2-C3CD-D075-3F62C1B0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9F09-5727-4FF5-A70D-EF8A2CFDC36F}" type="datetime1">
              <a:rPr lang="de-DE" smtClean="0"/>
              <a:t>04.11.2022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861C11-E050-2973-53B0-92176BE4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Präsentationsname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2F22BB-BAF7-1B6F-D2AD-A6EB61B5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0C8234A5-B1C0-4D2D-8D61-4D5A42DE5BC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74034CA-45CB-6B23-B42D-298FBA57A694}"/>
              </a:ext>
            </a:extLst>
          </p:cNvPr>
          <p:cNvSpPr txBox="1"/>
          <p:nvPr/>
        </p:nvSpPr>
        <p:spPr>
          <a:xfrm>
            <a:off x="443600" y="1357927"/>
            <a:ext cx="53998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1: 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Fuß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2: 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Bein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3: 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Stütze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4: 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Rahmen</a:t>
            </a:r>
          </a:p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5: 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Schrauben 8x</a:t>
            </a:r>
          </a:p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6: 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Schraubendreher</a:t>
            </a:r>
          </a:p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7: 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Platte (</a:t>
            </a: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nicht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 im Lieferumfang enthalten)</a:t>
            </a:r>
          </a:p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8: 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Netzkabel</a:t>
            </a:r>
            <a:endParaRPr lang="de-DE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5BF0E11-E792-4DC2-3ACA-BDF5743CE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47" y="4852330"/>
            <a:ext cx="2856278" cy="1357406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FBAAC3D-F77E-7D63-E3F3-F9B386822485}"/>
              </a:ext>
            </a:extLst>
          </p:cNvPr>
          <p:cNvSpPr txBox="1"/>
          <p:nvPr/>
        </p:nvSpPr>
        <p:spPr>
          <a:xfrm>
            <a:off x="1918741" y="5315407"/>
            <a:ext cx="85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CA6AF90-7113-A108-9BD1-EAE4D23A0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891" y="814217"/>
            <a:ext cx="2064289" cy="188407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36B0FBB-FAC7-D881-2933-24A9BB146442}"/>
              </a:ext>
            </a:extLst>
          </p:cNvPr>
          <p:cNvSpPr txBox="1"/>
          <p:nvPr/>
        </p:nvSpPr>
        <p:spPr>
          <a:xfrm>
            <a:off x="4143943" y="550504"/>
            <a:ext cx="85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52FA095-E17A-87AA-8D6D-7574A07AA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456" y="3754692"/>
            <a:ext cx="2750724" cy="110647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A11DDB4E-7B38-1196-33E4-7A0F6F71097F}"/>
              </a:ext>
            </a:extLst>
          </p:cNvPr>
          <p:cNvSpPr txBox="1"/>
          <p:nvPr/>
        </p:nvSpPr>
        <p:spPr>
          <a:xfrm>
            <a:off x="3928168" y="3631601"/>
            <a:ext cx="85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95728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325FAD-E62B-690E-00F8-9B426F033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7207" y="21194"/>
            <a:ext cx="2049586" cy="936000"/>
          </a:xfrm>
        </p:spPr>
        <p:txBody>
          <a:bodyPr/>
          <a:lstStyle/>
          <a:p>
            <a:r>
              <a:rPr lang="de-DE" dirty="0"/>
              <a:t>Montage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6D9471-BE28-A48E-DF3D-DF01AD45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9F09-5727-4FF5-A70D-EF8A2CFDC36F}" type="datetime1">
              <a:rPr lang="de-DE" smtClean="0"/>
              <a:t>04.11.2022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D14725-E591-AF91-7E4C-3800670EC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Betriebsanleitung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AEC4B2-BAE1-4F6D-2B1C-40F224730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0C8234A5-B1C0-4D2D-8D61-4D5A42DE5BC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307E0B7-C9F7-377A-D81E-6B2D69CC4F25}"/>
              </a:ext>
            </a:extLst>
          </p:cNvPr>
          <p:cNvSpPr txBox="1"/>
          <p:nvPr/>
        </p:nvSpPr>
        <p:spPr>
          <a:xfrm>
            <a:off x="719956" y="2967335"/>
            <a:ext cx="367501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de-DE" dirty="0"/>
              <a:t>:</a:t>
            </a:r>
            <a:r>
              <a:rPr lang="de-DE" sz="1100" dirty="0"/>
              <a:t> 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Fuß(</a:t>
            </a:r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 und Bein(</a:t>
            </a:r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 mithilfe von 4x Schrauben(</a:t>
            </a:r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 verbinden</a:t>
            </a:r>
            <a:endParaRPr lang="de-DE" sz="11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1090F2F-3CC0-537E-5DAB-C9C8CF49C8E1}"/>
              </a:ext>
            </a:extLst>
          </p:cNvPr>
          <p:cNvSpPr txBox="1"/>
          <p:nvPr/>
        </p:nvSpPr>
        <p:spPr>
          <a:xfrm>
            <a:off x="5385037" y="2967335"/>
            <a:ext cx="308949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II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Stütze(</a:t>
            </a:r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 in das Bein(</a:t>
            </a:r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 einhaken und durch 4x Schrauben(</a:t>
            </a:r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 sichern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     </a:t>
            </a:r>
            <a:r>
              <a:rPr lang="de-DE" sz="1200" b="1" dirty="0">
                <a:latin typeface="Verdana" panose="020B0604030504040204" pitchFamily="34" charset="0"/>
                <a:ea typeface="Verdana" panose="020B0604030504040204" pitchFamily="34" charset="0"/>
              </a:rPr>
              <a:t>!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Kabel von Stütze(</a:t>
            </a:r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 und Bein(</a:t>
            </a:r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     verbinden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563C67A-E5D4-9C48-D0F7-8FB90B7F553A}"/>
              </a:ext>
            </a:extLst>
          </p:cNvPr>
          <p:cNvSpPr txBox="1"/>
          <p:nvPr/>
        </p:nvSpPr>
        <p:spPr>
          <a:xfrm>
            <a:off x="722879" y="5460274"/>
            <a:ext cx="2612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III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Rahmen(</a:t>
            </a:r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4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 an Stütze(</a:t>
            </a:r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 montieren durch aufschieben</a:t>
            </a:r>
            <a:endParaRPr lang="de-D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06E85B0-9E52-5054-7AA8-C21C3561AB61}"/>
              </a:ext>
            </a:extLst>
          </p:cNvPr>
          <p:cNvSpPr txBox="1"/>
          <p:nvPr/>
        </p:nvSpPr>
        <p:spPr>
          <a:xfrm>
            <a:off x="5385037" y="5503307"/>
            <a:ext cx="2966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IV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Rahmen(</a:t>
            </a:r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4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 auf benötigte Größe der Platte(</a:t>
            </a:r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7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 anpassen und mit 4x Schrauben(</a:t>
            </a:r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 fixieren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296ABAD-8A50-20B3-8E35-D4C24C8043D2}"/>
              </a:ext>
            </a:extLst>
          </p:cNvPr>
          <p:cNvSpPr/>
          <p:nvPr/>
        </p:nvSpPr>
        <p:spPr>
          <a:xfrm>
            <a:off x="4412674" y="5601506"/>
            <a:ext cx="632870" cy="38198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Freihand 29">
                <a:extLst>
                  <a:ext uri="{FF2B5EF4-FFF2-40B4-BE49-F238E27FC236}">
                    <a16:creationId xmlns:a16="http://schemas.microsoft.com/office/drawing/2014/main" id="{18BDC5FB-151C-28D7-CCCF-2E81394D7CA7}"/>
                  </a:ext>
                </a:extLst>
              </p14:cNvPr>
              <p14:cNvContentPartPr/>
              <p14:nvPr/>
            </p14:nvContentPartPr>
            <p14:xfrm>
              <a:off x="5363880" y="5843074"/>
              <a:ext cx="171720" cy="74520"/>
            </p14:xfrm>
          </p:contentPart>
        </mc:Choice>
        <mc:Fallback xmlns="">
          <p:pic>
            <p:nvPicPr>
              <p:cNvPr id="30" name="Freihand 29">
                <a:extLst>
                  <a:ext uri="{FF2B5EF4-FFF2-40B4-BE49-F238E27FC236}">
                    <a16:creationId xmlns:a16="http://schemas.microsoft.com/office/drawing/2014/main" id="{18BDC5FB-151C-28D7-CCCF-2E81394D7C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55240" y="5834434"/>
                <a:ext cx="18936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Freihand 34">
                <a:extLst>
                  <a:ext uri="{FF2B5EF4-FFF2-40B4-BE49-F238E27FC236}">
                    <a16:creationId xmlns:a16="http://schemas.microsoft.com/office/drawing/2014/main" id="{BC79AE07-8C97-960D-7DBA-FD7A3F5AEEF3}"/>
                  </a:ext>
                </a:extLst>
              </p14:cNvPr>
              <p14:cNvContentPartPr/>
              <p14:nvPr/>
            </p14:nvContentPartPr>
            <p14:xfrm>
              <a:off x="5468772" y="5891784"/>
              <a:ext cx="65520" cy="122400"/>
            </p14:xfrm>
          </p:contentPart>
        </mc:Choice>
        <mc:Fallback xmlns="">
          <p:pic>
            <p:nvPicPr>
              <p:cNvPr id="35" name="Freihand 34">
                <a:extLst>
                  <a:ext uri="{FF2B5EF4-FFF2-40B4-BE49-F238E27FC236}">
                    <a16:creationId xmlns:a16="http://schemas.microsoft.com/office/drawing/2014/main" id="{BC79AE07-8C97-960D-7DBA-FD7A3F5AEE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64452" y="5887464"/>
                <a:ext cx="74160" cy="13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723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A2E6B2-2D58-E58D-6EE0-FAD0444F1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9F09-5727-4FF5-A70D-EF8A2CFDC36F}" type="datetime1">
              <a:rPr lang="de-DE" smtClean="0"/>
              <a:t>04.11.2022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98077-ECFB-E19F-F991-590C41145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Präsentationsname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AD7F2-DB66-2163-1626-A72B35864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0C8234A5-B1C0-4D2D-8D61-4D5A42DE5BC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09690D51-3217-B981-06E5-C7CFEC467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7207" y="21194"/>
            <a:ext cx="2049586" cy="936000"/>
          </a:xfrm>
        </p:spPr>
        <p:txBody>
          <a:bodyPr/>
          <a:lstStyle/>
          <a:p>
            <a:r>
              <a:rPr lang="de-DE" dirty="0"/>
              <a:t>Montage</a:t>
            </a:r>
          </a:p>
        </p:txBody>
      </p:sp>
      <p:sp>
        <p:nvSpPr>
          <p:cNvPr id="7" name="Textfeld 23">
            <a:extLst>
              <a:ext uri="{FF2B5EF4-FFF2-40B4-BE49-F238E27FC236}">
                <a16:creationId xmlns:a16="http://schemas.microsoft.com/office/drawing/2014/main" id="{D12BAB57-0B93-1BBA-8314-9F271EFF8CCA}"/>
              </a:ext>
            </a:extLst>
          </p:cNvPr>
          <p:cNvSpPr txBox="1"/>
          <p:nvPr/>
        </p:nvSpPr>
        <p:spPr>
          <a:xfrm>
            <a:off x="580244" y="4087272"/>
            <a:ext cx="312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V: 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Platte(</a:t>
            </a:r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7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 mit Rahmen verbinden</a:t>
            </a: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feld 23">
            <a:extLst>
              <a:ext uri="{FF2B5EF4-FFF2-40B4-BE49-F238E27FC236}">
                <a16:creationId xmlns:a16="http://schemas.microsoft.com/office/drawing/2014/main" id="{4D01B071-16AE-81E1-EDB0-F7B70939ACA1}"/>
              </a:ext>
            </a:extLst>
          </p:cNvPr>
          <p:cNvSpPr txBox="1"/>
          <p:nvPr/>
        </p:nvSpPr>
        <p:spPr>
          <a:xfrm>
            <a:off x="5434022" y="4087272"/>
            <a:ext cx="296696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VI: 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Beigefügtes Netzkabel(</a:t>
            </a:r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8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) einstecken und an Strom anschließen. 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     Ihr Tisch ist nun einsatzbereit!</a:t>
            </a:r>
          </a:p>
        </p:txBody>
      </p:sp>
    </p:spTree>
    <p:extLst>
      <p:ext uri="{BB962C8B-B14F-4D97-AF65-F5344CB8AC3E}">
        <p14:creationId xmlns:p14="http://schemas.microsoft.com/office/powerpoint/2010/main" val="822660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A8CF2-9464-355D-6101-A25D656D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186" y="540000"/>
            <a:ext cx="7632450" cy="936000"/>
          </a:xfrm>
        </p:spPr>
        <p:txBody>
          <a:bodyPr/>
          <a:lstStyle/>
          <a:p>
            <a:r>
              <a:rPr lang="de-DE" dirty="0"/>
              <a:t>Warnung und Sicherheit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A78F2C-5371-78FD-8D2A-B9649273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9F09-5727-4FF5-A70D-EF8A2CFDC36F}" type="datetime1">
              <a:rPr lang="de-DE" smtClean="0"/>
              <a:t>04.11.2022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D502D-8005-8DFE-D4D4-56AB147C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Betriebsanleitung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3DF09-7690-9C22-CFB5-1B2136E7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0C8234A5-B1C0-4D2D-8D61-4D5A42DE5BCC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0361B1-D80E-6B2C-86F6-2E171555E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64" y="750823"/>
            <a:ext cx="628655" cy="5143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FE820B-4AA4-E816-3C7B-E7F1DD47DA9F}"/>
              </a:ext>
            </a:extLst>
          </p:cNvPr>
          <p:cNvSpPr txBox="1"/>
          <p:nvPr/>
        </p:nvSpPr>
        <p:spPr>
          <a:xfrm>
            <a:off x="702129" y="1500403"/>
            <a:ext cx="6553200" cy="4606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Bitte mit mehreren Personen aufbauen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Montage nur mit Fachwerkzeug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Garantie für die Vollbelastung nur bei richtiger Montage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Bei optisch sichtbaren Beschädigungen, kontaktieren Sie bitte den Hersteller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Vorsicht vor Quetschungen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Aufbau nicht für Kinder geeignet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Geschlossene Schalteinrichtungen nicht öffnen (Erlöschung der Garantie)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Tischsäule nicht öffnen (Erlöschung der Garantie)</a:t>
            </a:r>
          </a:p>
        </p:txBody>
      </p:sp>
    </p:spTree>
    <p:extLst>
      <p:ext uri="{BB962C8B-B14F-4D97-AF65-F5344CB8AC3E}">
        <p14:creationId xmlns:p14="http://schemas.microsoft.com/office/powerpoint/2010/main" val="1537164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8E2BA-BDB3-7B22-960B-96E8F4021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857" y="540000"/>
            <a:ext cx="7632450" cy="936000"/>
          </a:xfrm>
        </p:spPr>
        <p:txBody>
          <a:bodyPr/>
          <a:lstStyle/>
          <a:p>
            <a:r>
              <a:rPr lang="de-DE" dirty="0"/>
              <a:t>Bedienung Automatik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A6BBC7-E109-F3F5-DE93-3662CB363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9F09-5727-4FF5-A70D-EF8A2CFDC36F}" type="datetime1">
              <a:rPr lang="de-DE" smtClean="0"/>
              <a:t>04.11.2022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72DEE-980B-E19D-0494-7F3AB623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Betriebsanleitung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73092-BA8A-38EB-A3CC-987F3C274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0C8234A5-B1C0-4D2D-8D61-4D5A42DE5BCC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A5D4EB-2317-0F4C-CA53-735B17D25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77" y="731773"/>
            <a:ext cx="676280" cy="5524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BFABAD-C4BC-215A-5350-6F48F08DC1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900"/>
          <a:stretch/>
        </p:blipFill>
        <p:spPr>
          <a:xfrm>
            <a:off x="3390900" y="1476000"/>
            <a:ext cx="4604659" cy="44422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B48865-5078-CDE6-A158-D179FA27E2DF}"/>
              </a:ext>
            </a:extLst>
          </p:cNvPr>
          <p:cNvSpPr txBox="1"/>
          <p:nvPr/>
        </p:nvSpPr>
        <p:spPr>
          <a:xfrm>
            <a:off x="5040086" y="1174958"/>
            <a:ext cx="653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51B019-A5F6-9CD2-EA2A-68171F28955A}"/>
              </a:ext>
            </a:extLst>
          </p:cNvPr>
          <p:cNvSpPr txBox="1"/>
          <p:nvPr/>
        </p:nvSpPr>
        <p:spPr>
          <a:xfrm>
            <a:off x="7629729" y="1174958"/>
            <a:ext cx="653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B0DAF8-5B2D-75A6-D4DB-D530CFF40722}"/>
              </a:ext>
            </a:extLst>
          </p:cNvPr>
          <p:cNvSpPr txBox="1"/>
          <p:nvPr/>
        </p:nvSpPr>
        <p:spPr>
          <a:xfrm>
            <a:off x="4245428" y="5850000"/>
            <a:ext cx="653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B0C933-03BB-97FB-E04B-F918F9C798DF}"/>
              </a:ext>
            </a:extLst>
          </p:cNvPr>
          <p:cNvSpPr txBox="1"/>
          <p:nvPr/>
        </p:nvSpPr>
        <p:spPr>
          <a:xfrm>
            <a:off x="288038" y="2348007"/>
            <a:ext cx="3456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Höhenverstellung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Tisch hoch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Tisch runter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EEE2FD-ECA2-DD3E-55F3-A34D46E4F87A}"/>
              </a:ext>
            </a:extLst>
          </p:cNvPr>
          <p:cNvSpPr txBox="1"/>
          <p:nvPr/>
        </p:nvSpPr>
        <p:spPr>
          <a:xfrm>
            <a:off x="190634" y="3639127"/>
            <a:ext cx="3651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Neigungsverstellung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Tisch hoch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Tisch runter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443782-2F02-82B5-EB64-840556807B8B}"/>
              </a:ext>
            </a:extLst>
          </p:cNvPr>
          <p:cNvSpPr txBox="1"/>
          <p:nvPr/>
        </p:nvSpPr>
        <p:spPr>
          <a:xfrm>
            <a:off x="137580" y="4790092"/>
            <a:ext cx="593201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Speicherprogrammierbare</a:t>
            </a:r>
          </a:p>
          <a:p>
            <a:r>
              <a:rPr lang="de-DE" b="1" dirty="0">
                <a:latin typeface="Verdana" panose="020B0604030504040204" pitchFamily="34" charset="0"/>
                <a:ea typeface="Verdana" panose="020B0604030504040204" pitchFamily="34" charset="0"/>
              </a:rPr>
              <a:t>     Wahlknöpfe</a:t>
            </a:r>
          </a:p>
          <a:p>
            <a:endParaRPr lang="de-DE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5 Sekunden halten zur Speicherung der aktuellen</a:t>
            </a:r>
          </a:p>
          <a:p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     Tischeinstellungen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2x drücken zur Herstellung</a:t>
            </a:r>
          </a:p>
          <a:p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     der gespeicherten Einstellungen</a:t>
            </a:r>
          </a:p>
        </p:txBody>
      </p:sp>
    </p:spTree>
    <p:extLst>
      <p:ext uri="{BB962C8B-B14F-4D97-AF65-F5344CB8AC3E}">
        <p14:creationId xmlns:p14="http://schemas.microsoft.com/office/powerpoint/2010/main" val="3749981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C803DD-0A7F-F25F-3419-0F05A575C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9F09-5727-4FF5-A70D-EF8A2CFDC36F}" type="datetime1">
              <a:rPr lang="de-DE" smtClean="0"/>
              <a:t>04.11.2022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09EF4-6B0E-6035-D9FA-20DAFCF4D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Betriebsanleitung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0D88F-088F-A75F-3956-D7E98F404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0C8234A5-B1C0-4D2D-8D61-4D5A42DE5BC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3445DF7-F5ED-AA34-E875-99AADE10A25E}"/>
              </a:ext>
            </a:extLst>
          </p:cNvPr>
          <p:cNvSpPr txBox="1">
            <a:spLocks/>
          </p:cNvSpPr>
          <p:nvPr/>
        </p:nvSpPr>
        <p:spPr>
          <a:xfrm>
            <a:off x="1374322" y="540000"/>
            <a:ext cx="7632450" cy="93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Bedienung Manuell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6E38D8-1B04-6EF1-89F7-8A5D3BE3A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63" y="731773"/>
            <a:ext cx="676280" cy="552454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A6E1551-7CBB-84A2-3C77-083F4BF4E97E}"/>
              </a:ext>
            </a:extLst>
          </p:cNvPr>
          <p:cNvSpPr txBox="1"/>
          <p:nvPr/>
        </p:nvSpPr>
        <p:spPr>
          <a:xfrm>
            <a:off x="940764" y="2098766"/>
            <a:ext cx="4249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Tisch nach oben -&gt; nach rechts kurbeln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Tisch nach unten -&gt; nach links kurbeln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6617B72-0EE5-D627-284E-3A1AD09220CD}"/>
              </a:ext>
            </a:extLst>
          </p:cNvPr>
          <p:cNvSpPr txBox="1"/>
          <p:nvPr/>
        </p:nvSpPr>
        <p:spPr>
          <a:xfrm>
            <a:off x="975360" y="1656209"/>
            <a:ext cx="275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Höhenverstellung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348E772-C3E8-8B05-3274-FFA218A501C1}"/>
              </a:ext>
            </a:extLst>
          </p:cNvPr>
          <p:cNvSpPr txBox="1"/>
          <p:nvPr/>
        </p:nvSpPr>
        <p:spPr>
          <a:xfrm>
            <a:off x="940763" y="3183197"/>
            <a:ext cx="275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Neigungsverstellung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C60DF4B-5FB8-74BE-13C0-C8190A081FB5}"/>
              </a:ext>
            </a:extLst>
          </p:cNvPr>
          <p:cNvSpPr txBox="1"/>
          <p:nvPr/>
        </p:nvSpPr>
        <p:spPr>
          <a:xfrm>
            <a:off x="940763" y="3629094"/>
            <a:ext cx="501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Tisch nach oben neigen -&gt; nach rechts kurbeln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Tisch nach unten neigen -&gt; nach links kurbeln</a:t>
            </a:r>
          </a:p>
        </p:txBody>
      </p:sp>
    </p:spTree>
    <p:extLst>
      <p:ext uri="{BB962C8B-B14F-4D97-AF65-F5344CB8AC3E}">
        <p14:creationId xmlns:p14="http://schemas.microsoft.com/office/powerpoint/2010/main" val="1827441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53BF-D3D7-1A68-2291-4050CC8E6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643" y="534557"/>
            <a:ext cx="7632450" cy="936000"/>
          </a:xfrm>
        </p:spPr>
        <p:txBody>
          <a:bodyPr/>
          <a:lstStyle/>
          <a:p>
            <a:r>
              <a:rPr lang="de-DE" dirty="0"/>
              <a:t>Wartung und Pflege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9EBA4-4FA0-6136-8BD9-D16BD1DB1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9F09-5727-4FF5-A70D-EF8A2CFDC36F}" type="datetime1">
              <a:rPr lang="de-DE" smtClean="0"/>
              <a:t>04.11.2022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74702-8CDC-400F-A7DB-CA745883D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Betriebsanleitung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9450A-6F73-D330-D4E0-BEEE910D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0C8234A5-B1C0-4D2D-8D61-4D5A42DE5BCC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0387EF-0FBA-D8DE-9879-DA8E96602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13" y="793005"/>
            <a:ext cx="619130" cy="4191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440F26-5038-5B0B-078D-3187C20FF9A7}"/>
              </a:ext>
            </a:extLst>
          </p:cNvPr>
          <p:cNvSpPr txBox="1"/>
          <p:nvPr/>
        </p:nvSpPr>
        <p:spPr>
          <a:xfrm>
            <a:off x="942906" y="2085999"/>
            <a:ext cx="48713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Nicht mit aggressiven Reinigungsmitteln reinigen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Reinigen Sie die Oberflächen nur mit einem feuchtem Tuch</a:t>
            </a:r>
          </a:p>
          <a:p>
            <a:endParaRPr lang="de-DE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Überprüfen Sie den Zustand des Tisches vor jeder Inbetriebnahme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Reparaturen nur mit Originalteilen</a:t>
            </a:r>
          </a:p>
        </p:txBody>
      </p:sp>
    </p:spTree>
    <p:extLst>
      <p:ext uri="{BB962C8B-B14F-4D97-AF65-F5344CB8AC3E}">
        <p14:creationId xmlns:p14="http://schemas.microsoft.com/office/powerpoint/2010/main" val="2193925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FH Kiel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9B560"/>
      </a:accent1>
      <a:accent2>
        <a:srgbClr val="E20020"/>
      </a:accent2>
      <a:accent3>
        <a:srgbClr val="00694D"/>
      </a:accent3>
      <a:accent4>
        <a:srgbClr val="F39E00"/>
      </a:accent4>
      <a:accent5>
        <a:srgbClr val="B5123E"/>
      </a:accent5>
      <a:accent6>
        <a:srgbClr val="857878"/>
      </a:accent6>
      <a:hlink>
        <a:srgbClr val="00305D"/>
      </a:hlink>
      <a:folHlink>
        <a:srgbClr val="4A473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305D">
            <a:alpha val="40000"/>
          </a:srgb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owerPoint_Standardformat" id="{E1777123-B9D0-41FF-AAB4-932B95BBB401}" vid="{0600C97B-3859-4957-A4FE-E415820938E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366</Words>
  <Application>Microsoft Office PowerPoint</Application>
  <PresentationFormat>On-screen Show (4:3)</PresentationFormat>
  <Paragraphs>95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Symbol</vt:lpstr>
      <vt:lpstr>Verdana</vt:lpstr>
      <vt:lpstr>Wingdings</vt:lpstr>
      <vt:lpstr>Office</vt:lpstr>
      <vt:lpstr>Wir präsentieren  äsKÄTisch</vt:lpstr>
      <vt:lpstr>Inhaltsverzeichnis</vt:lpstr>
      <vt:lpstr>Einzelteile</vt:lpstr>
      <vt:lpstr>Montage</vt:lpstr>
      <vt:lpstr>Montage</vt:lpstr>
      <vt:lpstr>Warnung und Sicherheit</vt:lpstr>
      <vt:lpstr>Bedienung Automatik</vt:lpstr>
      <vt:lpstr>PowerPoint Presentation</vt:lpstr>
      <vt:lpstr>Wartung und Pflege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äsKÄTisch</dc:title>
  <dc:creator>Pia Ackermann</dc:creator>
  <cp:lastModifiedBy>Caspar Quast</cp:lastModifiedBy>
  <cp:revision>10</cp:revision>
  <dcterms:created xsi:type="dcterms:W3CDTF">2022-11-03T12:49:03Z</dcterms:created>
  <dcterms:modified xsi:type="dcterms:W3CDTF">2022-11-04T13:06:19Z</dcterms:modified>
</cp:coreProperties>
</file>