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8e3b6cee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8e3b6cee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8e3b6cee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8e3b6cee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8e3b6cee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8e3b6cee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8e3b6cee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8e3b6cee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8e3b6cee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8e3b6cee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8e3b6cee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8e3b6cee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8e3b6cee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8e3b6cee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8e3b6cee3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8e3b6cee3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8e3b6cee3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8e3b6cee3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8e3b6cee3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8e3b6cee3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8e3b6cee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8e3b6cee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8e3b6cee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8e3b6cee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Final Project HPC Presentation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82FFFF"/>
                </a:solidFill>
                <a:latin typeface="Arial"/>
                <a:ea typeface="Arial"/>
                <a:cs typeface="Arial"/>
                <a:sym typeface="Arial"/>
              </a:rPr>
              <a:t>Connor Coleman &amp; Albie Luckas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ATSP (cont.)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311700" y="1229875"/>
            <a:ext cx="5244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Loop through finding tours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the found tours against the current local best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if the local best is better than the global best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Replace global if so</a:t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8475" y="183937"/>
            <a:ext cx="3043825" cy="486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ATSP (cont.)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11700" y="1229875"/>
            <a:ext cx="4759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Randomly choose a starting 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Loop through the number of cities needed to visit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Loop through non-visited cities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Find the next best travel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“Travel” to the next best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“Travel” back to the start</a:t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400" y="147388"/>
            <a:ext cx="3738326" cy="484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Timing Charts</a:t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42712"/>
            <a:ext cx="3764125" cy="196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7075" y="1017808"/>
            <a:ext cx="3380400" cy="1811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1500" y="259450"/>
            <a:ext cx="5760854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76200" y="2710622"/>
            <a:ext cx="4011225" cy="2083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 of charts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don’t think this algorithm can accurately be labeled weakly or strongly scalable since the algorithm runs for a fixed length of time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Constraining a program to run for a fixed length of time and not introducing too many inefficiencies makes the runtime fairly close to fixed!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was in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efficiently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read locks, but after fixing that the timing stayed quite stable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Elimination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Gaussian Elimination works by taking advantage of some definitional properties of the determinant: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Adding a multiple of one row or column to another does not change the determinant of a matrix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determinant of a diagonal matrix is the product of its diagonal entries.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repeatedly using a row to zero out one column in the remaining rows, we convert the matrix into a triangular matrix with the same determinant.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determinant of a triangular matrix is the product of the diagonal elements.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Gaussian Elimination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1955975" y="1947700"/>
            <a:ext cx="6876300" cy="26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525" y="1236838"/>
            <a:ext cx="7272951" cy="26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- Serial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Nested for loops hit each pair of rows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operation isolated for </a:t>
            </a:r>
            <a:r>
              <a:rPr lang="en"/>
              <a:t>parallel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running product of determinant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Multiplier constant for row pairs- precompute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6075" y="2185000"/>
            <a:ext cx="4086224" cy="1266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6063" y="409988"/>
            <a:ext cx="408622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- </a:t>
            </a:r>
            <a:r>
              <a:rPr lang="en"/>
              <a:t>Parallel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29875"/>
            <a:ext cx="2412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Inverted for loop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Mutexes</a:t>
            </a:r>
            <a:r>
              <a:rPr lang="en"/>
              <a:t> start locked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Lock and unlock to check </a:t>
            </a:r>
            <a:r>
              <a:rPr lang="en"/>
              <a:t>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Unlock when done with row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Cyclic distribution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125" y="410000"/>
            <a:ext cx="6012174" cy="22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6400" y="2835100"/>
            <a:ext cx="365760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- Serial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Double log scale to space out </a:t>
            </a:r>
            <a:r>
              <a:rPr lang="en"/>
              <a:t>exponentially</a:t>
            </a:r>
            <a:r>
              <a:rPr lang="en"/>
              <a:t> distributed sizes.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Line of best fit with slope of 3 matches </a:t>
            </a:r>
            <a:r>
              <a:rPr lang="en"/>
              <a:t>theoretical</a:t>
            </a:r>
            <a:r>
              <a:rPr lang="en"/>
              <a:t> runtime of O(n^3)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Even without </a:t>
            </a:r>
            <a:r>
              <a:rPr lang="en"/>
              <a:t>parallelization</a:t>
            </a:r>
            <a:r>
              <a:rPr lang="en"/>
              <a:t>, only ~ 2 minutes for maximum input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Very little overhead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335" y="1229977"/>
            <a:ext cx="3912030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- </a:t>
            </a:r>
            <a:r>
              <a:rPr lang="en"/>
              <a:t>Parallel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311700" y="1229975"/>
            <a:ext cx="2748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Runtime </a:t>
            </a:r>
            <a:r>
              <a:rPr lang="en"/>
              <a:t>consistent</a:t>
            </a:r>
            <a:r>
              <a:rPr lang="en"/>
              <a:t> with 12 second overhead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Efficiency decreases with threads, down to ~50% for 6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Speedup of about half the thread count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Outlier speedup for 6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299" y="1224447"/>
            <a:ext cx="3774999" cy="335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0649" y="1224450"/>
            <a:ext cx="1996652" cy="341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Traveling Salesperson Description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Variation of the classical traveling salesperson problem (TSP)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Travel costs to get from one city to another are not necessarily the same value both ways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traveler is trying to determine the most efficient route (or tour) to visit every city and end in the city they began 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purposes of this assignment, there were 1000 cities, each of which had some travel distance to every other city, making it a complete graph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this project, the goal was to create and parallelize an algorithm which found the best tour within a time constraint of 60 seconds.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ATSP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11700" y="1229875"/>
            <a:ext cx="3362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a structure to pass both thread rank and start time</a:t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025" y="1191200"/>
            <a:ext cx="520065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