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9" r:id="rId4"/>
    <p:sldId id="260" r:id="rId5"/>
    <p:sldId id="258"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424907-05DC-49A8-AF9B-BA0DCD1B450F}" type="datetimeFigureOut">
              <a:rPr lang="da-DK" smtClean="0"/>
              <a:t>27-05-2018</a:t>
            </a:fld>
            <a:endParaRPr lang="da-DK"/>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319285-5D6B-48BE-A751-CEE6334DAA84}" type="slidenum">
              <a:rPr lang="da-DK" smtClean="0"/>
              <a:t>‹nr.›</a:t>
            </a:fld>
            <a:endParaRPr lang="da-DK"/>
          </a:p>
        </p:txBody>
      </p:sp>
    </p:spTree>
    <p:extLst>
      <p:ext uri="{BB962C8B-B14F-4D97-AF65-F5344CB8AC3E}">
        <p14:creationId xmlns:p14="http://schemas.microsoft.com/office/powerpoint/2010/main" val="3323744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slidenummer 3"/>
          <p:cNvSpPr>
            <a:spLocks noGrp="1"/>
          </p:cNvSpPr>
          <p:nvPr>
            <p:ph type="sldNum" sz="quarter" idx="10"/>
          </p:nvPr>
        </p:nvSpPr>
        <p:spPr/>
        <p:txBody>
          <a:bodyPr/>
          <a:lstStyle/>
          <a:p>
            <a:fld id="{F9319285-5D6B-48BE-A751-CEE6334DAA84}" type="slidenum">
              <a:rPr lang="da-DK" smtClean="0"/>
              <a:t>1</a:t>
            </a:fld>
            <a:endParaRPr lang="da-DK"/>
          </a:p>
        </p:txBody>
      </p:sp>
    </p:spTree>
    <p:extLst>
      <p:ext uri="{BB962C8B-B14F-4D97-AF65-F5344CB8AC3E}">
        <p14:creationId xmlns:p14="http://schemas.microsoft.com/office/powerpoint/2010/main" val="2501238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a-DK" smtClean="0"/>
              <a:t>Klik for at redigere i master</a:t>
            </a:r>
            <a:endParaRPr lang="da-DK"/>
          </a:p>
        </p:txBody>
      </p:sp>
      <p:sp>
        <p:nvSpPr>
          <p:cNvPr id="3" name="U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smtClean="0"/>
              <a:t>Klik for at redigere i master</a:t>
            </a:r>
            <a:endParaRPr lang="da-DK"/>
          </a:p>
        </p:txBody>
      </p:sp>
      <p:sp>
        <p:nvSpPr>
          <p:cNvPr id="4" name="Pladsholder til dato 3"/>
          <p:cNvSpPr>
            <a:spLocks noGrp="1"/>
          </p:cNvSpPr>
          <p:nvPr>
            <p:ph type="dt" sz="half" idx="10"/>
          </p:nvPr>
        </p:nvSpPr>
        <p:spPr/>
        <p:txBody>
          <a:bodyPr/>
          <a:lstStyle/>
          <a:p>
            <a:fld id="{C10DDE50-7E62-440E-A831-355D12E2252F}" type="datetime1">
              <a:rPr lang="da-DK" smtClean="0"/>
              <a:t>27-05-2018</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8B8DE856-0CED-45AA-A512-C8A45054535C}" type="slidenum">
              <a:rPr lang="da-DK" smtClean="0"/>
              <a:t>‹nr.›</a:t>
            </a:fld>
            <a:endParaRPr lang="da-DK"/>
          </a:p>
        </p:txBody>
      </p:sp>
    </p:spTree>
    <p:extLst>
      <p:ext uri="{BB962C8B-B14F-4D97-AF65-F5344CB8AC3E}">
        <p14:creationId xmlns:p14="http://schemas.microsoft.com/office/powerpoint/2010/main" val="37784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a:t>
            </a:r>
            <a:endParaRPr lang="da-DK"/>
          </a:p>
        </p:txBody>
      </p:sp>
      <p:sp>
        <p:nvSpPr>
          <p:cNvPr id="3" name="Pladsholder til lodret titel 2"/>
          <p:cNvSpPr>
            <a:spLocks noGrp="1"/>
          </p:cNvSpPr>
          <p:nvPr>
            <p:ph type="body" orient="vert" idx="1"/>
          </p:nvPr>
        </p:nvSpPr>
        <p:spPr/>
        <p:txBody>
          <a:bodyPr vert="eaVert"/>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fld id="{8DF843CE-BAF4-48EE-A9F6-BE16058DDDF0}" type="datetime1">
              <a:rPr lang="da-DK" smtClean="0"/>
              <a:t>27-05-2018</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8B8DE856-0CED-45AA-A512-C8A45054535C}" type="slidenum">
              <a:rPr lang="da-DK" smtClean="0"/>
              <a:t>‹nr.›</a:t>
            </a:fld>
            <a:endParaRPr lang="da-DK"/>
          </a:p>
        </p:txBody>
      </p:sp>
    </p:spTree>
    <p:extLst>
      <p:ext uri="{BB962C8B-B14F-4D97-AF65-F5344CB8AC3E}">
        <p14:creationId xmlns:p14="http://schemas.microsoft.com/office/powerpoint/2010/main" val="1949818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8724900" y="365125"/>
            <a:ext cx="2628900" cy="5811838"/>
          </a:xfrm>
        </p:spPr>
        <p:txBody>
          <a:bodyPr vert="eaVert"/>
          <a:lstStyle/>
          <a:p>
            <a:r>
              <a:rPr lang="da-DK" smtClean="0"/>
              <a:t>Klik for at redigere i master</a:t>
            </a:r>
            <a:endParaRPr lang="da-DK"/>
          </a:p>
        </p:txBody>
      </p:sp>
      <p:sp>
        <p:nvSpPr>
          <p:cNvPr id="3" name="Pladsholder til lodret titel 2"/>
          <p:cNvSpPr>
            <a:spLocks noGrp="1"/>
          </p:cNvSpPr>
          <p:nvPr>
            <p:ph type="body" orient="vert" idx="1"/>
          </p:nvPr>
        </p:nvSpPr>
        <p:spPr>
          <a:xfrm>
            <a:off x="838200" y="365125"/>
            <a:ext cx="7734300" cy="5811838"/>
          </a:xfrm>
        </p:spPr>
        <p:txBody>
          <a:bodyPr vert="eaVert"/>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fld id="{24A71F1F-B54D-4BC8-BC9B-F861FF31B4A6}" type="datetime1">
              <a:rPr lang="da-DK" smtClean="0"/>
              <a:t>27-05-2018</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8B8DE856-0CED-45AA-A512-C8A45054535C}" type="slidenum">
              <a:rPr lang="da-DK" smtClean="0"/>
              <a:t>‹nr.›</a:t>
            </a:fld>
            <a:endParaRPr lang="da-DK"/>
          </a:p>
        </p:txBody>
      </p:sp>
    </p:spTree>
    <p:extLst>
      <p:ext uri="{BB962C8B-B14F-4D97-AF65-F5344CB8AC3E}">
        <p14:creationId xmlns:p14="http://schemas.microsoft.com/office/powerpoint/2010/main" val="406451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a:t>
            </a:r>
            <a:endParaRPr lang="da-DK"/>
          </a:p>
        </p:txBody>
      </p:sp>
      <p:sp>
        <p:nvSpPr>
          <p:cNvPr id="3" name="Pladsholder til indhold 2"/>
          <p:cNvSpPr>
            <a:spLocks noGrp="1"/>
          </p:cNvSpPr>
          <p:nvPr>
            <p:ph idx="1"/>
          </p:nvPr>
        </p:nvSpPr>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fld id="{798EE3A7-822C-43C2-A8DA-7520A1C2E4A3}" type="datetime1">
              <a:rPr lang="da-DK" smtClean="0"/>
              <a:t>27-05-2018</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8B8DE856-0CED-45AA-A512-C8A45054535C}" type="slidenum">
              <a:rPr lang="da-DK" smtClean="0"/>
              <a:t>‹nr.›</a:t>
            </a:fld>
            <a:endParaRPr lang="da-DK"/>
          </a:p>
        </p:txBody>
      </p:sp>
    </p:spTree>
    <p:extLst>
      <p:ext uri="{BB962C8B-B14F-4D97-AF65-F5344CB8AC3E}">
        <p14:creationId xmlns:p14="http://schemas.microsoft.com/office/powerpoint/2010/main" val="2541534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a-DK" smtClean="0"/>
              <a:t>Klik for at redigere i master</a:t>
            </a:r>
            <a:endParaRPr lang="da-DK"/>
          </a:p>
        </p:txBody>
      </p:sp>
      <p:sp>
        <p:nvSpPr>
          <p:cNvPr id="3" name="Pladsholder til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smtClean="0"/>
              <a:t>Klik for at redigere i master</a:t>
            </a:r>
          </a:p>
        </p:txBody>
      </p:sp>
      <p:sp>
        <p:nvSpPr>
          <p:cNvPr id="4" name="Pladsholder til dato 3"/>
          <p:cNvSpPr>
            <a:spLocks noGrp="1"/>
          </p:cNvSpPr>
          <p:nvPr>
            <p:ph type="dt" sz="half" idx="10"/>
          </p:nvPr>
        </p:nvSpPr>
        <p:spPr/>
        <p:txBody>
          <a:bodyPr/>
          <a:lstStyle/>
          <a:p>
            <a:fld id="{06D7E530-1C54-4156-935E-D6B03408FE44}" type="datetime1">
              <a:rPr lang="da-DK" smtClean="0"/>
              <a:t>27-05-2018</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8B8DE856-0CED-45AA-A512-C8A45054535C}" type="slidenum">
              <a:rPr lang="da-DK" smtClean="0"/>
              <a:t>‹nr.›</a:t>
            </a:fld>
            <a:endParaRPr lang="da-DK"/>
          </a:p>
        </p:txBody>
      </p:sp>
    </p:spTree>
    <p:extLst>
      <p:ext uri="{BB962C8B-B14F-4D97-AF65-F5344CB8AC3E}">
        <p14:creationId xmlns:p14="http://schemas.microsoft.com/office/powerpoint/2010/main" val="445175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a:t>
            </a:r>
            <a:endParaRPr lang="da-DK"/>
          </a:p>
        </p:txBody>
      </p:sp>
      <p:sp>
        <p:nvSpPr>
          <p:cNvPr id="3" name="Pladsholder til indhold 2"/>
          <p:cNvSpPr>
            <a:spLocks noGrp="1"/>
          </p:cNvSpPr>
          <p:nvPr>
            <p:ph sz="half" idx="1"/>
          </p:nvPr>
        </p:nvSpPr>
        <p:spPr>
          <a:xfrm>
            <a:off x="838200" y="1825625"/>
            <a:ext cx="5181600" cy="4351338"/>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indhold 3"/>
          <p:cNvSpPr>
            <a:spLocks noGrp="1"/>
          </p:cNvSpPr>
          <p:nvPr>
            <p:ph sz="half" idx="2"/>
          </p:nvPr>
        </p:nvSpPr>
        <p:spPr>
          <a:xfrm>
            <a:off x="6172200" y="1825625"/>
            <a:ext cx="5181600" cy="4351338"/>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5" name="Pladsholder til dato 4"/>
          <p:cNvSpPr>
            <a:spLocks noGrp="1"/>
          </p:cNvSpPr>
          <p:nvPr>
            <p:ph type="dt" sz="half" idx="10"/>
          </p:nvPr>
        </p:nvSpPr>
        <p:spPr/>
        <p:txBody>
          <a:bodyPr/>
          <a:lstStyle/>
          <a:p>
            <a:fld id="{7584DD0F-8591-42E4-9E7C-F804C17586A2}" type="datetime1">
              <a:rPr lang="da-DK" smtClean="0"/>
              <a:t>27-05-2018</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slidenummer 6"/>
          <p:cNvSpPr>
            <a:spLocks noGrp="1"/>
          </p:cNvSpPr>
          <p:nvPr>
            <p:ph type="sldNum" sz="quarter" idx="12"/>
          </p:nvPr>
        </p:nvSpPr>
        <p:spPr/>
        <p:txBody>
          <a:bodyPr/>
          <a:lstStyle/>
          <a:p>
            <a:fld id="{8B8DE856-0CED-45AA-A512-C8A45054535C}" type="slidenum">
              <a:rPr lang="da-DK" smtClean="0"/>
              <a:t>‹nr.›</a:t>
            </a:fld>
            <a:endParaRPr lang="da-DK"/>
          </a:p>
        </p:txBody>
      </p:sp>
    </p:spTree>
    <p:extLst>
      <p:ext uri="{BB962C8B-B14F-4D97-AF65-F5344CB8AC3E}">
        <p14:creationId xmlns:p14="http://schemas.microsoft.com/office/powerpoint/2010/main" val="2768977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a-DK" smtClean="0"/>
              <a:t>Klik for at redigere i master</a:t>
            </a:r>
            <a:endParaRPr lang="da-DK"/>
          </a:p>
        </p:txBody>
      </p:sp>
      <p:sp>
        <p:nvSpPr>
          <p:cNvPr id="3" name="Pladsholder til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i master</a:t>
            </a:r>
          </a:p>
        </p:txBody>
      </p:sp>
      <p:sp>
        <p:nvSpPr>
          <p:cNvPr id="4" name="Pladsholder til indhold 3"/>
          <p:cNvSpPr>
            <a:spLocks noGrp="1"/>
          </p:cNvSpPr>
          <p:nvPr>
            <p:ph sz="half" idx="2"/>
          </p:nvPr>
        </p:nvSpPr>
        <p:spPr>
          <a:xfrm>
            <a:off x="839788" y="2505075"/>
            <a:ext cx="5157787" cy="3684588"/>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5" name="Pladsholder til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i master</a:t>
            </a:r>
          </a:p>
        </p:txBody>
      </p:sp>
      <p:sp>
        <p:nvSpPr>
          <p:cNvPr id="6" name="Pladsholder til indhold 5"/>
          <p:cNvSpPr>
            <a:spLocks noGrp="1"/>
          </p:cNvSpPr>
          <p:nvPr>
            <p:ph sz="quarter" idx="4"/>
          </p:nvPr>
        </p:nvSpPr>
        <p:spPr>
          <a:xfrm>
            <a:off x="6172200" y="2505075"/>
            <a:ext cx="5183188" cy="3684588"/>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7" name="Pladsholder til dato 6"/>
          <p:cNvSpPr>
            <a:spLocks noGrp="1"/>
          </p:cNvSpPr>
          <p:nvPr>
            <p:ph type="dt" sz="half" idx="10"/>
          </p:nvPr>
        </p:nvSpPr>
        <p:spPr/>
        <p:txBody>
          <a:bodyPr/>
          <a:lstStyle/>
          <a:p>
            <a:fld id="{518E43B6-AEDE-4BED-8F0B-17F6A65FFDE1}" type="datetime1">
              <a:rPr lang="da-DK" smtClean="0"/>
              <a:t>27-05-2018</a:t>
            </a:fld>
            <a:endParaRPr lang="da-DK"/>
          </a:p>
        </p:txBody>
      </p:sp>
      <p:sp>
        <p:nvSpPr>
          <p:cNvPr id="8" name="Pladsholder til sidefod 7"/>
          <p:cNvSpPr>
            <a:spLocks noGrp="1"/>
          </p:cNvSpPr>
          <p:nvPr>
            <p:ph type="ftr" sz="quarter" idx="11"/>
          </p:nvPr>
        </p:nvSpPr>
        <p:spPr/>
        <p:txBody>
          <a:bodyPr/>
          <a:lstStyle/>
          <a:p>
            <a:endParaRPr lang="da-DK"/>
          </a:p>
        </p:txBody>
      </p:sp>
      <p:sp>
        <p:nvSpPr>
          <p:cNvPr id="9" name="Pladsholder til slidenummer 8"/>
          <p:cNvSpPr>
            <a:spLocks noGrp="1"/>
          </p:cNvSpPr>
          <p:nvPr>
            <p:ph type="sldNum" sz="quarter" idx="12"/>
          </p:nvPr>
        </p:nvSpPr>
        <p:spPr/>
        <p:txBody>
          <a:bodyPr/>
          <a:lstStyle/>
          <a:p>
            <a:fld id="{8B8DE856-0CED-45AA-A512-C8A45054535C}" type="slidenum">
              <a:rPr lang="da-DK" smtClean="0"/>
              <a:t>‹nr.›</a:t>
            </a:fld>
            <a:endParaRPr lang="da-DK"/>
          </a:p>
        </p:txBody>
      </p:sp>
    </p:spTree>
    <p:extLst>
      <p:ext uri="{BB962C8B-B14F-4D97-AF65-F5344CB8AC3E}">
        <p14:creationId xmlns:p14="http://schemas.microsoft.com/office/powerpoint/2010/main" val="1848894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a:t>
            </a:r>
            <a:endParaRPr lang="da-DK"/>
          </a:p>
        </p:txBody>
      </p:sp>
      <p:sp>
        <p:nvSpPr>
          <p:cNvPr id="3" name="Pladsholder til dato 2"/>
          <p:cNvSpPr>
            <a:spLocks noGrp="1"/>
          </p:cNvSpPr>
          <p:nvPr>
            <p:ph type="dt" sz="half" idx="10"/>
          </p:nvPr>
        </p:nvSpPr>
        <p:spPr/>
        <p:txBody>
          <a:bodyPr/>
          <a:lstStyle/>
          <a:p>
            <a:fld id="{0A128C14-A02B-4CBC-BDB1-FB1004183415}" type="datetime1">
              <a:rPr lang="da-DK" smtClean="0"/>
              <a:t>27-05-2018</a:t>
            </a:fld>
            <a:endParaRPr lang="da-DK"/>
          </a:p>
        </p:txBody>
      </p:sp>
      <p:sp>
        <p:nvSpPr>
          <p:cNvPr id="4" name="Pladsholder til sidefod 3"/>
          <p:cNvSpPr>
            <a:spLocks noGrp="1"/>
          </p:cNvSpPr>
          <p:nvPr>
            <p:ph type="ftr" sz="quarter" idx="11"/>
          </p:nvPr>
        </p:nvSpPr>
        <p:spPr/>
        <p:txBody>
          <a:bodyPr/>
          <a:lstStyle/>
          <a:p>
            <a:endParaRPr lang="da-DK"/>
          </a:p>
        </p:txBody>
      </p:sp>
      <p:sp>
        <p:nvSpPr>
          <p:cNvPr id="5" name="Pladsholder til slidenummer 4"/>
          <p:cNvSpPr>
            <a:spLocks noGrp="1"/>
          </p:cNvSpPr>
          <p:nvPr>
            <p:ph type="sldNum" sz="quarter" idx="12"/>
          </p:nvPr>
        </p:nvSpPr>
        <p:spPr/>
        <p:txBody>
          <a:bodyPr/>
          <a:lstStyle/>
          <a:p>
            <a:fld id="{8B8DE856-0CED-45AA-A512-C8A45054535C}" type="slidenum">
              <a:rPr lang="da-DK" smtClean="0"/>
              <a:t>‹nr.›</a:t>
            </a:fld>
            <a:endParaRPr lang="da-DK"/>
          </a:p>
        </p:txBody>
      </p:sp>
    </p:spTree>
    <p:extLst>
      <p:ext uri="{BB962C8B-B14F-4D97-AF65-F5344CB8AC3E}">
        <p14:creationId xmlns:p14="http://schemas.microsoft.com/office/powerpoint/2010/main" val="3624381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EEDDB43A-86F4-4230-9615-2682E5202CD1}" type="datetime1">
              <a:rPr lang="da-DK" smtClean="0"/>
              <a:t>27-05-2018</a:t>
            </a:fld>
            <a:endParaRPr lang="da-DK"/>
          </a:p>
        </p:txBody>
      </p:sp>
      <p:sp>
        <p:nvSpPr>
          <p:cNvPr id="3" name="Pladsholder til sidefod 2"/>
          <p:cNvSpPr>
            <a:spLocks noGrp="1"/>
          </p:cNvSpPr>
          <p:nvPr>
            <p:ph type="ftr" sz="quarter" idx="11"/>
          </p:nvPr>
        </p:nvSpPr>
        <p:spPr/>
        <p:txBody>
          <a:bodyPr/>
          <a:lstStyle/>
          <a:p>
            <a:endParaRPr lang="da-DK"/>
          </a:p>
        </p:txBody>
      </p:sp>
      <p:sp>
        <p:nvSpPr>
          <p:cNvPr id="4" name="Pladsholder til slidenummer 3"/>
          <p:cNvSpPr>
            <a:spLocks noGrp="1"/>
          </p:cNvSpPr>
          <p:nvPr>
            <p:ph type="sldNum" sz="quarter" idx="12"/>
          </p:nvPr>
        </p:nvSpPr>
        <p:spPr/>
        <p:txBody>
          <a:bodyPr/>
          <a:lstStyle/>
          <a:p>
            <a:fld id="{8B8DE856-0CED-45AA-A512-C8A45054535C}" type="slidenum">
              <a:rPr lang="da-DK" smtClean="0"/>
              <a:t>‹nr.›</a:t>
            </a:fld>
            <a:endParaRPr lang="da-DK"/>
          </a:p>
        </p:txBody>
      </p:sp>
    </p:spTree>
    <p:extLst>
      <p:ext uri="{BB962C8B-B14F-4D97-AF65-F5344CB8AC3E}">
        <p14:creationId xmlns:p14="http://schemas.microsoft.com/office/powerpoint/2010/main" val="1932924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a-DK" smtClean="0"/>
              <a:t>Klik for at redigere i master</a:t>
            </a:r>
            <a:endParaRPr lang="da-DK"/>
          </a:p>
        </p:txBody>
      </p:sp>
      <p:sp>
        <p:nvSpPr>
          <p:cNvPr id="3" name="Pladsholder til indhol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smtClean="0"/>
              <a:t>Klik for at redigere i master</a:t>
            </a:r>
          </a:p>
        </p:txBody>
      </p:sp>
      <p:sp>
        <p:nvSpPr>
          <p:cNvPr id="5" name="Pladsholder til dato 4"/>
          <p:cNvSpPr>
            <a:spLocks noGrp="1"/>
          </p:cNvSpPr>
          <p:nvPr>
            <p:ph type="dt" sz="half" idx="10"/>
          </p:nvPr>
        </p:nvSpPr>
        <p:spPr/>
        <p:txBody>
          <a:bodyPr/>
          <a:lstStyle/>
          <a:p>
            <a:fld id="{E37E0EA3-B12A-4D8A-A29B-27F238F0D206}" type="datetime1">
              <a:rPr lang="da-DK" smtClean="0"/>
              <a:t>27-05-2018</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slidenummer 6"/>
          <p:cNvSpPr>
            <a:spLocks noGrp="1"/>
          </p:cNvSpPr>
          <p:nvPr>
            <p:ph type="sldNum" sz="quarter" idx="12"/>
          </p:nvPr>
        </p:nvSpPr>
        <p:spPr/>
        <p:txBody>
          <a:bodyPr/>
          <a:lstStyle/>
          <a:p>
            <a:fld id="{8B8DE856-0CED-45AA-A512-C8A45054535C}" type="slidenum">
              <a:rPr lang="da-DK" smtClean="0"/>
              <a:t>‹nr.›</a:t>
            </a:fld>
            <a:endParaRPr lang="da-DK"/>
          </a:p>
        </p:txBody>
      </p:sp>
    </p:spTree>
    <p:extLst>
      <p:ext uri="{BB962C8B-B14F-4D97-AF65-F5344CB8AC3E}">
        <p14:creationId xmlns:p14="http://schemas.microsoft.com/office/powerpoint/2010/main" val="1872293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a-DK" smtClean="0"/>
              <a:t>Klik for at redigere i master</a:t>
            </a:r>
            <a:endParaRPr lang="da-DK"/>
          </a:p>
        </p:txBody>
      </p:sp>
      <p:sp>
        <p:nvSpPr>
          <p:cNvPr id="3" name="Pladsholder til billed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smtClean="0"/>
              <a:t>Klik for at redigere i master</a:t>
            </a:r>
          </a:p>
        </p:txBody>
      </p:sp>
      <p:sp>
        <p:nvSpPr>
          <p:cNvPr id="5" name="Pladsholder til dato 4"/>
          <p:cNvSpPr>
            <a:spLocks noGrp="1"/>
          </p:cNvSpPr>
          <p:nvPr>
            <p:ph type="dt" sz="half" idx="10"/>
          </p:nvPr>
        </p:nvSpPr>
        <p:spPr/>
        <p:txBody>
          <a:bodyPr/>
          <a:lstStyle/>
          <a:p>
            <a:fld id="{20AAC455-B44E-4E33-B817-73D1CAC5DB1D}" type="datetime1">
              <a:rPr lang="da-DK" smtClean="0"/>
              <a:t>27-05-2018</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slidenummer 6"/>
          <p:cNvSpPr>
            <a:spLocks noGrp="1"/>
          </p:cNvSpPr>
          <p:nvPr>
            <p:ph type="sldNum" sz="quarter" idx="12"/>
          </p:nvPr>
        </p:nvSpPr>
        <p:spPr/>
        <p:txBody>
          <a:bodyPr/>
          <a:lstStyle/>
          <a:p>
            <a:fld id="{8B8DE856-0CED-45AA-A512-C8A45054535C}" type="slidenum">
              <a:rPr lang="da-DK" smtClean="0"/>
              <a:t>‹nr.›</a:t>
            </a:fld>
            <a:endParaRPr lang="da-DK"/>
          </a:p>
        </p:txBody>
      </p:sp>
    </p:spTree>
    <p:extLst>
      <p:ext uri="{BB962C8B-B14F-4D97-AF65-F5344CB8AC3E}">
        <p14:creationId xmlns:p14="http://schemas.microsoft.com/office/powerpoint/2010/main" val="1730217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smtClean="0"/>
              <a:t>Klik for at redigere i master</a:t>
            </a:r>
            <a:endParaRPr lang="da-DK"/>
          </a:p>
        </p:txBody>
      </p:sp>
      <p:sp>
        <p:nvSpPr>
          <p:cNvPr id="3" name="Pladsholder til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F9B69D-3ECB-4CF8-BCA9-94850B43A4EB}" type="datetime1">
              <a:rPr lang="da-DK" smtClean="0"/>
              <a:t>27-05-2018</a:t>
            </a:fld>
            <a:endParaRPr lang="da-DK"/>
          </a:p>
        </p:txBody>
      </p:sp>
      <p:sp>
        <p:nvSpPr>
          <p:cNvPr id="5" name="Pladsholder til sidefod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8DE856-0CED-45AA-A512-C8A45054535C}" type="slidenum">
              <a:rPr lang="da-DK" smtClean="0"/>
              <a:t>‹nr.›</a:t>
            </a:fld>
            <a:endParaRPr lang="da-DK"/>
          </a:p>
        </p:txBody>
      </p:sp>
    </p:spTree>
    <p:extLst>
      <p:ext uri="{BB962C8B-B14F-4D97-AF65-F5344CB8AC3E}">
        <p14:creationId xmlns:p14="http://schemas.microsoft.com/office/powerpoint/2010/main" val="117687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0.png"/><Relationship Id="rId7" Type="http://schemas.openxmlformats.org/officeDocument/2006/relationships/image" Target="../media/image6.png"/><Relationship Id="rId12"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2.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90546"/>
            <a:ext cx="9144000" cy="837065"/>
          </a:xfrm>
        </p:spPr>
        <p:txBody>
          <a:bodyPr>
            <a:normAutofit fontScale="90000"/>
          </a:bodyPr>
          <a:lstStyle/>
          <a:p>
            <a:r>
              <a:rPr lang="da-DK" dirty="0" smtClean="0">
                <a:solidFill>
                  <a:schemeClr val="accent5"/>
                </a:solidFill>
                <a:latin typeface="Arial" panose="020B0604020202020204" pitchFamily="34" charset="0"/>
                <a:cs typeface="Arial" panose="020B0604020202020204" pitchFamily="34" charset="0"/>
              </a:rPr>
              <a:t>Unity eksamen</a:t>
            </a:r>
            <a:endParaRPr lang="da-DK" dirty="0">
              <a:solidFill>
                <a:schemeClr val="accent5"/>
              </a:solidFill>
              <a:latin typeface="Arial" panose="020B0604020202020204" pitchFamily="34" charset="0"/>
              <a:cs typeface="Arial" panose="020B0604020202020204" pitchFamily="34" charset="0"/>
            </a:endParaRPr>
          </a:p>
        </p:txBody>
      </p:sp>
      <p:sp>
        <p:nvSpPr>
          <p:cNvPr id="3" name="Undertitel 2"/>
          <p:cNvSpPr>
            <a:spLocks noGrp="1"/>
          </p:cNvSpPr>
          <p:nvPr>
            <p:ph type="subTitle" idx="1"/>
          </p:nvPr>
        </p:nvSpPr>
        <p:spPr>
          <a:xfrm>
            <a:off x="1698173" y="1720985"/>
            <a:ext cx="9144000" cy="3086145"/>
          </a:xfrm>
        </p:spPr>
        <p:txBody>
          <a:bodyPr>
            <a:noAutofit/>
          </a:bodyPr>
          <a:lstStyle/>
          <a:p>
            <a:r>
              <a:rPr lang="da-DK" sz="3600" dirty="0" smtClean="0">
                <a:latin typeface="Arial" panose="020B0604020202020204" pitchFamily="34" charset="0"/>
                <a:cs typeface="Arial" panose="020B0604020202020204" pitchFamily="34" charset="0"/>
              </a:rPr>
              <a:t>Det vi skal igennem:</a:t>
            </a:r>
          </a:p>
          <a:p>
            <a:endParaRPr lang="da-DK" sz="3600" dirty="0" smtClean="0">
              <a:latin typeface="Arial" panose="020B0604020202020204" pitchFamily="34" charset="0"/>
              <a:cs typeface="Arial" panose="020B0604020202020204" pitchFamily="34" charset="0"/>
            </a:endParaRPr>
          </a:p>
          <a:p>
            <a:r>
              <a:rPr lang="da-DK" sz="3600" dirty="0" smtClean="0">
                <a:latin typeface="Arial" panose="020B0604020202020204" pitchFamily="34" charset="0"/>
                <a:cs typeface="Arial" panose="020B0604020202020204" pitchFamily="34" charset="0"/>
              </a:rPr>
              <a:t>Intro</a:t>
            </a:r>
          </a:p>
          <a:p>
            <a:r>
              <a:rPr lang="da-DK" sz="3600" dirty="0" smtClean="0">
                <a:latin typeface="Arial" panose="020B0604020202020204" pitchFamily="34" charset="0"/>
                <a:cs typeface="Arial" panose="020B0604020202020204" pitchFamily="34" charset="0"/>
              </a:rPr>
              <a:t>Jump game</a:t>
            </a:r>
          </a:p>
          <a:p>
            <a:r>
              <a:rPr lang="da-DK" sz="3600" dirty="0" smtClean="0">
                <a:latin typeface="Arial" panose="020B0604020202020204" pitchFamily="34" charset="0"/>
                <a:cs typeface="Arial" panose="020B0604020202020204" pitchFamily="34" charset="0"/>
              </a:rPr>
              <a:t>Afslutning</a:t>
            </a:r>
            <a:endParaRPr lang="da-DK" sz="3600" dirty="0">
              <a:latin typeface="Arial" panose="020B0604020202020204" pitchFamily="34" charset="0"/>
              <a:cs typeface="Arial" panose="020B0604020202020204" pitchFamily="34" charset="0"/>
            </a:endParaRPr>
          </a:p>
        </p:txBody>
      </p:sp>
      <p:pic>
        <p:nvPicPr>
          <p:cNvPr id="5" name="Billed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972" y="6322427"/>
            <a:ext cx="409575" cy="542925"/>
          </a:xfrm>
          <a:prstGeom prst="rect">
            <a:avLst/>
          </a:prstGeom>
        </p:spPr>
      </p:pic>
      <p:pic>
        <p:nvPicPr>
          <p:cNvPr id="7" name="Billed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730" y="6083935"/>
            <a:ext cx="662598" cy="781866"/>
          </a:xfrm>
          <a:prstGeom prst="rect">
            <a:avLst/>
          </a:prstGeom>
        </p:spPr>
      </p:pic>
      <p:sp>
        <p:nvSpPr>
          <p:cNvPr id="8" name="Pladsholder til slidenummer 7"/>
          <p:cNvSpPr>
            <a:spLocks noGrp="1"/>
          </p:cNvSpPr>
          <p:nvPr>
            <p:ph type="sldNum" sz="quarter" idx="12"/>
          </p:nvPr>
        </p:nvSpPr>
        <p:spPr/>
        <p:txBody>
          <a:bodyPr/>
          <a:lstStyle/>
          <a:p>
            <a:fld id="{308D650B-8459-4F63-A82A-65CDFD8D3363}" type="slidenum">
              <a:rPr lang="da-DK" sz="2000" smtClean="0">
                <a:solidFill>
                  <a:schemeClr val="accent5"/>
                </a:solidFill>
                <a:latin typeface="Arial" panose="020B0604020202020204" pitchFamily="34" charset="0"/>
                <a:cs typeface="Arial" panose="020B0604020202020204" pitchFamily="34" charset="0"/>
              </a:rPr>
              <a:t>1</a:t>
            </a:fld>
            <a:r>
              <a:rPr lang="da-DK" sz="2000" dirty="0" smtClean="0">
                <a:solidFill>
                  <a:schemeClr val="accent5"/>
                </a:solidFill>
                <a:latin typeface="Arial" panose="020B0604020202020204" pitchFamily="34" charset="0"/>
                <a:cs typeface="Arial" panose="020B0604020202020204" pitchFamily="34" charset="0"/>
              </a:rPr>
              <a:t>/13</a:t>
            </a:r>
            <a:endParaRPr lang="da-DK" sz="2000" dirty="0">
              <a:solidFill>
                <a:schemeClr val="accent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23298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slidenummer 3"/>
          <p:cNvSpPr>
            <a:spLocks noGrp="1"/>
          </p:cNvSpPr>
          <p:nvPr>
            <p:ph type="sldNum" sz="quarter" idx="12"/>
          </p:nvPr>
        </p:nvSpPr>
        <p:spPr/>
        <p:txBody>
          <a:bodyPr/>
          <a:lstStyle/>
          <a:p>
            <a:fld id="{8B8DE856-0CED-45AA-A512-C8A45054535C}" type="slidenum">
              <a:rPr lang="da-DK" sz="2000" smtClean="0">
                <a:solidFill>
                  <a:schemeClr val="accent5"/>
                </a:solidFill>
                <a:latin typeface="Arial" panose="020B0604020202020204" pitchFamily="34" charset="0"/>
                <a:cs typeface="Arial" panose="020B0604020202020204" pitchFamily="34" charset="0"/>
              </a:rPr>
              <a:pPr/>
              <a:t>10</a:t>
            </a:fld>
            <a:r>
              <a:rPr lang="da-DK" sz="2000" dirty="0" smtClean="0">
                <a:solidFill>
                  <a:schemeClr val="accent5"/>
                </a:solidFill>
                <a:latin typeface="Arial" panose="020B0604020202020204" pitchFamily="34" charset="0"/>
                <a:cs typeface="Arial" panose="020B0604020202020204" pitchFamily="34" charset="0"/>
              </a:rPr>
              <a:t>/13</a:t>
            </a:r>
            <a:endParaRPr lang="da-DK" sz="2000" dirty="0">
              <a:solidFill>
                <a:schemeClr val="accent5"/>
              </a:solidFill>
              <a:latin typeface="Arial" panose="020B0604020202020204" pitchFamily="34" charset="0"/>
              <a:cs typeface="Arial" panose="020B0604020202020204" pitchFamily="34" charset="0"/>
            </a:endParaRPr>
          </a:p>
        </p:txBody>
      </p:sp>
      <p:sp>
        <p:nvSpPr>
          <p:cNvPr id="5" name="Titel 1"/>
          <p:cNvSpPr>
            <a:spLocks noGrp="1"/>
          </p:cNvSpPr>
          <p:nvPr>
            <p:ph type="title"/>
          </p:nvPr>
        </p:nvSpPr>
        <p:spPr>
          <a:xfrm>
            <a:off x="838200" y="164829"/>
            <a:ext cx="10515600" cy="714738"/>
          </a:xfrm>
        </p:spPr>
        <p:txBody>
          <a:bodyPr>
            <a:noAutofit/>
          </a:bodyPr>
          <a:lstStyle/>
          <a:p>
            <a:pPr algn="ctr"/>
            <a:r>
              <a:rPr lang="da-DK" sz="3200" dirty="0" smtClean="0">
                <a:latin typeface="Arial" panose="020B0604020202020204" pitchFamily="34" charset="0"/>
                <a:cs typeface="Arial" panose="020B0604020202020204" pitchFamily="34" charset="0"/>
              </a:rPr>
              <a:t>Jump game – Booster</a:t>
            </a:r>
            <a:endParaRPr lang="da-DK" sz="3200" dirty="0">
              <a:latin typeface="Arial" panose="020B0604020202020204" pitchFamily="34" charset="0"/>
              <a:cs typeface="Arial" panose="020B0604020202020204" pitchFamily="34" charset="0"/>
            </a:endParaRPr>
          </a:p>
        </p:txBody>
      </p:sp>
      <p:sp>
        <p:nvSpPr>
          <p:cNvPr id="6" name="Pladsholder til indhold 2"/>
          <p:cNvSpPr>
            <a:spLocks noGrp="1"/>
          </p:cNvSpPr>
          <p:nvPr>
            <p:ph idx="1"/>
          </p:nvPr>
        </p:nvSpPr>
        <p:spPr>
          <a:xfrm>
            <a:off x="838200" y="812981"/>
            <a:ext cx="10515600" cy="5979705"/>
          </a:xfrm>
        </p:spPr>
        <p:txBody>
          <a:bodyPr>
            <a:normAutofit fontScale="25000" lnSpcReduction="20000"/>
          </a:bodyPr>
          <a:lstStyle/>
          <a:p>
            <a:r>
              <a:rPr lang="da-DK" sz="9600" dirty="0"/>
              <a:t>Vores </a:t>
            </a:r>
            <a:r>
              <a:rPr lang="da-DK" sz="9600" dirty="0" err="1" smtClean="0"/>
              <a:t>booster</a:t>
            </a:r>
            <a:r>
              <a:rPr lang="da-DK" sz="9600" dirty="0" smtClean="0"/>
              <a:t> </a:t>
            </a:r>
            <a:r>
              <a:rPr lang="da-DK" sz="9600" dirty="0"/>
              <a:t>indeholder </a:t>
            </a:r>
            <a:r>
              <a:rPr lang="da-DK" sz="9600" dirty="0" smtClean="0"/>
              <a:t>et sprite af </a:t>
            </a:r>
            <a:r>
              <a:rPr lang="da-DK" sz="9600" dirty="0" err="1" smtClean="0"/>
              <a:t>sonic</a:t>
            </a:r>
            <a:r>
              <a:rPr lang="da-DK" sz="9600" dirty="0" smtClean="0"/>
              <a:t> i </a:t>
            </a:r>
            <a:r>
              <a:rPr lang="da-DK" sz="9600" dirty="0"/>
              <a:t>et gameobject samt et gameobject som trigger med en box collider 2d og et </a:t>
            </a:r>
            <a:r>
              <a:rPr lang="da-DK" sz="9600" dirty="0" err="1" smtClean="0"/>
              <a:t>booster</a:t>
            </a:r>
            <a:r>
              <a:rPr lang="da-DK" sz="9600" dirty="0" smtClean="0"/>
              <a:t> </a:t>
            </a:r>
            <a:r>
              <a:rPr lang="da-DK" sz="9600" dirty="0"/>
              <a:t>script</a:t>
            </a:r>
            <a:r>
              <a:rPr lang="da-DK" sz="9600" dirty="0" smtClean="0"/>
              <a:t>.</a:t>
            </a:r>
          </a:p>
          <a:p>
            <a:pPr marL="0" indent="0">
              <a:buNone/>
            </a:pPr>
            <a:endParaRPr lang="da-DK" sz="6000" dirty="0" smtClean="0"/>
          </a:p>
          <a:p>
            <a:pPr marL="0" indent="0">
              <a:spcBef>
                <a:spcPts val="0"/>
              </a:spcBef>
              <a:buNone/>
            </a:pPr>
            <a:endParaRPr lang="da-DK" sz="2900" dirty="0" smtClean="0"/>
          </a:p>
          <a:p>
            <a:pPr marL="0" indent="0">
              <a:spcBef>
                <a:spcPts val="0"/>
              </a:spcBef>
              <a:buNone/>
            </a:pPr>
            <a:r>
              <a:rPr lang="da-DK" sz="5600" dirty="0" smtClean="0"/>
              <a:t>public </a:t>
            </a:r>
            <a:r>
              <a:rPr lang="da-DK" sz="5600" dirty="0"/>
              <a:t>class BoostScript : MonoBehaviour {</a:t>
            </a:r>
          </a:p>
          <a:p>
            <a:pPr marL="0" indent="0">
              <a:spcBef>
                <a:spcPts val="0"/>
              </a:spcBef>
              <a:buNone/>
            </a:pPr>
            <a:endParaRPr lang="da-DK" sz="5600" dirty="0"/>
          </a:p>
          <a:p>
            <a:pPr marL="0" indent="0">
              <a:spcBef>
                <a:spcPts val="0"/>
              </a:spcBef>
              <a:buNone/>
            </a:pPr>
            <a:r>
              <a:rPr lang="da-DK" sz="5600" dirty="0"/>
              <a:t>    [SerializeField] private string findBooster;</a:t>
            </a:r>
          </a:p>
          <a:p>
            <a:pPr marL="0" indent="0">
              <a:spcBef>
                <a:spcPts val="0"/>
              </a:spcBef>
              <a:buNone/>
            </a:pPr>
            <a:r>
              <a:rPr lang="da-DK" sz="5600" dirty="0"/>
              <a:t>    private bool player = false;</a:t>
            </a:r>
          </a:p>
          <a:p>
            <a:pPr marL="0" indent="0">
              <a:spcBef>
                <a:spcPts val="0"/>
              </a:spcBef>
              <a:buNone/>
            </a:pPr>
            <a:r>
              <a:rPr lang="da-DK" sz="5600" dirty="0"/>
              <a:t>    </a:t>
            </a:r>
          </a:p>
          <a:p>
            <a:pPr marL="0" indent="0">
              <a:spcBef>
                <a:spcPts val="0"/>
              </a:spcBef>
              <a:buNone/>
            </a:pPr>
            <a:endParaRPr lang="da-DK" sz="5600" dirty="0"/>
          </a:p>
          <a:p>
            <a:pPr marL="0" indent="0">
              <a:spcBef>
                <a:spcPts val="0"/>
              </a:spcBef>
              <a:buNone/>
            </a:pPr>
            <a:endParaRPr lang="da-DK" sz="5600" dirty="0"/>
          </a:p>
          <a:p>
            <a:pPr marL="0" indent="0">
              <a:spcBef>
                <a:spcPts val="0"/>
              </a:spcBef>
              <a:buNone/>
            </a:pPr>
            <a:r>
              <a:rPr lang="da-DK" sz="5600" dirty="0"/>
              <a:t>    void OnTriggerEnter2D(Collider2D theCollider)</a:t>
            </a:r>
          </a:p>
          <a:p>
            <a:pPr marL="0" indent="0">
              <a:spcBef>
                <a:spcPts val="0"/>
              </a:spcBef>
              <a:buNone/>
            </a:pPr>
            <a:r>
              <a:rPr lang="da-DK" sz="5600" dirty="0"/>
              <a:t>    {</a:t>
            </a:r>
          </a:p>
          <a:p>
            <a:pPr marL="0" indent="0">
              <a:spcBef>
                <a:spcPts val="0"/>
              </a:spcBef>
              <a:buNone/>
            </a:pPr>
            <a:r>
              <a:rPr lang="da-DK" sz="5600" dirty="0"/>
              <a:t>        if (theCollider.CompareTag("Player") &amp;&amp; !player)</a:t>
            </a:r>
          </a:p>
          <a:p>
            <a:pPr marL="0" indent="0">
              <a:spcBef>
                <a:spcPts val="0"/>
              </a:spcBef>
              <a:buNone/>
            </a:pPr>
            <a:r>
              <a:rPr lang="da-DK" sz="5600" dirty="0"/>
              <a:t>        {</a:t>
            </a:r>
          </a:p>
          <a:p>
            <a:pPr marL="0" indent="0">
              <a:spcBef>
                <a:spcPts val="0"/>
              </a:spcBef>
              <a:buNone/>
            </a:pPr>
            <a:r>
              <a:rPr lang="da-DK" sz="5600" dirty="0"/>
              <a:t>            GameObject thePlayer = GameObject.Find("PennyPixel");</a:t>
            </a:r>
          </a:p>
          <a:p>
            <a:pPr marL="0" indent="0">
              <a:spcBef>
                <a:spcPts val="0"/>
              </a:spcBef>
              <a:buNone/>
            </a:pPr>
            <a:r>
              <a:rPr lang="da-DK" sz="5600" dirty="0"/>
              <a:t>            PlayerPlatformerController playerScript = thePlayer.GetComponent&lt;PlayerPlatformerController&gt;();</a:t>
            </a:r>
          </a:p>
          <a:p>
            <a:pPr marL="0" indent="0">
              <a:spcBef>
                <a:spcPts val="0"/>
              </a:spcBef>
              <a:buNone/>
            </a:pPr>
            <a:r>
              <a:rPr lang="en-US" sz="5600" dirty="0"/>
              <a:t>            player = true; // this stops OnCollision.... from running again</a:t>
            </a:r>
          </a:p>
          <a:p>
            <a:pPr marL="0" indent="0">
              <a:spcBef>
                <a:spcPts val="0"/>
              </a:spcBef>
              <a:buNone/>
            </a:pPr>
            <a:r>
              <a:rPr lang="da-DK" sz="5600" dirty="0"/>
              <a:t>            playerScript.maxSpeed += 30;</a:t>
            </a:r>
          </a:p>
          <a:p>
            <a:pPr marL="0" indent="0">
              <a:spcBef>
                <a:spcPts val="0"/>
              </a:spcBef>
              <a:buNone/>
            </a:pPr>
            <a:r>
              <a:rPr lang="da-DK" sz="5600" dirty="0"/>
              <a:t>            </a:t>
            </a:r>
            <a:r>
              <a:rPr lang="da-DK" sz="5600" dirty="0" err="1"/>
              <a:t>StartCoroutine</a:t>
            </a:r>
            <a:r>
              <a:rPr lang="da-DK" sz="5600" dirty="0"/>
              <a:t>(</a:t>
            </a:r>
            <a:r>
              <a:rPr lang="da-DK" sz="5600" dirty="0" err="1"/>
              <a:t>speedTime</a:t>
            </a:r>
            <a:r>
              <a:rPr lang="da-DK" sz="5600" dirty="0"/>
              <a:t>());</a:t>
            </a:r>
          </a:p>
          <a:p>
            <a:pPr marL="0" indent="0">
              <a:spcBef>
                <a:spcPts val="0"/>
              </a:spcBef>
              <a:buNone/>
            </a:pPr>
            <a:r>
              <a:rPr lang="da-DK" sz="5600" dirty="0"/>
              <a:t>        }</a:t>
            </a:r>
          </a:p>
          <a:p>
            <a:pPr marL="0" indent="0">
              <a:spcBef>
                <a:spcPts val="0"/>
              </a:spcBef>
              <a:buNone/>
            </a:pPr>
            <a:r>
              <a:rPr lang="da-DK" sz="5600" dirty="0"/>
              <a:t>    }</a:t>
            </a:r>
          </a:p>
          <a:p>
            <a:pPr marL="0" indent="0">
              <a:spcBef>
                <a:spcPts val="0"/>
              </a:spcBef>
              <a:buNone/>
            </a:pPr>
            <a:endParaRPr lang="da-DK" sz="5600" dirty="0"/>
          </a:p>
          <a:p>
            <a:pPr marL="0" indent="0">
              <a:spcBef>
                <a:spcPts val="0"/>
              </a:spcBef>
              <a:buNone/>
            </a:pPr>
            <a:r>
              <a:rPr lang="da-DK" sz="5600" dirty="0"/>
              <a:t>     IEnumerator speedTime()</a:t>
            </a:r>
          </a:p>
          <a:p>
            <a:pPr marL="0" indent="0">
              <a:spcBef>
                <a:spcPts val="0"/>
              </a:spcBef>
              <a:buNone/>
            </a:pPr>
            <a:r>
              <a:rPr lang="da-DK" sz="5600" dirty="0"/>
              <a:t>     {</a:t>
            </a:r>
          </a:p>
          <a:p>
            <a:pPr marL="0" indent="0">
              <a:spcBef>
                <a:spcPts val="0"/>
              </a:spcBef>
              <a:buNone/>
            </a:pPr>
            <a:r>
              <a:rPr lang="da-DK" sz="5600" dirty="0"/>
              <a:t>        yield return new WaitForSeconds(4);</a:t>
            </a:r>
          </a:p>
          <a:p>
            <a:pPr marL="0" indent="0">
              <a:spcBef>
                <a:spcPts val="0"/>
              </a:spcBef>
              <a:buNone/>
            </a:pPr>
            <a:r>
              <a:rPr lang="da-DK" sz="5600" dirty="0"/>
              <a:t>        revertSpeed();</a:t>
            </a:r>
          </a:p>
          <a:p>
            <a:pPr marL="0" indent="0">
              <a:spcBef>
                <a:spcPts val="0"/>
              </a:spcBef>
              <a:buNone/>
            </a:pPr>
            <a:r>
              <a:rPr lang="da-DK" sz="5600" dirty="0"/>
              <a:t>     }</a:t>
            </a:r>
          </a:p>
          <a:p>
            <a:pPr marL="0" indent="0">
              <a:spcBef>
                <a:spcPts val="0"/>
              </a:spcBef>
              <a:buNone/>
            </a:pPr>
            <a:r>
              <a:rPr lang="da-DK" sz="5600" dirty="0"/>
              <a:t>  </a:t>
            </a:r>
          </a:p>
          <a:p>
            <a:pPr marL="0" indent="0">
              <a:spcBef>
                <a:spcPts val="0"/>
              </a:spcBef>
              <a:buNone/>
            </a:pPr>
            <a:r>
              <a:rPr lang="da-DK" sz="5600" dirty="0"/>
              <a:t>     void revertSpeed()</a:t>
            </a:r>
          </a:p>
          <a:p>
            <a:pPr marL="0" indent="0">
              <a:spcBef>
                <a:spcPts val="0"/>
              </a:spcBef>
              <a:buNone/>
            </a:pPr>
            <a:r>
              <a:rPr lang="da-DK" sz="5600" dirty="0"/>
              <a:t>     {</a:t>
            </a:r>
          </a:p>
          <a:p>
            <a:pPr marL="0" indent="0">
              <a:spcBef>
                <a:spcPts val="0"/>
              </a:spcBef>
              <a:buNone/>
            </a:pPr>
            <a:r>
              <a:rPr lang="da-DK" sz="5600" dirty="0"/>
              <a:t>        GameObject thePlayer = GameObject.Find("PennyPixel");</a:t>
            </a:r>
          </a:p>
          <a:p>
            <a:pPr marL="0" indent="0">
              <a:spcBef>
                <a:spcPts val="0"/>
              </a:spcBef>
              <a:buNone/>
            </a:pPr>
            <a:r>
              <a:rPr lang="da-DK" sz="5600" dirty="0"/>
              <a:t>        GameObject boosterFound = GameObject.Find(findBooster);</a:t>
            </a:r>
          </a:p>
          <a:p>
            <a:pPr marL="0" indent="0">
              <a:spcBef>
                <a:spcPts val="0"/>
              </a:spcBef>
              <a:buNone/>
            </a:pPr>
            <a:r>
              <a:rPr lang="da-DK" sz="5600" dirty="0"/>
              <a:t>        PlayerPlatformerController playerScript = thePlayer.GetComponent&lt;PlayerPlatformerController&gt;();</a:t>
            </a:r>
          </a:p>
          <a:p>
            <a:pPr marL="0" indent="0">
              <a:spcBef>
                <a:spcPts val="0"/>
              </a:spcBef>
              <a:buNone/>
            </a:pPr>
            <a:r>
              <a:rPr lang="da-DK" sz="5600" dirty="0"/>
              <a:t>        playerScript.maxSpeed = 7;</a:t>
            </a:r>
          </a:p>
          <a:p>
            <a:pPr marL="0" indent="0">
              <a:spcBef>
                <a:spcPts val="0"/>
              </a:spcBef>
              <a:buNone/>
            </a:pPr>
            <a:r>
              <a:rPr lang="da-DK" sz="5600" dirty="0"/>
              <a:t>        Destroy(boosterFound);</a:t>
            </a:r>
          </a:p>
          <a:p>
            <a:pPr marL="0" indent="0">
              <a:spcBef>
                <a:spcPts val="0"/>
              </a:spcBef>
              <a:buNone/>
            </a:pPr>
            <a:r>
              <a:rPr lang="da-DK" sz="5600" dirty="0"/>
              <a:t>     }</a:t>
            </a:r>
          </a:p>
          <a:p>
            <a:pPr marL="0" indent="0">
              <a:spcBef>
                <a:spcPts val="0"/>
              </a:spcBef>
              <a:buNone/>
            </a:pPr>
            <a:r>
              <a:rPr lang="da-DK" sz="5600" dirty="0"/>
              <a:t>}</a:t>
            </a:r>
            <a:endParaRPr lang="da-DK" sz="5600" dirty="0"/>
          </a:p>
        </p:txBody>
      </p:sp>
      <p:pic>
        <p:nvPicPr>
          <p:cNvPr id="7" name="Billed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680" y="1373958"/>
            <a:ext cx="2371725" cy="2428875"/>
          </a:xfrm>
          <a:prstGeom prst="rect">
            <a:avLst/>
          </a:prstGeom>
        </p:spPr>
      </p:pic>
      <p:pic>
        <p:nvPicPr>
          <p:cNvPr id="8" name="Billed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9" y="6330223"/>
            <a:ext cx="409575" cy="542925"/>
          </a:xfrm>
          <a:prstGeom prst="rect">
            <a:avLst/>
          </a:prstGeom>
        </p:spPr>
      </p:pic>
    </p:spTree>
    <p:extLst>
      <p:ext uri="{BB962C8B-B14F-4D97-AF65-F5344CB8AC3E}">
        <p14:creationId xmlns:p14="http://schemas.microsoft.com/office/powerpoint/2010/main" val="40094848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slidenummer 3"/>
          <p:cNvSpPr>
            <a:spLocks noGrp="1"/>
          </p:cNvSpPr>
          <p:nvPr>
            <p:ph type="sldNum" sz="quarter" idx="12"/>
          </p:nvPr>
        </p:nvSpPr>
        <p:spPr/>
        <p:txBody>
          <a:bodyPr/>
          <a:lstStyle/>
          <a:p>
            <a:fld id="{8B8DE856-0CED-45AA-A512-C8A45054535C}" type="slidenum">
              <a:rPr lang="da-DK" sz="2000" smtClean="0">
                <a:solidFill>
                  <a:schemeClr val="accent5"/>
                </a:solidFill>
                <a:latin typeface="Arial" panose="020B0604020202020204" pitchFamily="34" charset="0"/>
                <a:cs typeface="Arial" panose="020B0604020202020204" pitchFamily="34" charset="0"/>
              </a:rPr>
              <a:pPr/>
              <a:t>11</a:t>
            </a:fld>
            <a:r>
              <a:rPr lang="da-DK" sz="2000" dirty="0" smtClean="0">
                <a:solidFill>
                  <a:schemeClr val="accent5"/>
                </a:solidFill>
                <a:latin typeface="Arial" panose="020B0604020202020204" pitchFamily="34" charset="0"/>
                <a:cs typeface="Arial" panose="020B0604020202020204" pitchFamily="34" charset="0"/>
              </a:rPr>
              <a:t>/13</a:t>
            </a:r>
            <a:endParaRPr lang="da-DK" sz="2000" dirty="0">
              <a:solidFill>
                <a:schemeClr val="accent5"/>
              </a:solidFill>
              <a:latin typeface="Arial" panose="020B0604020202020204" pitchFamily="34" charset="0"/>
              <a:cs typeface="Arial" panose="020B0604020202020204" pitchFamily="34" charset="0"/>
            </a:endParaRPr>
          </a:p>
        </p:txBody>
      </p:sp>
      <p:sp>
        <p:nvSpPr>
          <p:cNvPr id="5" name="Titel 1"/>
          <p:cNvSpPr>
            <a:spLocks noGrp="1"/>
          </p:cNvSpPr>
          <p:nvPr>
            <p:ph type="title"/>
          </p:nvPr>
        </p:nvSpPr>
        <p:spPr>
          <a:xfrm>
            <a:off x="838200" y="164829"/>
            <a:ext cx="10515600" cy="714738"/>
          </a:xfrm>
        </p:spPr>
        <p:txBody>
          <a:bodyPr>
            <a:noAutofit/>
          </a:bodyPr>
          <a:lstStyle/>
          <a:p>
            <a:pPr algn="ctr"/>
            <a:r>
              <a:rPr lang="da-DK" sz="3200" dirty="0" smtClean="0">
                <a:latin typeface="Arial" panose="020B0604020202020204" pitchFamily="34" charset="0"/>
                <a:cs typeface="Arial" panose="020B0604020202020204" pitchFamily="34" charset="0"/>
              </a:rPr>
              <a:t>Jump game – Boss 1/2</a:t>
            </a:r>
            <a:endParaRPr lang="da-DK" sz="3200" dirty="0">
              <a:latin typeface="Arial" panose="020B0604020202020204" pitchFamily="34" charset="0"/>
              <a:cs typeface="Arial" panose="020B0604020202020204" pitchFamily="34" charset="0"/>
            </a:endParaRPr>
          </a:p>
        </p:txBody>
      </p:sp>
      <p:sp>
        <p:nvSpPr>
          <p:cNvPr id="6" name="Pladsholder til indhold 2"/>
          <p:cNvSpPr>
            <a:spLocks noGrp="1"/>
          </p:cNvSpPr>
          <p:nvPr>
            <p:ph idx="1"/>
          </p:nvPr>
        </p:nvSpPr>
        <p:spPr>
          <a:xfrm>
            <a:off x="838200" y="1111521"/>
            <a:ext cx="10515600" cy="5123815"/>
          </a:xfrm>
        </p:spPr>
        <p:txBody>
          <a:bodyPr>
            <a:normAutofit/>
          </a:bodyPr>
          <a:lstStyle/>
          <a:p>
            <a:r>
              <a:rPr lang="da-DK" sz="2400" dirty="0"/>
              <a:t>Vores </a:t>
            </a:r>
            <a:r>
              <a:rPr lang="da-DK" sz="2400" dirty="0" smtClean="0"/>
              <a:t>boss </a:t>
            </a:r>
            <a:r>
              <a:rPr lang="da-DK" sz="2400" dirty="0"/>
              <a:t>indeholder et sprite af </a:t>
            </a:r>
            <a:r>
              <a:rPr lang="da-DK" sz="2400" dirty="0" smtClean="0"/>
              <a:t>bossen </a:t>
            </a:r>
            <a:r>
              <a:rPr lang="da-DK" sz="2400" dirty="0"/>
              <a:t>i et gameobject som </a:t>
            </a:r>
            <a:r>
              <a:rPr lang="da-DK" sz="2400" dirty="0" smtClean="0"/>
              <a:t>indeholder BossJump som gør at den ”hopper”, </a:t>
            </a:r>
            <a:r>
              <a:rPr lang="da-DK" sz="2400" dirty="0"/>
              <a:t>samt et gameobject som trigger med en box collider 2d og et death script</a:t>
            </a:r>
            <a:r>
              <a:rPr lang="da-DK" sz="2400" dirty="0" smtClean="0"/>
              <a:t>. Der bliver også brugt en enemyspawner til at spawne flere bosser efter en hvis tid. </a:t>
            </a:r>
          </a:p>
          <a:p>
            <a:pPr marL="0" indent="0">
              <a:buNone/>
            </a:pPr>
            <a:endParaRPr lang="da-DK" sz="2400" dirty="0"/>
          </a:p>
        </p:txBody>
      </p:sp>
      <p:sp>
        <p:nvSpPr>
          <p:cNvPr id="7" name="Tekstfelt 6"/>
          <p:cNvSpPr txBox="1"/>
          <p:nvPr/>
        </p:nvSpPr>
        <p:spPr>
          <a:xfrm>
            <a:off x="838200" y="2672239"/>
            <a:ext cx="6830203" cy="4185761"/>
          </a:xfrm>
          <a:prstGeom prst="rect">
            <a:avLst/>
          </a:prstGeom>
          <a:noFill/>
        </p:spPr>
        <p:txBody>
          <a:bodyPr wrap="none" rtlCol="0">
            <a:spAutoFit/>
          </a:bodyPr>
          <a:lstStyle/>
          <a:p>
            <a:r>
              <a:rPr lang="da-DK" sz="1400" dirty="0"/>
              <a:t>public class BossJump : MonoBehaviour {</a:t>
            </a:r>
          </a:p>
          <a:p>
            <a:endParaRPr lang="da-DK" sz="1400" dirty="0"/>
          </a:p>
          <a:p>
            <a:r>
              <a:rPr lang="da-DK" sz="1400" dirty="0"/>
              <a:t>    private </a:t>
            </a:r>
            <a:r>
              <a:rPr lang="da-DK" sz="1400" dirty="0" err="1"/>
              <a:t>float</a:t>
            </a:r>
            <a:r>
              <a:rPr lang="da-DK" sz="1400" dirty="0"/>
              <a:t> min = 2f;</a:t>
            </a:r>
          </a:p>
          <a:p>
            <a:r>
              <a:rPr lang="da-DK" sz="1400" dirty="0"/>
              <a:t>    private </a:t>
            </a:r>
            <a:r>
              <a:rPr lang="da-DK" sz="1400" dirty="0" err="1"/>
              <a:t>float</a:t>
            </a:r>
            <a:r>
              <a:rPr lang="da-DK" sz="1400" dirty="0"/>
              <a:t> max = 3f;</a:t>
            </a:r>
          </a:p>
          <a:p>
            <a:endParaRPr lang="da-DK" sz="1400" dirty="0"/>
          </a:p>
          <a:p>
            <a:r>
              <a:rPr lang="da-DK" sz="1400" dirty="0"/>
              <a:t>    // </a:t>
            </a:r>
            <a:r>
              <a:rPr lang="da-DK" sz="1400" dirty="0" err="1"/>
              <a:t>Use</a:t>
            </a:r>
            <a:r>
              <a:rPr lang="da-DK" sz="1400" dirty="0"/>
              <a:t> </a:t>
            </a:r>
            <a:r>
              <a:rPr lang="da-DK" sz="1400" dirty="0" err="1"/>
              <a:t>this</a:t>
            </a:r>
            <a:r>
              <a:rPr lang="da-DK" sz="1400" dirty="0"/>
              <a:t> for </a:t>
            </a:r>
            <a:r>
              <a:rPr lang="da-DK" sz="1400" dirty="0" err="1"/>
              <a:t>initialization</a:t>
            </a:r>
            <a:endParaRPr lang="da-DK" sz="1400" dirty="0"/>
          </a:p>
          <a:p>
            <a:r>
              <a:rPr lang="da-DK" sz="1400" dirty="0"/>
              <a:t>    void Start()</a:t>
            </a:r>
          </a:p>
          <a:p>
            <a:r>
              <a:rPr lang="da-DK" sz="1400" dirty="0"/>
              <a:t>    {</a:t>
            </a:r>
          </a:p>
          <a:p>
            <a:r>
              <a:rPr lang="da-DK" sz="1400" dirty="0"/>
              <a:t>        min = </a:t>
            </a:r>
            <a:r>
              <a:rPr lang="da-DK" sz="1400" dirty="0" err="1"/>
              <a:t>transform.position.y</a:t>
            </a:r>
            <a:r>
              <a:rPr lang="da-DK" sz="1400" dirty="0"/>
              <a:t>;</a:t>
            </a:r>
          </a:p>
          <a:p>
            <a:r>
              <a:rPr lang="da-DK" sz="1400" dirty="0"/>
              <a:t>        max = </a:t>
            </a:r>
            <a:r>
              <a:rPr lang="da-DK" sz="1400" dirty="0" err="1"/>
              <a:t>transform.position.y</a:t>
            </a:r>
            <a:r>
              <a:rPr lang="da-DK" sz="1400" dirty="0"/>
              <a:t> + 8;</a:t>
            </a:r>
          </a:p>
          <a:p>
            <a:r>
              <a:rPr lang="da-DK" sz="1400" dirty="0"/>
              <a:t>    }</a:t>
            </a:r>
          </a:p>
          <a:p>
            <a:endParaRPr lang="da-DK" sz="1400" dirty="0"/>
          </a:p>
          <a:p>
            <a:r>
              <a:rPr lang="en-US" sz="1400" dirty="0"/>
              <a:t>    // Update is called once per frame</a:t>
            </a:r>
          </a:p>
          <a:p>
            <a:r>
              <a:rPr lang="da-DK" sz="1400" dirty="0"/>
              <a:t>    void Update()</a:t>
            </a:r>
          </a:p>
          <a:p>
            <a:r>
              <a:rPr lang="da-DK" sz="1400" dirty="0"/>
              <a:t>    {</a:t>
            </a:r>
          </a:p>
          <a:p>
            <a:r>
              <a:rPr lang="da-DK" sz="1400" dirty="0"/>
              <a:t>        </a:t>
            </a:r>
            <a:r>
              <a:rPr lang="da-DK" sz="1400" dirty="0" err="1"/>
              <a:t>transform.position</a:t>
            </a:r>
            <a:r>
              <a:rPr lang="da-DK" sz="1400" dirty="0"/>
              <a:t> = new Vector3(</a:t>
            </a:r>
            <a:r>
              <a:rPr lang="da-DK" sz="1400" dirty="0" err="1"/>
              <a:t>transform.position.x</a:t>
            </a:r>
            <a:r>
              <a:rPr lang="da-DK" sz="1400" dirty="0"/>
              <a:t>, </a:t>
            </a:r>
            <a:r>
              <a:rPr lang="da-DK" sz="1400" dirty="0" err="1"/>
              <a:t>Mathf.PingPong</a:t>
            </a:r>
            <a:r>
              <a:rPr lang="da-DK" sz="1400" dirty="0"/>
              <a:t>(</a:t>
            </a:r>
            <a:r>
              <a:rPr lang="da-DK" sz="1400" dirty="0" err="1"/>
              <a:t>Time.time</a:t>
            </a:r>
            <a:r>
              <a:rPr lang="da-DK" sz="1400" dirty="0"/>
              <a:t> * 8</a:t>
            </a:r>
            <a:r>
              <a:rPr lang="da-DK" sz="1400" dirty="0" smtClean="0"/>
              <a:t>,</a:t>
            </a:r>
          </a:p>
          <a:p>
            <a:r>
              <a:rPr lang="da-DK" sz="1400" dirty="0" smtClean="0"/>
              <a:t> </a:t>
            </a:r>
            <a:r>
              <a:rPr lang="da-DK" sz="1400" dirty="0"/>
              <a:t>max - min) + min, </a:t>
            </a:r>
            <a:r>
              <a:rPr lang="da-DK" sz="1400" dirty="0" err="1"/>
              <a:t>transform.position.z</a:t>
            </a:r>
            <a:r>
              <a:rPr lang="da-DK" sz="1400" dirty="0"/>
              <a:t>);</a:t>
            </a:r>
          </a:p>
          <a:p>
            <a:r>
              <a:rPr lang="da-DK" sz="1400" dirty="0"/>
              <a:t>    }</a:t>
            </a:r>
          </a:p>
          <a:p>
            <a:r>
              <a:rPr lang="da-DK" sz="1400" dirty="0"/>
              <a:t>}</a:t>
            </a:r>
            <a:endParaRPr lang="da-DK" sz="1400" dirty="0"/>
          </a:p>
        </p:txBody>
      </p:sp>
      <p:pic>
        <p:nvPicPr>
          <p:cNvPr id="8" name="Billed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8" y="5962650"/>
            <a:ext cx="466725" cy="895350"/>
          </a:xfrm>
          <a:prstGeom prst="rect">
            <a:avLst/>
          </a:prstGeom>
        </p:spPr>
      </p:pic>
    </p:spTree>
    <p:extLst>
      <p:ext uri="{BB962C8B-B14F-4D97-AF65-F5344CB8AC3E}">
        <p14:creationId xmlns:p14="http://schemas.microsoft.com/office/powerpoint/2010/main" val="36129870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slidenummer 3"/>
          <p:cNvSpPr>
            <a:spLocks noGrp="1"/>
          </p:cNvSpPr>
          <p:nvPr>
            <p:ph type="sldNum" sz="quarter" idx="12"/>
          </p:nvPr>
        </p:nvSpPr>
        <p:spPr/>
        <p:txBody>
          <a:bodyPr/>
          <a:lstStyle/>
          <a:p>
            <a:fld id="{8B8DE856-0CED-45AA-A512-C8A45054535C}" type="slidenum">
              <a:rPr lang="da-DK" sz="2000" smtClean="0">
                <a:solidFill>
                  <a:schemeClr val="accent5"/>
                </a:solidFill>
                <a:latin typeface="Arial" panose="020B0604020202020204" pitchFamily="34" charset="0"/>
                <a:cs typeface="Arial" panose="020B0604020202020204" pitchFamily="34" charset="0"/>
              </a:rPr>
              <a:pPr/>
              <a:t>12</a:t>
            </a:fld>
            <a:r>
              <a:rPr lang="da-DK" sz="2000" dirty="0" smtClean="0">
                <a:solidFill>
                  <a:schemeClr val="accent5"/>
                </a:solidFill>
                <a:latin typeface="Arial" panose="020B0604020202020204" pitchFamily="34" charset="0"/>
                <a:cs typeface="Arial" panose="020B0604020202020204" pitchFamily="34" charset="0"/>
              </a:rPr>
              <a:t>/13</a:t>
            </a:r>
            <a:endParaRPr lang="da-DK" sz="2000" dirty="0">
              <a:solidFill>
                <a:schemeClr val="accent5"/>
              </a:solidFill>
              <a:latin typeface="Arial" panose="020B0604020202020204" pitchFamily="34" charset="0"/>
              <a:cs typeface="Arial" panose="020B0604020202020204" pitchFamily="34" charset="0"/>
            </a:endParaRPr>
          </a:p>
        </p:txBody>
      </p:sp>
      <p:sp>
        <p:nvSpPr>
          <p:cNvPr id="5" name="Titel 1"/>
          <p:cNvSpPr>
            <a:spLocks noGrp="1"/>
          </p:cNvSpPr>
          <p:nvPr>
            <p:ph type="title"/>
          </p:nvPr>
        </p:nvSpPr>
        <p:spPr>
          <a:xfrm>
            <a:off x="838200" y="164829"/>
            <a:ext cx="10515600" cy="714738"/>
          </a:xfrm>
        </p:spPr>
        <p:txBody>
          <a:bodyPr>
            <a:noAutofit/>
          </a:bodyPr>
          <a:lstStyle/>
          <a:p>
            <a:pPr algn="ctr"/>
            <a:r>
              <a:rPr lang="da-DK" sz="3200" dirty="0" smtClean="0">
                <a:latin typeface="Arial" panose="020B0604020202020204" pitchFamily="34" charset="0"/>
                <a:cs typeface="Arial" panose="020B0604020202020204" pitchFamily="34" charset="0"/>
              </a:rPr>
              <a:t>Jump game – Boss 2/2</a:t>
            </a:r>
            <a:endParaRPr lang="da-DK" sz="3200" dirty="0">
              <a:latin typeface="Arial" panose="020B0604020202020204" pitchFamily="34" charset="0"/>
              <a:cs typeface="Arial" panose="020B0604020202020204" pitchFamily="34" charset="0"/>
            </a:endParaRPr>
          </a:p>
        </p:txBody>
      </p:sp>
      <p:sp>
        <p:nvSpPr>
          <p:cNvPr id="7" name="Tekstfelt 6"/>
          <p:cNvSpPr txBox="1"/>
          <p:nvPr/>
        </p:nvSpPr>
        <p:spPr>
          <a:xfrm>
            <a:off x="812073" y="736318"/>
            <a:ext cx="5015219" cy="6124754"/>
          </a:xfrm>
          <a:prstGeom prst="rect">
            <a:avLst/>
          </a:prstGeom>
          <a:noFill/>
        </p:spPr>
        <p:txBody>
          <a:bodyPr wrap="none" rtlCol="0">
            <a:spAutoFit/>
          </a:bodyPr>
          <a:lstStyle/>
          <a:p>
            <a:r>
              <a:rPr lang="da-DK" sz="1400" dirty="0"/>
              <a:t>public class </a:t>
            </a:r>
            <a:r>
              <a:rPr lang="da-DK" sz="1400" dirty="0" err="1"/>
              <a:t>EnemySpawner</a:t>
            </a:r>
            <a:r>
              <a:rPr lang="da-DK" sz="1400" dirty="0"/>
              <a:t> : MonoBehaviour {</a:t>
            </a:r>
          </a:p>
          <a:p>
            <a:endParaRPr lang="da-DK" sz="1400" dirty="0"/>
          </a:p>
          <a:p>
            <a:r>
              <a:rPr lang="da-DK" sz="1400" dirty="0"/>
              <a:t>    public GameObject </a:t>
            </a:r>
            <a:r>
              <a:rPr lang="da-DK" sz="1400" dirty="0" err="1"/>
              <a:t>enemy</a:t>
            </a:r>
            <a:r>
              <a:rPr lang="da-DK" sz="1400" dirty="0"/>
              <a:t>;</a:t>
            </a:r>
          </a:p>
          <a:p>
            <a:r>
              <a:rPr lang="da-DK" sz="1400" dirty="0"/>
              <a:t>    public </a:t>
            </a:r>
            <a:r>
              <a:rPr lang="da-DK" sz="1400" dirty="0" err="1"/>
              <a:t>float</a:t>
            </a:r>
            <a:r>
              <a:rPr lang="da-DK" sz="1400" dirty="0"/>
              <a:t> </a:t>
            </a:r>
            <a:r>
              <a:rPr lang="da-DK" sz="1400" dirty="0" err="1"/>
              <a:t>spawnRate</a:t>
            </a:r>
            <a:r>
              <a:rPr lang="da-DK" sz="1400" dirty="0"/>
              <a:t> = 2f;</a:t>
            </a:r>
          </a:p>
          <a:p>
            <a:r>
              <a:rPr lang="da-DK" sz="1400" dirty="0"/>
              <a:t>    </a:t>
            </a:r>
            <a:r>
              <a:rPr lang="da-DK" sz="1400" dirty="0" err="1"/>
              <a:t>float</a:t>
            </a:r>
            <a:r>
              <a:rPr lang="da-DK" sz="1400" dirty="0"/>
              <a:t> </a:t>
            </a:r>
            <a:r>
              <a:rPr lang="da-DK" sz="1400" dirty="0" err="1"/>
              <a:t>randX</a:t>
            </a:r>
            <a:r>
              <a:rPr lang="da-DK" sz="1400" dirty="0"/>
              <a:t>;</a:t>
            </a:r>
          </a:p>
          <a:p>
            <a:r>
              <a:rPr lang="da-DK" sz="1400" dirty="0"/>
              <a:t>    </a:t>
            </a:r>
            <a:r>
              <a:rPr lang="da-DK" sz="1400" dirty="0" err="1"/>
              <a:t>float</a:t>
            </a:r>
            <a:r>
              <a:rPr lang="da-DK" sz="1400" dirty="0"/>
              <a:t> </a:t>
            </a:r>
            <a:r>
              <a:rPr lang="da-DK" sz="1400" dirty="0" err="1"/>
              <a:t>nextSpawn</a:t>
            </a:r>
            <a:r>
              <a:rPr lang="da-DK" sz="1400" dirty="0"/>
              <a:t> = 0f;</a:t>
            </a:r>
          </a:p>
          <a:p>
            <a:r>
              <a:rPr lang="da-DK" sz="1400" dirty="0"/>
              <a:t>    Vector2 </a:t>
            </a:r>
            <a:r>
              <a:rPr lang="da-DK" sz="1400" dirty="0" err="1"/>
              <a:t>whereToSpawn</a:t>
            </a:r>
            <a:r>
              <a:rPr lang="da-DK" sz="1400" dirty="0"/>
              <a:t>;</a:t>
            </a:r>
          </a:p>
          <a:p>
            <a:endParaRPr lang="da-DK" sz="1400" dirty="0"/>
          </a:p>
          <a:p>
            <a:r>
              <a:rPr lang="da-DK" sz="1400" dirty="0"/>
              <a:t>// </a:t>
            </a:r>
            <a:r>
              <a:rPr lang="da-DK" sz="1400" dirty="0" err="1"/>
              <a:t>Use</a:t>
            </a:r>
            <a:r>
              <a:rPr lang="da-DK" sz="1400" dirty="0"/>
              <a:t> </a:t>
            </a:r>
            <a:r>
              <a:rPr lang="da-DK" sz="1400" dirty="0" err="1"/>
              <a:t>this</a:t>
            </a:r>
            <a:r>
              <a:rPr lang="da-DK" sz="1400" dirty="0"/>
              <a:t> for </a:t>
            </a:r>
            <a:r>
              <a:rPr lang="da-DK" sz="1400" dirty="0" err="1"/>
              <a:t>initialization</a:t>
            </a:r>
            <a:endParaRPr lang="da-DK" sz="1400" dirty="0"/>
          </a:p>
          <a:p>
            <a:r>
              <a:rPr lang="da-DK" sz="1400" dirty="0"/>
              <a:t>void Start () </a:t>
            </a:r>
          </a:p>
          <a:p>
            <a:r>
              <a:rPr lang="da-DK" sz="1400" dirty="0"/>
              <a:t>    {</a:t>
            </a:r>
          </a:p>
          <a:p>
            <a:endParaRPr lang="da-DK" sz="1400" dirty="0"/>
          </a:p>
          <a:p>
            <a:r>
              <a:rPr lang="da-DK" sz="1400" dirty="0" smtClean="0"/>
              <a:t>    }</a:t>
            </a:r>
            <a:endParaRPr lang="da-DK" sz="1400" dirty="0"/>
          </a:p>
          <a:p>
            <a:endParaRPr lang="da-DK" sz="1400" dirty="0"/>
          </a:p>
          <a:p>
            <a:r>
              <a:rPr lang="en-US" sz="1400" dirty="0"/>
              <a:t>// Update is called once per frame</a:t>
            </a:r>
          </a:p>
          <a:p>
            <a:r>
              <a:rPr lang="da-DK" sz="1400" dirty="0"/>
              <a:t>void Update () </a:t>
            </a:r>
          </a:p>
          <a:p>
            <a:r>
              <a:rPr lang="da-DK" sz="1400" dirty="0"/>
              <a:t>    {</a:t>
            </a:r>
          </a:p>
          <a:p>
            <a:endParaRPr lang="da-DK" sz="1400" dirty="0"/>
          </a:p>
          <a:p>
            <a:r>
              <a:rPr lang="da-DK" sz="1400" dirty="0"/>
              <a:t>        if (</a:t>
            </a:r>
            <a:r>
              <a:rPr lang="da-DK" sz="1400" dirty="0" err="1"/>
              <a:t>Time.time</a:t>
            </a:r>
            <a:r>
              <a:rPr lang="da-DK" sz="1400" dirty="0"/>
              <a:t> &gt; </a:t>
            </a:r>
            <a:r>
              <a:rPr lang="da-DK" sz="1400" dirty="0" err="1"/>
              <a:t>nextSpawn</a:t>
            </a:r>
            <a:r>
              <a:rPr lang="da-DK" sz="1400" dirty="0"/>
              <a:t>)</a:t>
            </a:r>
          </a:p>
          <a:p>
            <a:r>
              <a:rPr lang="da-DK" sz="1400" dirty="0"/>
              <a:t>        {</a:t>
            </a:r>
          </a:p>
          <a:p>
            <a:r>
              <a:rPr lang="da-DK" sz="1400" dirty="0"/>
              <a:t>            </a:t>
            </a:r>
            <a:r>
              <a:rPr lang="da-DK" sz="1400" dirty="0" err="1"/>
              <a:t>nextSpawn</a:t>
            </a:r>
            <a:r>
              <a:rPr lang="da-DK" sz="1400" dirty="0"/>
              <a:t> = </a:t>
            </a:r>
            <a:r>
              <a:rPr lang="da-DK" sz="1400" dirty="0" err="1"/>
              <a:t>Time.time</a:t>
            </a:r>
            <a:r>
              <a:rPr lang="da-DK" sz="1400" dirty="0"/>
              <a:t> + </a:t>
            </a:r>
            <a:r>
              <a:rPr lang="da-DK" sz="1400" dirty="0" err="1"/>
              <a:t>spawnRate</a:t>
            </a:r>
            <a:r>
              <a:rPr lang="da-DK" sz="1400" dirty="0"/>
              <a:t>;</a:t>
            </a:r>
          </a:p>
          <a:p>
            <a:r>
              <a:rPr lang="da-DK" sz="1400" dirty="0"/>
              <a:t>            </a:t>
            </a:r>
            <a:r>
              <a:rPr lang="da-DK" sz="1400" dirty="0" err="1"/>
              <a:t>randX</a:t>
            </a:r>
            <a:r>
              <a:rPr lang="da-DK" sz="1400" dirty="0"/>
              <a:t> = </a:t>
            </a:r>
            <a:r>
              <a:rPr lang="da-DK" sz="1400" dirty="0" err="1"/>
              <a:t>Random.Range</a:t>
            </a:r>
            <a:r>
              <a:rPr lang="da-DK" sz="1400" dirty="0"/>
              <a:t>(10f, 30f);</a:t>
            </a:r>
          </a:p>
          <a:p>
            <a:r>
              <a:rPr lang="da-DK" sz="1400" dirty="0"/>
              <a:t>            </a:t>
            </a:r>
            <a:r>
              <a:rPr lang="da-DK" sz="1400" dirty="0" err="1"/>
              <a:t>whereToSpawn</a:t>
            </a:r>
            <a:r>
              <a:rPr lang="da-DK" sz="1400" dirty="0"/>
              <a:t> = new Vector2(</a:t>
            </a:r>
            <a:r>
              <a:rPr lang="da-DK" sz="1400" dirty="0" err="1"/>
              <a:t>randX</a:t>
            </a:r>
            <a:r>
              <a:rPr lang="da-DK" sz="1400" dirty="0"/>
              <a:t>, </a:t>
            </a:r>
            <a:r>
              <a:rPr lang="da-DK" sz="1400" dirty="0" err="1"/>
              <a:t>transform.position.y</a:t>
            </a:r>
            <a:r>
              <a:rPr lang="da-DK" sz="1400" dirty="0"/>
              <a:t>);</a:t>
            </a:r>
          </a:p>
          <a:p>
            <a:r>
              <a:rPr lang="da-DK" sz="1400" dirty="0"/>
              <a:t>            </a:t>
            </a:r>
            <a:r>
              <a:rPr lang="da-DK" sz="1400" dirty="0" err="1"/>
              <a:t>Instantiate</a:t>
            </a:r>
            <a:r>
              <a:rPr lang="da-DK" sz="1400" dirty="0"/>
              <a:t>(</a:t>
            </a:r>
            <a:r>
              <a:rPr lang="da-DK" sz="1400" dirty="0" err="1"/>
              <a:t>enemy</a:t>
            </a:r>
            <a:r>
              <a:rPr lang="da-DK" sz="1400" dirty="0"/>
              <a:t>, </a:t>
            </a:r>
            <a:r>
              <a:rPr lang="da-DK" sz="1400" dirty="0" err="1"/>
              <a:t>whereToSpawn</a:t>
            </a:r>
            <a:r>
              <a:rPr lang="da-DK" sz="1400" dirty="0"/>
              <a:t>, </a:t>
            </a:r>
            <a:r>
              <a:rPr lang="da-DK" sz="1400" dirty="0" err="1"/>
              <a:t>Quaternion.identity</a:t>
            </a:r>
            <a:r>
              <a:rPr lang="da-DK" sz="1400" dirty="0"/>
              <a:t>);</a:t>
            </a:r>
          </a:p>
          <a:p>
            <a:r>
              <a:rPr lang="da-DK" sz="1400" dirty="0"/>
              <a:t>        }</a:t>
            </a:r>
          </a:p>
          <a:p>
            <a:endParaRPr lang="da-DK" sz="1400" dirty="0"/>
          </a:p>
          <a:p>
            <a:r>
              <a:rPr lang="da-DK" sz="1400" dirty="0"/>
              <a:t> </a:t>
            </a:r>
            <a:r>
              <a:rPr lang="da-DK" sz="1400" dirty="0" smtClean="0"/>
              <a:t>  }</a:t>
            </a:r>
            <a:endParaRPr lang="da-DK" sz="1400" dirty="0"/>
          </a:p>
          <a:p>
            <a:r>
              <a:rPr lang="da-DK" sz="1400" dirty="0"/>
              <a:t>}</a:t>
            </a:r>
            <a:endParaRPr lang="da-DK" sz="1400" dirty="0"/>
          </a:p>
        </p:txBody>
      </p:sp>
      <p:pic>
        <p:nvPicPr>
          <p:cNvPr id="8" name="Billed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0778" y="1375838"/>
            <a:ext cx="5736090" cy="2242120"/>
          </a:xfrm>
          <a:prstGeom prst="rect">
            <a:avLst/>
          </a:prstGeom>
        </p:spPr>
      </p:pic>
      <p:pic>
        <p:nvPicPr>
          <p:cNvPr id="10" name="Billed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21" y="6152969"/>
            <a:ext cx="557225" cy="695416"/>
          </a:xfrm>
          <a:prstGeom prst="rect">
            <a:avLst/>
          </a:prstGeom>
        </p:spPr>
      </p:pic>
    </p:spTree>
    <p:extLst>
      <p:ext uri="{BB962C8B-B14F-4D97-AF65-F5344CB8AC3E}">
        <p14:creationId xmlns:p14="http://schemas.microsoft.com/office/powerpoint/2010/main" val="23173831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slidenummer 3"/>
          <p:cNvSpPr>
            <a:spLocks noGrp="1"/>
          </p:cNvSpPr>
          <p:nvPr>
            <p:ph type="sldNum" sz="quarter" idx="12"/>
          </p:nvPr>
        </p:nvSpPr>
        <p:spPr/>
        <p:txBody>
          <a:bodyPr/>
          <a:lstStyle/>
          <a:p>
            <a:fld id="{8B8DE856-0CED-45AA-A512-C8A45054535C}" type="slidenum">
              <a:rPr lang="da-DK" sz="2000" smtClean="0">
                <a:solidFill>
                  <a:schemeClr val="accent5"/>
                </a:solidFill>
                <a:latin typeface="Arial" panose="020B0604020202020204" pitchFamily="34" charset="0"/>
                <a:cs typeface="Arial" panose="020B0604020202020204" pitchFamily="34" charset="0"/>
              </a:rPr>
              <a:pPr/>
              <a:t>13</a:t>
            </a:fld>
            <a:r>
              <a:rPr lang="da-DK" sz="2000" dirty="0" smtClean="0">
                <a:solidFill>
                  <a:schemeClr val="accent5"/>
                </a:solidFill>
                <a:latin typeface="Arial" panose="020B0604020202020204" pitchFamily="34" charset="0"/>
                <a:cs typeface="Arial" panose="020B0604020202020204" pitchFamily="34" charset="0"/>
              </a:rPr>
              <a:t>/13</a:t>
            </a:r>
            <a:endParaRPr lang="da-DK" sz="2000" dirty="0">
              <a:solidFill>
                <a:schemeClr val="accent5"/>
              </a:solidFill>
              <a:latin typeface="Arial" panose="020B0604020202020204" pitchFamily="34" charset="0"/>
              <a:cs typeface="Arial" panose="020B0604020202020204" pitchFamily="34" charset="0"/>
            </a:endParaRPr>
          </a:p>
        </p:txBody>
      </p:sp>
      <p:sp>
        <p:nvSpPr>
          <p:cNvPr id="5" name="Titel 1"/>
          <p:cNvSpPr>
            <a:spLocks noGrp="1"/>
          </p:cNvSpPr>
          <p:nvPr>
            <p:ph type="title"/>
          </p:nvPr>
        </p:nvSpPr>
        <p:spPr>
          <a:xfrm>
            <a:off x="838200" y="164829"/>
            <a:ext cx="10515600" cy="714738"/>
          </a:xfrm>
        </p:spPr>
        <p:txBody>
          <a:bodyPr>
            <a:noAutofit/>
          </a:bodyPr>
          <a:lstStyle/>
          <a:p>
            <a:pPr algn="ctr"/>
            <a:r>
              <a:rPr lang="da-DK" sz="3200" dirty="0" smtClean="0">
                <a:latin typeface="Arial" panose="020B0604020202020204" pitchFamily="34" charset="0"/>
                <a:cs typeface="Arial" panose="020B0604020202020204" pitchFamily="34" charset="0"/>
              </a:rPr>
              <a:t>Afslutning</a:t>
            </a:r>
            <a:endParaRPr lang="da-DK" sz="3200" dirty="0">
              <a:latin typeface="Arial" panose="020B0604020202020204" pitchFamily="34" charset="0"/>
              <a:cs typeface="Arial" panose="020B0604020202020204" pitchFamily="34" charset="0"/>
            </a:endParaRPr>
          </a:p>
        </p:txBody>
      </p:sp>
      <p:sp>
        <p:nvSpPr>
          <p:cNvPr id="7" name="Pladsholder til indhold 2"/>
          <p:cNvSpPr>
            <a:spLocks noGrp="1"/>
          </p:cNvSpPr>
          <p:nvPr>
            <p:ph idx="1"/>
          </p:nvPr>
        </p:nvSpPr>
        <p:spPr>
          <a:xfrm>
            <a:off x="838200" y="1111521"/>
            <a:ext cx="10515600" cy="5123815"/>
          </a:xfrm>
        </p:spPr>
        <p:txBody>
          <a:bodyPr>
            <a:normAutofit/>
          </a:bodyPr>
          <a:lstStyle/>
          <a:p>
            <a:pPr marL="0" indent="0" algn="ctr">
              <a:buNone/>
            </a:pPr>
            <a:endParaRPr lang="da-DK" sz="4000" dirty="0" smtClean="0"/>
          </a:p>
          <a:p>
            <a:pPr marL="0" indent="0" algn="ctr">
              <a:buNone/>
            </a:pPr>
            <a:endParaRPr lang="da-DK" sz="4000" dirty="0"/>
          </a:p>
          <a:p>
            <a:pPr marL="0" indent="0" algn="ctr">
              <a:buNone/>
            </a:pPr>
            <a:r>
              <a:rPr lang="da-DK" sz="4000" dirty="0" smtClean="0"/>
              <a:t>Tak for jeres interesse</a:t>
            </a:r>
            <a:endParaRPr lang="da-DK" sz="4000" dirty="0"/>
          </a:p>
        </p:txBody>
      </p:sp>
      <p:pic>
        <p:nvPicPr>
          <p:cNvPr id="8" name="Billed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27" y="6315075"/>
            <a:ext cx="409575" cy="542925"/>
          </a:xfrm>
          <a:prstGeom prst="rect">
            <a:avLst/>
          </a:prstGeom>
        </p:spPr>
      </p:pic>
      <p:pic>
        <p:nvPicPr>
          <p:cNvPr id="10" name="Billed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681" y="5819231"/>
            <a:ext cx="560487" cy="1038769"/>
          </a:xfrm>
          <a:prstGeom prst="rect">
            <a:avLst/>
          </a:prstGeom>
        </p:spPr>
      </p:pic>
      <p:pic>
        <p:nvPicPr>
          <p:cNvPr id="11" name="Billed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4147" y="6156368"/>
            <a:ext cx="557225" cy="695416"/>
          </a:xfrm>
          <a:prstGeom prst="rect">
            <a:avLst/>
          </a:prstGeom>
        </p:spPr>
      </p:pic>
      <p:pic>
        <p:nvPicPr>
          <p:cNvPr id="12" name="Billed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51635" y="5406459"/>
            <a:ext cx="476250" cy="695325"/>
          </a:xfrm>
          <a:prstGeom prst="rect">
            <a:avLst/>
          </a:prstGeom>
        </p:spPr>
      </p:pic>
      <p:pic>
        <p:nvPicPr>
          <p:cNvPr id="13" name="Billed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06397" y="5456447"/>
            <a:ext cx="466725" cy="895350"/>
          </a:xfrm>
          <a:prstGeom prst="rect">
            <a:avLst/>
          </a:prstGeom>
        </p:spPr>
      </p:pic>
      <p:pic>
        <p:nvPicPr>
          <p:cNvPr id="14" name="Billed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1635" y="5706459"/>
            <a:ext cx="476250" cy="695325"/>
          </a:xfrm>
          <a:prstGeom prst="rect">
            <a:avLst/>
          </a:prstGeom>
        </p:spPr>
      </p:pic>
      <p:pic>
        <p:nvPicPr>
          <p:cNvPr id="15" name="Billed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01635" y="5856459"/>
            <a:ext cx="476250" cy="695325"/>
          </a:xfrm>
          <a:prstGeom prst="rect">
            <a:avLst/>
          </a:prstGeom>
        </p:spPr>
      </p:pic>
      <p:pic>
        <p:nvPicPr>
          <p:cNvPr id="16" name="Billed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51635" y="6035034"/>
            <a:ext cx="476250" cy="638175"/>
          </a:xfrm>
          <a:prstGeom prst="rect">
            <a:avLst/>
          </a:prstGeom>
        </p:spPr>
      </p:pic>
      <p:pic>
        <p:nvPicPr>
          <p:cNvPr id="17" name="Billede 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01635" y="6156459"/>
            <a:ext cx="476250" cy="695325"/>
          </a:xfrm>
          <a:prstGeom prst="rect">
            <a:avLst/>
          </a:prstGeom>
        </p:spPr>
      </p:pic>
      <p:pic>
        <p:nvPicPr>
          <p:cNvPr id="18" name="Billede 1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58148" y="6076357"/>
            <a:ext cx="662598" cy="781866"/>
          </a:xfrm>
          <a:prstGeom prst="rect">
            <a:avLst/>
          </a:prstGeom>
        </p:spPr>
      </p:pic>
      <p:pic>
        <p:nvPicPr>
          <p:cNvPr id="19" name="Billede 1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43407" y="6069251"/>
            <a:ext cx="674641" cy="796077"/>
          </a:xfrm>
          <a:prstGeom prst="rect">
            <a:avLst/>
          </a:prstGeom>
        </p:spPr>
      </p:pic>
    </p:spTree>
    <p:extLst>
      <p:ext uri="{BB962C8B-B14F-4D97-AF65-F5344CB8AC3E}">
        <p14:creationId xmlns:p14="http://schemas.microsoft.com/office/powerpoint/2010/main" val="1779195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5888"/>
            <a:ext cx="9144000" cy="990101"/>
          </a:xfrm>
        </p:spPr>
        <p:txBody>
          <a:bodyPr/>
          <a:lstStyle/>
          <a:p>
            <a:r>
              <a:rPr lang="da-DK" dirty="0" smtClean="0">
                <a:latin typeface="Arial" panose="020B0604020202020204" pitchFamily="34" charset="0"/>
                <a:cs typeface="Arial" panose="020B0604020202020204" pitchFamily="34" charset="0"/>
              </a:rPr>
              <a:t>Intro</a:t>
            </a:r>
            <a:endParaRPr lang="da-DK" dirty="0">
              <a:latin typeface="Arial" panose="020B0604020202020204" pitchFamily="34" charset="0"/>
              <a:cs typeface="Arial" panose="020B0604020202020204" pitchFamily="34" charset="0"/>
            </a:endParaRPr>
          </a:p>
        </p:txBody>
      </p:sp>
      <p:sp>
        <p:nvSpPr>
          <p:cNvPr id="3" name="Undertitel 2"/>
          <p:cNvSpPr>
            <a:spLocks noGrp="1"/>
          </p:cNvSpPr>
          <p:nvPr>
            <p:ph type="subTitle" idx="1"/>
          </p:nvPr>
        </p:nvSpPr>
        <p:spPr>
          <a:xfrm>
            <a:off x="1524000" y="1349829"/>
            <a:ext cx="9144000" cy="4537165"/>
          </a:xfrm>
        </p:spPr>
        <p:txBody>
          <a:bodyPr>
            <a:normAutofit fontScale="92500" lnSpcReduction="10000"/>
          </a:bodyPr>
          <a:lstStyle/>
          <a:p>
            <a:r>
              <a:rPr lang="da-DK" dirty="0"/>
              <a:t>Hvad handler spillet om</a:t>
            </a:r>
            <a:r>
              <a:rPr lang="da-DK" dirty="0" smtClean="0"/>
              <a:t>:</a:t>
            </a:r>
            <a:endParaRPr lang="da-DK" dirty="0"/>
          </a:p>
          <a:p>
            <a:pPr marL="342900" indent="-342900" algn="l">
              <a:buFont typeface="Arial" panose="020B0604020202020204" pitchFamily="34" charset="0"/>
              <a:buChar char="•"/>
            </a:pPr>
            <a:r>
              <a:rPr lang="da-DK" dirty="0"/>
              <a:t>Spillet handler om at man styre en aktør som kan hoppe over forhindringer og samle gems. </a:t>
            </a:r>
            <a:endParaRPr lang="da-DK" dirty="0" smtClean="0"/>
          </a:p>
          <a:p>
            <a:pPr marL="342900" indent="-342900" algn="l">
              <a:buFont typeface="Arial" panose="020B0604020202020204" pitchFamily="34" charset="0"/>
              <a:buChar char="•"/>
            </a:pPr>
            <a:r>
              <a:rPr lang="da-DK" dirty="0" smtClean="0"/>
              <a:t>Banerne </a:t>
            </a:r>
            <a:r>
              <a:rPr lang="da-DK" dirty="0"/>
              <a:t>bliver svære og svære jo flere man kommer igennem. Undervejs for at komme videre skal man muligvis samle nøgler op for at fjerne vægge som forhindre en at komme videre. </a:t>
            </a:r>
            <a:endParaRPr lang="da-DK" dirty="0" smtClean="0"/>
          </a:p>
          <a:p>
            <a:pPr marL="342900" indent="-342900" algn="l">
              <a:buFont typeface="Arial" panose="020B0604020202020204" pitchFamily="34" charset="0"/>
              <a:buChar char="•"/>
            </a:pPr>
            <a:r>
              <a:rPr lang="da-DK" dirty="0" smtClean="0"/>
              <a:t>Der </a:t>
            </a:r>
            <a:r>
              <a:rPr lang="da-DK" dirty="0"/>
              <a:t>er også mulighed for at samle boostere op, så man kan løbe hurtigere i 4 sekunder og jo flere man samler op, jo hurtigere løber man. </a:t>
            </a:r>
            <a:endParaRPr lang="da-DK" dirty="0" smtClean="0"/>
          </a:p>
          <a:p>
            <a:pPr marL="342900" indent="-342900" algn="l">
              <a:buFont typeface="Arial" panose="020B0604020202020204" pitchFamily="34" charset="0"/>
              <a:buChar char="•"/>
            </a:pPr>
            <a:r>
              <a:rPr lang="da-DK" dirty="0" smtClean="0"/>
              <a:t>Det </a:t>
            </a:r>
            <a:r>
              <a:rPr lang="da-DK" dirty="0"/>
              <a:t>går fra farlige spikes i de første baner til monstre som bevæger sig senere hen. </a:t>
            </a:r>
            <a:endParaRPr lang="da-DK" dirty="0" smtClean="0"/>
          </a:p>
          <a:p>
            <a:pPr marL="342900" indent="-342900" algn="l">
              <a:buFont typeface="Arial" panose="020B0604020202020204" pitchFamily="34" charset="0"/>
              <a:buChar char="•"/>
            </a:pPr>
            <a:r>
              <a:rPr lang="da-DK" dirty="0" smtClean="0"/>
              <a:t>Dør man, </a:t>
            </a:r>
            <a:r>
              <a:rPr lang="da-DK" dirty="0"/>
              <a:t>så starter man forfra på den bane man er kommet til. </a:t>
            </a:r>
            <a:endParaRPr lang="da-DK" dirty="0" smtClean="0"/>
          </a:p>
          <a:p>
            <a:pPr marL="342900" indent="-342900" algn="l">
              <a:buFont typeface="Arial" panose="020B0604020202020204" pitchFamily="34" charset="0"/>
              <a:buChar char="•"/>
            </a:pPr>
            <a:r>
              <a:rPr lang="da-DK" dirty="0" smtClean="0"/>
              <a:t>Til </a:t>
            </a:r>
            <a:r>
              <a:rPr lang="da-DK" dirty="0"/>
              <a:t>sidst møder man bossen som kun bliver farligere jo mere man venter med at lave det ultimative hop.</a:t>
            </a:r>
            <a:endParaRPr lang="da-DK" dirty="0"/>
          </a:p>
        </p:txBody>
      </p:sp>
      <p:sp>
        <p:nvSpPr>
          <p:cNvPr id="4" name="Pladsholder til slidenummer 3"/>
          <p:cNvSpPr>
            <a:spLocks noGrp="1"/>
          </p:cNvSpPr>
          <p:nvPr>
            <p:ph type="sldNum" sz="quarter" idx="12"/>
          </p:nvPr>
        </p:nvSpPr>
        <p:spPr/>
        <p:txBody>
          <a:bodyPr/>
          <a:lstStyle/>
          <a:p>
            <a:fld id="{8B8DE856-0CED-45AA-A512-C8A45054535C}" type="slidenum">
              <a:rPr lang="da-DK" sz="2000" smtClean="0">
                <a:solidFill>
                  <a:schemeClr val="accent5"/>
                </a:solidFill>
                <a:latin typeface="Arial" panose="020B0604020202020204" pitchFamily="34" charset="0"/>
                <a:cs typeface="Arial" panose="020B0604020202020204" pitchFamily="34" charset="0"/>
              </a:rPr>
              <a:t>2</a:t>
            </a:fld>
            <a:r>
              <a:rPr lang="da-DK" sz="2000" dirty="0" smtClean="0">
                <a:solidFill>
                  <a:schemeClr val="accent5"/>
                </a:solidFill>
                <a:latin typeface="Arial" panose="020B0604020202020204" pitchFamily="34" charset="0"/>
                <a:cs typeface="Arial" panose="020B0604020202020204" pitchFamily="34" charset="0"/>
              </a:rPr>
              <a:t>/13</a:t>
            </a:r>
            <a:endParaRPr lang="da-DK" sz="2000" dirty="0">
              <a:solidFill>
                <a:schemeClr val="accent5"/>
              </a:solidFill>
              <a:latin typeface="Arial" panose="020B0604020202020204" pitchFamily="34" charset="0"/>
              <a:cs typeface="Arial" panose="020B0604020202020204" pitchFamily="34" charset="0"/>
            </a:endParaRPr>
          </a:p>
        </p:txBody>
      </p:sp>
      <p:pic>
        <p:nvPicPr>
          <p:cNvPr id="6" name="Billed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10" y="6163218"/>
            <a:ext cx="574037" cy="677364"/>
          </a:xfrm>
          <a:prstGeom prst="rect">
            <a:avLst/>
          </a:prstGeom>
        </p:spPr>
      </p:pic>
    </p:spTree>
    <p:extLst>
      <p:ext uri="{BB962C8B-B14F-4D97-AF65-F5344CB8AC3E}">
        <p14:creationId xmlns:p14="http://schemas.microsoft.com/office/powerpoint/2010/main" val="3620094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slidenummer 3"/>
          <p:cNvSpPr>
            <a:spLocks noGrp="1"/>
          </p:cNvSpPr>
          <p:nvPr>
            <p:ph type="sldNum" sz="quarter" idx="12"/>
          </p:nvPr>
        </p:nvSpPr>
        <p:spPr/>
        <p:txBody>
          <a:bodyPr/>
          <a:lstStyle/>
          <a:p>
            <a:fld id="{8B8DE856-0CED-45AA-A512-C8A45054535C}" type="slidenum">
              <a:rPr lang="da-DK" sz="2000" smtClean="0">
                <a:solidFill>
                  <a:schemeClr val="accent5"/>
                </a:solidFill>
                <a:latin typeface="Arial" panose="020B0604020202020204" pitchFamily="34" charset="0"/>
                <a:cs typeface="Arial" panose="020B0604020202020204" pitchFamily="34" charset="0"/>
              </a:rPr>
              <a:pPr/>
              <a:t>3</a:t>
            </a:fld>
            <a:r>
              <a:rPr lang="da-DK" sz="2000" dirty="0" smtClean="0">
                <a:solidFill>
                  <a:schemeClr val="accent5"/>
                </a:solidFill>
                <a:latin typeface="Arial" panose="020B0604020202020204" pitchFamily="34" charset="0"/>
                <a:cs typeface="Arial" panose="020B0604020202020204" pitchFamily="34" charset="0"/>
              </a:rPr>
              <a:t>/13</a:t>
            </a:r>
            <a:endParaRPr lang="da-DK" sz="2000" dirty="0">
              <a:solidFill>
                <a:schemeClr val="accent5"/>
              </a:solidFill>
              <a:latin typeface="Arial" panose="020B0604020202020204" pitchFamily="34" charset="0"/>
              <a:cs typeface="Arial" panose="020B0604020202020204" pitchFamily="34" charset="0"/>
            </a:endParaRPr>
          </a:p>
        </p:txBody>
      </p:sp>
      <p:sp>
        <p:nvSpPr>
          <p:cNvPr id="6" name="Titel 1"/>
          <p:cNvSpPr txBox="1">
            <a:spLocks/>
          </p:cNvSpPr>
          <p:nvPr/>
        </p:nvSpPr>
        <p:spPr>
          <a:xfrm>
            <a:off x="1524000" y="115888"/>
            <a:ext cx="9144000" cy="9901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a-DK" sz="2000" dirty="0" smtClean="0">
                <a:latin typeface="Arial" panose="020B0604020202020204" pitchFamily="34" charset="0"/>
                <a:cs typeface="Arial" panose="020B0604020202020204" pitchFamily="34" charset="0"/>
              </a:rPr>
              <a:t>Rigidbody 2D, Box Collider 2D, Sprite </a:t>
            </a:r>
            <a:r>
              <a:rPr lang="da-DK" sz="2000" dirty="0" err="1" smtClean="0">
                <a:latin typeface="Arial" panose="020B0604020202020204" pitchFamily="34" charset="0"/>
                <a:cs typeface="Arial" panose="020B0604020202020204" pitchFamily="34" charset="0"/>
              </a:rPr>
              <a:t>renderer</a:t>
            </a:r>
            <a:r>
              <a:rPr lang="da-DK" sz="2000" dirty="0" smtClean="0">
                <a:latin typeface="Arial" panose="020B0604020202020204" pitchFamily="34" charset="0"/>
                <a:cs typeface="Arial" panose="020B0604020202020204" pitchFamily="34" charset="0"/>
              </a:rPr>
              <a:t>, GameObject, Tilemap?</a:t>
            </a:r>
            <a:endParaRPr lang="da-DK" sz="2000" dirty="0">
              <a:latin typeface="Arial" panose="020B0604020202020204" pitchFamily="34" charset="0"/>
              <a:cs typeface="Arial" panose="020B0604020202020204" pitchFamily="34" charset="0"/>
            </a:endParaRPr>
          </a:p>
        </p:txBody>
      </p:sp>
      <p:sp>
        <p:nvSpPr>
          <p:cNvPr id="7" name="Undertitel 2"/>
          <p:cNvSpPr txBox="1">
            <a:spLocks/>
          </p:cNvSpPr>
          <p:nvPr/>
        </p:nvSpPr>
        <p:spPr>
          <a:xfrm>
            <a:off x="1524000" y="1105989"/>
            <a:ext cx="9144000" cy="53731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a-DK" sz="1600" b="1" dirty="0" smtClean="0"/>
              <a:t>Rigidbody 2D:</a:t>
            </a:r>
          </a:p>
          <a:p>
            <a:r>
              <a:rPr lang="da-DK" sz="1600" dirty="0" smtClean="0"/>
              <a:t>Tilføjelse </a:t>
            </a:r>
            <a:r>
              <a:rPr lang="da-DK" sz="1600" dirty="0"/>
              <a:t>af en Rigidbody-komponent til en genstand vil sætte sin bevægelse under kontrol af </a:t>
            </a:r>
            <a:r>
              <a:rPr lang="da-DK" sz="1600" dirty="0" err="1"/>
              <a:t>Unitys</a:t>
            </a:r>
            <a:r>
              <a:rPr lang="da-DK" sz="1600" dirty="0"/>
              <a:t> fysikmotor. Selv uden at tilføje nogen kode, bliver et Rigidbody-objekt trukket nedad af </a:t>
            </a:r>
            <a:r>
              <a:rPr lang="da-DK" sz="1600" dirty="0" smtClean="0"/>
              <a:t>tyngdekraften. Vi bruger Rigidbody 2D til vores aktør eller platforme f.eks.</a:t>
            </a:r>
          </a:p>
          <a:p>
            <a:pPr marL="0" indent="0">
              <a:buNone/>
            </a:pPr>
            <a:r>
              <a:rPr lang="da-DK" sz="1600" b="1" dirty="0" smtClean="0"/>
              <a:t>Box Collider 2D:</a:t>
            </a:r>
            <a:endParaRPr lang="da-DK" sz="1600" b="1" dirty="0"/>
          </a:p>
          <a:p>
            <a:r>
              <a:rPr lang="da-DK" sz="1600" dirty="0"/>
              <a:t>GameObjects er de grundlæggende objekter i Unity. De udfører ikke meget i sig selv, men fungerer som </a:t>
            </a:r>
            <a:r>
              <a:rPr lang="da-DK" sz="1600" dirty="0" smtClean="0"/>
              <a:t>”containere” </a:t>
            </a:r>
            <a:r>
              <a:rPr lang="da-DK" sz="1600" dirty="0"/>
              <a:t>til komponenter, som implementerer den virkelige funktionalitet. Vi bruger det som  </a:t>
            </a:r>
            <a:r>
              <a:rPr lang="da-DK" sz="1600" dirty="0" smtClean="0"/>
              <a:t>            "containere" </a:t>
            </a:r>
            <a:r>
              <a:rPr lang="da-DK" sz="1600" dirty="0"/>
              <a:t>i mange tilfælde til Box Collider 2D og vores script som bliver triggered ved at vores aktør kollidere med den Box </a:t>
            </a:r>
            <a:r>
              <a:rPr lang="da-DK" sz="1600" dirty="0" smtClean="0"/>
              <a:t>Collider 2D. </a:t>
            </a:r>
          </a:p>
          <a:p>
            <a:pPr marL="0" indent="0">
              <a:buNone/>
            </a:pPr>
            <a:r>
              <a:rPr lang="da-DK" sz="1600" b="1" dirty="0" smtClean="0"/>
              <a:t>Sprite Renderer:</a:t>
            </a:r>
          </a:p>
          <a:p>
            <a:r>
              <a:rPr lang="da-DK" sz="1600" dirty="0"/>
              <a:t>Sprite Renderer-komponenten giver dig mulighed for at vise billeder som </a:t>
            </a:r>
            <a:r>
              <a:rPr lang="da-DK" sz="1600" dirty="0" smtClean="0"/>
              <a:t>sprites </a:t>
            </a:r>
            <a:r>
              <a:rPr lang="da-DK" sz="1600" dirty="0"/>
              <a:t>til brug i både 2D- og 3D-scener. Vi bruger den på vores spikes eller </a:t>
            </a:r>
            <a:r>
              <a:rPr lang="da-DK" sz="1600" dirty="0" smtClean="0"/>
              <a:t>vægge f.eks.</a:t>
            </a:r>
          </a:p>
          <a:p>
            <a:pPr marL="0" indent="0">
              <a:buNone/>
            </a:pPr>
            <a:r>
              <a:rPr lang="da-DK" sz="1600" b="1" dirty="0" smtClean="0"/>
              <a:t>GameObject:</a:t>
            </a:r>
          </a:p>
          <a:p>
            <a:r>
              <a:rPr lang="da-DK" sz="1600" dirty="0"/>
              <a:t>GameObjects er de grundlæggende objekter i </a:t>
            </a:r>
            <a:r>
              <a:rPr lang="da-DK" sz="1600" dirty="0" smtClean="0"/>
              <a:t>Unity. De </a:t>
            </a:r>
            <a:r>
              <a:rPr lang="da-DK" sz="1600" dirty="0"/>
              <a:t>udfører ikke meget i sig selv, men fungerer som containere til komponenter, som implementerer den virkelige funktionalitet</a:t>
            </a:r>
            <a:r>
              <a:rPr lang="da-DK" sz="1600" dirty="0" smtClean="0"/>
              <a:t>.</a:t>
            </a:r>
          </a:p>
          <a:p>
            <a:pPr marL="0" indent="0">
              <a:buNone/>
            </a:pPr>
            <a:r>
              <a:rPr lang="da-DK" sz="1600" b="1" dirty="0" smtClean="0"/>
              <a:t>Tilemap:</a:t>
            </a:r>
          </a:p>
          <a:p>
            <a:r>
              <a:rPr lang="da-DK" sz="1600" dirty="0" smtClean="0"/>
              <a:t>Tilemap </a:t>
            </a:r>
            <a:r>
              <a:rPr lang="da-DK" sz="1600" dirty="0"/>
              <a:t>giver dig mulighed for hurtigt at oprette 2D-niveauer ved hjælp af tiles og et </a:t>
            </a:r>
            <a:r>
              <a:rPr lang="da-DK" sz="1600" dirty="0" smtClean="0"/>
              <a:t>grid overlay</a:t>
            </a:r>
            <a:r>
              <a:rPr lang="da-DK" sz="1600" dirty="0"/>
              <a:t>. Vi bruger det til vores platforme </a:t>
            </a:r>
            <a:r>
              <a:rPr lang="da-DK" sz="1600" dirty="0" smtClean="0"/>
              <a:t>f.eks.</a:t>
            </a:r>
          </a:p>
        </p:txBody>
      </p:sp>
      <p:sp>
        <p:nvSpPr>
          <p:cNvPr id="8" name="Tekstfelt 7"/>
          <p:cNvSpPr txBox="1"/>
          <p:nvPr/>
        </p:nvSpPr>
        <p:spPr>
          <a:xfrm>
            <a:off x="757646" y="1105989"/>
            <a:ext cx="496388" cy="714102"/>
          </a:xfrm>
          <a:prstGeom prst="rect">
            <a:avLst/>
          </a:prstGeom>
          <a:noFill/>
        </p:spPr>
        <p:txBody>
          <a:bodyPr wrap="square" rtlCol="0">
            <a:spAutoFit/>
          </a:bodyPr>
          <a:lstStyle/>
          <a:p>
            <a:endParaRPr lang="da-DK" dirty="0"/>
          </a:p>
        </p:txBody>
      </p:sp>
      <p:pic>
        <p:nvPicPr>
          <p:cNvPr id="9" name="Billed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26" y="5337110"/>
            <a:ext cx="476250" cy="695325"/>
          </a:xfrm>
          <a:prstGeom prst="rect">
            <a:avLst/>
          </a:prstGeom>
        </p:spPr>
      </p:pic>
      <p:pic>
        <p:nvPicPr>
          <p:cNvPr id="10" name="Billed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688" y="5387098"/>
            <a:ext cx="466725" cy="895350"/>
          </a:xfrm>
          <a:prstGeom prst="rect">
            <a:avLst/>
          </a:prstGeom>
        </p:spPr>
      </p:pic>
      <p:pic>
        <p:nvPicPr>
          <p:cNvPr id="11" name="Billed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926" y="5637110"/>
            <a:ext cx="476250" cy="695325"/>
          </a:xfrm>
          <a:prstGeom prst="rect">
            <a:avLst/>
          </a:prstGeom>
        </p:spPr>
      </p:pic>
      <p:pic>
        <p:nvPicPr>
          <p:cNvPr id="12" name="Billed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8926" y="5787110"/>
            <a:ext cx="476250" cy="695325"/>
          </a:xfrm>
          <a:prstGeom prst="rect">
            <a:avLst/>
          </a:prstGeom>
        </p:spPr>
      </p:pic>
      <p:pic>
        <p:nvPicPr>
          <p:cNvPr id="13" name="Billed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926" y="5965685"/>
            <a:ext cx="476250" cy="638175"/>
          </a:xfrm>
          <a:prstGeom prst="rect">
            <a:avLst/>
          </a:prstGeom>
        </p:spPr>
      </p:pic>
      <p:pic>
        <p:nvPicPr>
          <p:cNvPr id="14" name="Billed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8926" y="6087110"/>
            <a:ext cx="476250" cy="695325"/>
          </a:xfrm>
          <a:prstGeom prst="rect">
            <a:avLst/>
          </a:prstGeom>
        </p:spPr>
      </p:pic>
    </p:spTree>
    <p:extLst>
      <p:ext uri="{BB962C8B-B14F-4D97-AF65-F5344CB8AC3E}">
        <p14:creationId xmlns:p14="http://schemas.microsoft.com/office/powerpoint/2010/main" val="1004720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slidenummer 3"/>
          <p:cNvSpPr>
            <a:spLocks noGrp="1"/>
          </p:cNvSpPr>
          <p:nvPr>
            <p:ph type="sldNum" sz="quarter" idx="12"/>
          </p:nvPr>
        </p:nvSpPr>
        <p:spPr/>
        <p:txBody>
          <a:bodyPr/>
          <a:lstStyle/>
          <a:p>
            <a:fld id="{8B8DE856-0CED-45AA-A512-C8A45054535C}" type="slidenum">
              <a:rPr lang="da-DK" sz="2000" smtClean="0">
                <a:solidFill>
                  <a:schemeClr val="accent5"/>
                </a:solidFill>
                <a:latin typeface="Arial" panose="020B0604020202020204" pitchFamily="34" charset="0"/>
                <a:cs typeface="Arial" panose="020B0604020202020204" pitchFamily="34" charset="0"/>
              </a:rPr>
              <a:pPr/>
              <a:t>4</a:t>
            </a:fld>
            <a:r>
              <a:rPr lang="da-DK" sz="2000" dirty="0" smtClean="0">
                <a:solidFill>
                  <a:schemeClr val="accent5"/>
                </a:solidFill>
                <a:latin typeface="Arial" panose="020B0604020202020204" pitchFamily="34" charset="0"/>
                <a:cs typeface="Arial" panose="020B0604020202020204" pitchFamily="34" charset="0"/>
              </a:rPr>
              <a:t>/13</a:t>
            </a:r>
            <a:endParaRPr lang="da-DK" sz="2000" dirty="0">
              <a:solidFill>
                <a:schemeClr val="accent5"/>
              </a:solidFill>
              <a:latin typeface="Arial" panose="020B0604020202020204" pitchFamily="34" charset="0"/>
              <a:cs typeface="Arial" panose="020B0604020202020204" pitchFamily="34" charset="0"/>
            </a:endParaRPr>
          </a:p>
        </p:txBody>
      </p:sp>
      <p:sp>
        <p:nvSpPr>
          <p:cNvPr id="5" name="Titel 1"/>
          <p:cNvSpPr txBox="1">
            <a:spLocks/>
          </p:cNvSpPr>
          <p:nvPr/>
        </p:nvSpPr>
        <p:spPr>
          <a:xfrm>
            <a:off x="1524000" y="115888"/>
            <a:ext cx="9144000" cy="9901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a-DK" sz="2000" dirty="0">
                <a:latin typeface="Arial" panose="020B0604020202020204" pitchFamily="34" charset="0"/>
                <a:cs typeface="Arial" panose="020B0604020202020204" pitchFamily="34" charset="0"/>
              </a:rPr>
              <a:t>Tilemap Collider 2D, </a:t>
            </a:r>
            <a:r>
              <a:rPr lang="da-DK" sz="2000" dirty="0" err="1" smtClean="0">
                <a:latin typeface="Arial" panose="020B0604020202020204" pitchFamily="34" charset="0"/>
                <a:cs typeface="Arial" panose="020B0604020202020204" pitchFamily="34" charset="0"/>
              </a:rPr>
              <a:t>Composite</a:t>
            </a:r>
            <a:r>
              <a:rPr lang="da-DK" sz="2000" dirty="0" smtClean="0">
                <a:latin typeface="Arial" panose="020B0604020202020204" pitchFamily="34" charset="0"/>
                <a:cs typeface="Arial" panose="020B0604020202020204" pitchFamily="34" charset="0"/>
              </a:rPr>
              <a:t> </a:t>
            </a:r>
            <a:r>
              <a:rPr lang="da-DK" sz="2000" dirty="0">
                <a:latin typeface="Arial" panose="020B0604020202020204" pitchFamily="34" charset="0"/>
                <a:cs typeface="Arial" panose="020B0604020202020204" pitchFamily="34" charset="0"/>
              </a:rPr>
              <a:t>Collider 2D, Scripts, Prefabs, Scenes? </a:t>
            </a:r>
            <a:endParaRPr lang="da-DK" sz="2000" dirty="0">
              <a:latin typeface="Arial" panose="020B0604020202020204" pitchFamily="34" charset="0"/>
              <a:cs typeface="Arial" panose="020B0604020202020204" pitchFamily="34" charset="0"/>
            </a:endParaRPr>
          </a:p>
        </p:txBody>
      </p:sp>
      <p:sp>
        <p:nvSpPr>
          <p:cNvPr id="6" name="Undertitel 2"/>
          <p:cNvSpPr txBox="1">
            <a:spLocks/>
          </p:cNvSpPr>
          <p:nvPr/>
        </p:nvSpPr>
        <p:spPr>
          <a:xfrm>
            <a:off x="1524000" y="1105989"/>
            <a:ext cx="9144000" cy="53731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a-DK" sz="1600" b="1" dirty="0" smtClean="0"/>
              <a:t>Tilemap Collider 2D og </a:t>
            </a:r>
            <a:r>
              <a:rPr lang="da-DK" sz="1600" b="1" dirty="0" err="1" smtClean="0"/>
              <a:t>Composite</a:t>
            </a:r>
            <a:r>
              <a:rPr lang="da-DK" sz="1600" b="1" dirty="0" smtClean="0"/>
              <a:t> Collider 2D:</a:t>
            </a:r>
          </a:p>
          <a:p>
            <a:r>
              <a:rPr lang="da-DK" sz="1600" dirty="0"/>
              <a:t>Gør at de </a:t>
            </a:r>
            <a:r>
              <a:rPr lang="da-DK" sz="1600" dirty="0" smtClean="0"/>
              <a:t>platforme i vores tilemap </a:t>
            </a:r>
            <a:r>
              <a:rPr lang="da-DK" sz="1600" dirty="0"/>
              <a:t>bliver hele firkanter efter de er tegnet i stedet for at hver enkel tile er sin egen firkant</a:t>
            </a:r>
            <a:r>
              <a:rPr lang="da-DK" sz="1600" dirty="0" smtClean="0"/>
              <a:t>.</a:t>
            </a:r>
          </a:p>
          <a:p>
            <a:pPr marL="0" indent="0">
              <a:buNone/>
            </a:pPr>
            <a:r>
              <a:rPr lang="da-DK" sz="1600" b="1" dirty="0" smtClean="0"/>
              <a:t>Scripts:</a:t>
            </a:r>
          </a:p>
          <a:p>
            <a:r>
              <a:rPr lang="da-DK" sz="1600" dirty="0"/>
              <a:t>Vi bruger C# scripts til at kunne lave vores egne gameplay funktioner, ændre spilhændelser, ændre komponentegenskaber over tid og reagere på brugerindputs. Vi har brugt scripts mange steder såsom på vores portal, spikes, monstre mv.</a:t>
            </a:r>
            <a:endParaRPr lang="da-DK" sz="1600" dirty="0" smtClean="0"/>
          </a:p>
          <a:p>
            <a:r>
              <a:rPr lang="da-DK" sz="1600" dirty="0" smtClean="0"/>
              <a:t>Scripts understøtter </a:t>
            </a:r>
            <a:r>
              <a:rPr lang="da-DK" sz="1600" dirty="0"/>
              <a:t>to </a:t>
            </a:r>
            <a:r>
              <a:rPr lang="da-DK" sz="1600" dirty="0" smtClean="0"/>
              <a:t>programmeringssprog: C # og UnityScript som er en modelleret version af JavaScript.</a:t>
            </a:r>
          </a:p>
          <a:p>
            <a:pPr marL="0" indent="0">
              <a:buNone/>
            </a:pPr>
            <a:r>
              <a:rPr lang="da-DK" sz="1600" b="1" dirty="0" smtClean="0"/>
              <a:t>Prefabs:</a:t>
            </a:r>
          </a:p>
          <a:p>
            <a:pPr marL="0" indent="0">
              <a:buNone/>
            </a:pPr>
            <a:r>
              <a:rPr lang="da-DK" sz="1600" dirty="0"/>
              <a:t>Unity har </a:t>
            </a:r>
            <a:r>
              <a:rPr lang="da-DK" sz="1600" dirty="0" smtClean="0"/>
              <a:t>prefabs</a:t>
            </a:r>
            <a:r>
              <a:rPr lang="da-DK" sz="1600" dirty="0"/>
              <a:t>, som giver dig mulighed for at gemme et GameObject komplet med komponenter og egenskaber. Prefaben fungerer som en skabelon, hvorfra du kan oprette nye genstande i scenen. Eventuelle redigeringer til et præfabrikeret aktiv afspejles straks i alle forekomster af prefaben, der er produceret af det, men man kan også tilsidesætte komponenter og indstillinger for hver enkelt instans individuelt. Vi har brugt prefab på vores boss men vi kunne også have brugt prefab på vores spikes, monstre mv</a:t>
            </a:r>
            <a:r>
              <a:rPr lang="da-DK" sz="1600" dirty="0" smtClean="0"/>
              <a:t>.</a:t>
            </a:r>
          </a:p>
          <a:p>
            <a:pPr marL="0" indent="0">
              <a:buNone/>
            </a:pPr>
            <a:r>
              <a:rPr lang="da-DK" sz="1600" b="1" dirty="0" smtClean="0"/>
              <a:t>Scenes:</a:t>
            </a:r>
          </a:p>
          <a:p>
            <a:r>
              <a:rPr lang="da-DK" sz="1600" dirty="0"/>
              <a:t>Scener indeholder omgivelser og menuer i dit spil. Tænk på hver unik scenefil som et unikt niveau. Vi har brugt det til vores </a:t>
            </a:r>
            <a:r>
              <a:rPr lang="da-DK" sz="1600" dirty="0" err="1"/>
              <a:t>levels</a:t>
            </a:r>
            <a:r>
              <a:rPr lang="da-DK" sz="1600" dirty="0"/>
              <a:t> at når vi kommer til slutningen af en bane og kollidere med en portal så skifter den scene til næste niveau.</a:t>
            </a:r>
          </a:p>
        </p:txBody>
      </p:sp>
      <p:pic>
        <p:nvPicPr>
          <p:cNvPr id="7" name="Billed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26" y="5337110"/>
            <a:ext cx="476250" cy="695325"/>
          </a:xfrm>
          <a:prstGeom prst="rect">
            <a:avLst/>
          </a:prstGeom>
        </p:spPr>
      </p:pic>
      <p:pic>
        <p:nvPicPr>
          <p:cNvPr id="8" name="Billed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688" y="5387098"/>
            <a:ext cx="466725" cy="895350"/>
          </a:xfrm>
          <a:prstGeom prst="rect">
            <a:avLst/>
          </a:prstGeom>
        </p:spPr>
      </p:pic>
      <p:pic>
        <p:nvPicPr>
          <p:cNvPr id="9" name="Billed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926" y="5637110"/>
            <a:ext cx="476250" cy="695325"/>
          </a:xfrm>
          <a:prstGeom prst="rect">
            <a:avLst/>
          </a:prstGeom>
        </p:spPr>
      </p:pic>
      <p:pic>
        <p:nvPicPr>
          <p:cNvPr id="10" name="Billed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8926" y="5787110"/>
            <a:ext cx="476250" cy="695325"/>
          </a:xfrm>
          <a:prstGeom prst="rect">
            <a:avLst/>
          </a:prstGeom>
        </p:spPr>
      </p:pic>
      <p:pic>
        <p:nvPicPr>
          <p:cNvPr id="11" name="Billed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926" y="5965685"/>
            <a:ext cx="476250" cy="638175"/>
          </a:xfrm>
          <a:prstGeom prst="rect">
            <a:avLst/>
          </a:prstGeom>
        </p:spPr>
      </p:pic>
      <p:pic>
        <p:nvPicPr>
          <p:cNvPr id="12" name="Billed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8926" y="6087110"/>
            <a:ext cx="476250" cy="695325"/>
          </a:xfrm>
          <a:prstGeom prst="rect">
            <a:avLst/>
          </a:prstGeom>
        </p:spPr>
      </p:pic>
    </p:spTree>
    <p:extLst>
      <p:ext uri="{BB962C8B-B14F-4D97-AF65-F5344CB8AC3E}">
        <p14:creationId xmlns:p14="http://schemas.microsoft.com/office/powerpoint/2010/main" val="2290176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164829"/>
            <a:ext cx="10515600" cy="714738"/>
          </a:xfrm>
        </p:spPr>
        <p:txBody>
          <a:bodyPr>
            <a:normAutofit/>
          </a:bodyPr>
          <a:lstStyle/>
          <a:p>
            <a:pPr algn="ctr"/>
            <a:r>
              <a:rPr lang="da-DK" sz="3200" dirty="0" smtClean="0">
                <a:latin typeface="Arial" panose="020B0604020202020204" pitchFamily="34" charset="0"/>
                <a:cs typeface="Arial" panose="020B0604020202020204" pitchFamily="34" charset="0"/>
              </a:rPr>
              <a:t>Jump game - Aktøren</a:t>
            </a:r>
            <a:endParaRPr lang="da-DK" sz="3200" dirty="0">
              <a:latin typeface="Arial" panose="020B0604020202020204" pitchFamily="34" charset="0"/>
              <a:cs typeface="Arial" panose="020B0604020202020204" pitchFamily="34" charset="0"/>
            </a:endParaRPr>
          </a:p>
        </p:txBody>
      </p:sp>
      <p:sp>
        <p:nvSpPr>
          <p:cNvPr id="3" name="Pladsholder til indhold 2"/>
          <p:cNvSpPr>
            <a:spLocks noGrp="1"/>
          </p:cNvSpPr>
          <p:nvPr>
            <p:ph idx="1"/>
          </p:nvPr>
        </p:nvSpPr>
        <p:spPr>
          <a:xfrm>
            <a:off x="838200" y="1111521"/>
            <a:ext cx="10515600" cy="5123815"/>
          </a:xfrm>
        </p:spPr>
        <p:txBody>
          <a:bodyPr>
            <a:normAutofit lnSpcReduction="10000"/>
          </a:bodyPr>
          <a:lstStyle/>
          <a:p>
            <a:pPr marL="0" indent="0">
              <a:buNone/>
            </a:pPr>
            <a:r>
              <a:rPr lang="da-DK" sz="2400" dirty="0"/>
              <a:t>Vi starter med vores aktør. Selve animationerne når hun går, hopper og scriptet som gør hun kan det, er noget vi har taget fra en Unity </a:t>
            </a:r>
            <a:r>
              <a:rPr lang="da-DK" sz="2400" dirty="0" err="1"/>
              <a:t>tutorial</a:t>
            </a:r>
            <a:r>
              <a:rPr lang="da-DK" sz="2400" dirty="0"/>
              <a:t>. Kameraet ligger inde under aktøren så den følger når hun bevæger </a:t>
            </a:r>
            <a:r>
              <a:rPr lang="da-DK" sz="2400" dirty="0" smtClean="0"/>
              <a:t>sig.</a:t>
            </a:r>
            <a:endParaRPr lang="da-DK" sz="2400" dirty="0"/>
          </a:p>
          <a:p>
            <a:pPr marL="0" indent="0">
              <a:buNone/>
            </a:pPr>
            <a:endParaRPr lang="da-DK" sz="2400" dirty="0"/>
          </a:p>
          <a:p>
            <a:pPr marL="0" indent="0">
              <a:buNone/>
            </a:pPr>
            <a:r>
              <a:rPr lang="da-DK" sz="2400" dirty="0"/>
              <a:t>Aktøren indeholder:</a:t>
            </a:r>
          </a:p>
          <a:p>
            <a:pPr marL="0" indent="0">
              <a:buNone/>
            </a:pPr>
            <a:endParaRPr lang="da-DK" sz="2400" dirty="0"/>
          </a:p>
          <a:p>
            <a:pPr marL="0" indent="0">
              <a:buNone/>
            </a:pPr>
            <a:r>
              <a:rPr lang="da-DK" sz="2400" dirty="0"/>
              <a:t>- Player </a:t>
            </a:r>
            <a:r>
              <a:rPr lang="da-DK" sz="2400" dirty="0" err="1"/>
              <a:t>Platformer</a:t>
            </a:r>
            <a:r>
              <a:rPr lang="da-DK" sz="2400" dirty="0"/>
              <a:t> Controller Script</a:t>
            </a:r>
          </a:p>
          <a:p>
            <a:pPr marL="0" indent="0">
              <a:buNone/>
            </a:pPr>
            <a:r>
              <a:rPr lang="da-DK" sz="2400" dirty="0"/>
              <a:t>- </a:t>
            </a:r>
            <a:r>
              <a:rPr lang="da-DK" sz="2400" dirty="0" err="1"/>
              <a:t>PhysicsObject</a:t>
            </a:r>
            <a:r>
              <a:rPr lang="da-DK" sz="2400" dirty="0"/>
              <a:t> Script</a:t>
            </a:r>
          </a:p>
          <a:p>
            <a:pPr marL="0" indent="0">
              <a:buNone/>
            </a:pPr>
            <a:r>
              <a:rPr lang="da-DK" sz="2400" dirty="0"/>
              <a:t>- </a:t>
            </a:r>
            <a:r>
              <a:rPr lang="da-DK" sz="2400" dirty="0" err="1"/>
              <a:t>Capsule</a:t>
            </a:r>
            <a:r>
              <a:rPr lang="da-DK" sz="2400" dirty="0"/>
              <a:t> Collider 2D</a:t>
            </a:r>
          </a:p>
          <a:p>
            <a:pPr marL="0" indent="0">
              <a:buNone/>
            </a:pPr>
            <a:r>
              <a:rPr lang="da-DK" sz="2400" dirty="0"/>
              <a:t>- Rigidbody 2D</a:t>
            </a:r>
          </a:p>
          <a:p>
            <a:pPr marL="0" indent="0">
              <a:buNone/>
            </a:pPr>
            <a:r>
              <a:rPr lang="da-DK" sz="2400" dirty="0"/>
              <a:t>- Animator</a:t>
            </a:r>
          </a:p>
          <a:p>
            <a:pPr marL="0" indent="0">
              <a:buNone/>
            </a:pPr>
            <a:r>
              <a:rPr lang="da-DK" sz="2400" dirty="0"/>
              <a:t>- Sprite Renderer</a:t>
            </a:r>
            <a:endParaRPr lang="da-DK" sz="2400" dirty="0"/>
          </a:p>
        </p:txBody>
      </p:sp>
      <p:sp>
        <p:nvSpPr>
          <p:cNvPr id="4" name="Pladsholder til slidenummer 3"/>
          <p:cNvSpPr>
            <a:spLocks noGrp="1"/>
          </p:cNvSpPr>
          <p:nvPr>
            <p:ph type="sldNum" sz="quarter" idx="12"/>
          </p:nvPr>
        </p:nvSpPr>
        <p:spPr/>
        <p:txBody>
          <a:bodyPr/>
          <a:lstStyle/>
          <a:p>
            <a:fld id="{8B8DE856-0CED-45AA-A512-C8A45054535C}" type="slidenum">
              <a:rPr lang="da-DK" sz="2000" smtClean="0">
                <a:solidFill>
                  <a:schemeClr val="accent5"/>
                </a:solidFill>
                <a:latin typeface="Arial" panose="020B0604020202020204" pitchFamily="34" charset="0"/>
                <a:cs typeface="Arial" panose="020B0604020202020204" pitchFamily="34" charset="0"/>
              </a:rPr>
              <a:t>5</a:t>
            </a:fld>
            <a:r>
              <a:rPr lang="da-DK" sz="2000" dirty="0" smtClean="0">
                <a:solidFill>
                  <a:schemeClr val="accent5"/>
                </a:solidFill>
                <a:latin typeface="Arial" panose="020B0604020202020204" pitchFamily="34" charset="0"/>
                <a:cs typeface="Arial" panose="020B0604020202020204" pitchFamily="34" charset="0"/>
              </a:rPr>
              <a:t>/13</a:t>
            </a:r>
            <a:endParaRPr lang="da-DK" sz="2000" dirty="0">
              <a:solidFill>
                <a:schemeClr val="accent5"/>
              </a:solidFill>
              <a:latin typeface="Arial" panose="020B0604020202020204" pitchFamily="34" charset="0"/>
              <a:cs typeface="Arial" panose="020B0604020202020204" pitchFamily="34" charset="0"/>
            </a:endParaRPr>
          </a:p>
        </p:txBody>
      </p:sp>
      <p:pic>
        <p:nvPicPr>
          <p:cNvPr id="6" name="Billed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2447" y="2495685"/>
            <a:ext cx="409575" cy="542925"/>
          </a:xfrm>
          <a:prstGeom prst="rect">
            <a:avLst/>
          </a:prstGeom>
        </p:spPr>
      </p:pic>
      <p:pic>
        <p:nvPicPr>
          <p:cNvPr id="8" name="Billed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59" y="5819231"/>
            <a:ext cx="560487" cy="1038769"/>
          </a:xfrm>
          <a:prstGeom prst="rect">
            <a:avLst/>
          </a:prstGeom>
        </p:spPr>
      </p:pic>
    </p:spTree>
    <p:extLst>
      <p:ext uri="{BB962C8B-B14F-4D97-AF65-F5344CB8AC3E}">
        <p14:creationId xmlns:p14="http://schemas.microsoft.com/office/powerpoint/2010/main" val="96545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slidenummer 3"/>
          <p:cNvSpPr>
            <a:spLocks noGrp="1"/>
          </p:cNvSpPr>
          <p:nvPr>
            <p:ph type="sldNum" sz="quarter" idx="12"/>
          </p:nvPr>
        </p:nvSpPr>
        <p:spPr/>
        <p:txBody>
          <a:bodyPr/>
          <a:lstStyle/>
          <a:p>
            <a:fld id="{8B8DE856-0CED-45AA-A512-C8A45054535C}" type="slidenum">
              <a:rPr lang="da-DK" sz="2000" smtClean="0">
                <a:solidFill>
                  <a:schemeClr val="accent5"/>
                </a:solidFill>
                <a:latin typeface="Arial" panose="020B0604020202020204" pitchFamily="34" charset="0"/>
                <a:cs typeface="Arial" panose="020B0604020202020204" pitchFamily="34" charset="0"/>
              </a:rPr>
              <a:pPr/>
              <a:t>6</a:t>
            </a:fld>
            <a:r>
              <a:rPr lang="da-DK" sz="2000" dirty="0" smtClean="0">
                <a:solidFill>
                  <a:schemeClr val="accent5"/>
                </a:solidFill>
                <a:latin typeface="Arial" panose="020B0604020202020204" pitchFamily="34" charset="0"/>
                <a:cs typeface="Arial" panose="020B0604020202020204" pitchFamily="34" charset="0"/>
              </a:rPr>
              <a:t>/13</a:t>
            </a:r>
            <a:endParaRPr lang="da-DK" sz="2000" dirty="0">
              <a:solidFill>
                <a:schemeClr val="accent5"/>
              </a:solidFill>
              <a:latin typeface="Arial" panose="020B0604020202020204" pitchFamily="34" charset="0"/>
              <a:cs typeface="Arial" panose="020B0604020202020204" pitchFamily="34" charset="0"/>
            </a:endParaRPr>
          </a:p>
        </p:txBody>
      </p:sp>
      <p:sp>
        <p:nvSpPr>
          <p:cNvPr id="5" name="Titel 1"/>
          <p:cNvSpPr>
            <a:spLocks noGrp="1"/>
          </p:cNvSpPr>
          <p:nvPr>
            <p:ph type="title"/>
          </p:nvPr>
        </p:nvSpPr>
        <p:spPr>
          <a:xfrm>
            <a:off x="838200" y="164829"/>
            <a:ext cx="10515600" cy="714738"/>
          </a:xfrm>
        </p:spPr>
        <p:txBody>
          <a:bodyPr>
            <a:noAutofit/>
          </a:bodyPr>
          <a:lstStyle/>
          <a:p>
            <a:pPr algn="ctr"/>
            <a:r>
              <a:rPr lang="da-DK" sz="3200" dirty="0" smtClean="0">
                <a:latin typeface="Arial" panose="020B0604020202020204" pitchFamily="34" charset="0"/>
                <a:cs typeface="Arial" panose="020B0604020202020204" pitchFamily="34" charset="0"/>
              </a:rPr>
              <a:t>Jump game - Tilemap</a:t>
            </a:r>
            <a:endParaRPr lang="da-DK" sz="3200" dirty="0">
              <a:latin typeface="Arial" panose="020B0604020202020204" pitchFamily="34" charset="0"/>
              <a:cs typeface="Arial" panose="020B0604020202020204" pitchFamily="34" charset="0"/>
            </a:endParaRPr>
          </a:p>
        </p:txBody>
      </p:sp>
      <p:sp>
        <p:nvSpPr>
          <p:cNvPr id="6" name="Pladsholder til indhold 2"/>
          <p:cNvSpPr>
            <a:spLocks noGrp="1"/>
          </p:cNvSpPr>
          <p:nvPr>
            <p:ph idx="1"/>
          </p:nvPr>
        </p:nvSpPr>
        <p:spPr>
          <a:xfrm>
            <a:off x="838200" y="1111521"/>
            <a:ext cx="10515600" cy="5123815"/>
          </a:xfrm>
        </p:spPr>
        <p:txBody>
          <a:bodyPr>
            <a:normAutofit/>
          </a:bodyPr>
          <a:lstStyle/>
          <a:p>
            <a:r>
              <a:rPr lang="da-DK" sz="2400" dirty="0" smtClean="0"/>
              <a:t>Vi bruger tilemap til at tegne vores platforme og vores baggrundsting såsom vand, planter, sten og træer samt gems.</a:t>
            </a:r>
          </a:p>
          <a:p>
            <a:endParaRPr lang="da-DK" sz="2400" dirty="0" smtClean="0"/>
          </a:p>
          <a:p>
            <a:pPr marL="0" indent="0">
              <a:buNone/>
            </a:pPr>
            <a:endParaRPr lang="da-DK" sz="2400" dirty="0" smtClean="0"/>
          </a:p>
          <a:p>
            <a:pPr marL="0" indent="0">
              <a:buNone/>
            </a:pPr>
            <a:endParaRPr lang="da-DK" sz="2400" dirty="0"/>
          </a:p>
          <a:p>
            <a:pPr marL="0" indent="0">
              <a:buNone/>
            </a:pPr>
            <a:endParaRPr lang="da-DK" sz="2400" dirty="0" smtClean="0"/>
          </a:p>
          <a:p>
            <a:pPr marL="0" indent="0">
              <a:buNone/>
            </a:pPr>
            <a:endParaRPr lang="da-DK" sz="2400" dirty="0"/>
          </a:p>
          <a:p>
            <a:pPr marL="0" indent="0">
              <a:buNone/>
            </a:pPr>
            <a:endParaRPr lang="da-DK" sz="2400" dirty="0" smtClean="0"/>
          </a:p>
          <a:p>
            <a:pPr marL="0" indent="0">
              <a:buNone/>
            </a:pPr>
            <a:endParaRPr lang="da-DK" sz="2400" dirty="0"/>
          </a:p>
          <a:p>
            <a:r>
              <a:rPr lang="da-DK" sz="2400" dirty="0" smtClean="0"/>
              <a:t>Der er forskellige tile paletter som indeholder forskellige sprites som er blevet brugt i spillet.</a:t>
            </a:r>
            <a:endParaRPr lang="da-DK" sz="2400" dirty="0"/>
          </a:p>
        </p:txBody>
      </p:sp>
      <p:pic>
        <p:nvPicPr>
          <p:cNvPr id="7" name="Billed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881" y="2238060"/>
            <a:ext cx="3382028" cy="2612616"/>
          </a:xfrm>
          <a:prstGeom prst="rect">
            <a:avLst/>
          </a:prstGeom>
        </p:spPr>
      </p:pic>
      <p:pic>
        <p:nvPicPr>
          <p:cNvPr id="8" name="Billed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3962" y="2246761"/>
            <a:ext cx="3368856" cy="2614634"/>
          </a:xfrm>
          <a:prstGeom prst="rect">
            <a:avLst/>
          </a:prstGeom>
        </p:spPr>
      </p:pic>
      <p:pic>
        <p:nvPicPr>
          <p:cNvPr id="9" name="Billed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6888" y="2255475"/>
            <a:ext cx="3322842" cy="2612616"/>
          </a:xfrm>
          <a:prstGeom prst="rect">
            <a:avLst/>
          </a:prstGeom>
        </p:spPr>
      </p:pic>
      <p:pic>
        <p:nvPicPr>
          <p:cNvPr id="11" name="Billed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291" y="6315075"/>
            <a:ext cx="409575" cy="542925"/>
          </a:xfrm>
          <a:prstGeom prst="rect">
            <a:avLst/>
          </a:prstGeom>
        </p:spPr>
      </p:pic>
    </p:spTree>
    <p:extLst>
      <p:ext uri="{BB962C8B-B14F-4D97-AF65-F5344CB8AC3E}">
        <p14:creationId xmlns:p14="http://schemas.microsoft.com/office/powerpoint/2010/main" val="6606032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slidenummer 3"/>
          <p:cNvSpPr>
            <a:spLocks noGrp="1"/>
          </p:cNvSpPr>
          <p:nvPr>
            <p:ph type="sldNum" sz="quarter" idx="12"/>
          </p:nvPr>
        </p:nvSpPr>
        <p:spPr/>
        <p:txBody>
          <a:bodyPr/>
          <a:lstStyle/>
          <a:p>
            <a:fld id="{8B8DE856-0CED-45AA-A512-C8A45054535C}" type="slidenum">
              <a:rPr lang="da-DK" sz="2000" smtClean="0">
                <a:solidFill>
                  <a:schemeClr val="accent5"/>
                </a:solidFill>
                <a:latin typeface="Arial" panose="020B0604020202020204" pitchFamily="34" charset="0"/>
                <a:cs typeface="Arial" panose="020B0604020202020204" pitchFamily="34" charset="0"/>
              </a:rPr>
              <a:pPr/>
              <a:t>7</a:t>
            </a:fld>
            <a:r>
              <a:rPr lang="da-DK" sz="2000" dirty="0" smtClean="0">
                <a:solidFill>
                  <a:schemeClr val="accent5"/>
                </a:solidFill>
                <a:latin typeface="Arial" panose="020B0604020202020204" pitchFamily="34" charset="0"/>
                <a:cs typeface="Arial" panose="020B0604020202020204" pitchFamily="34" charset="0"/>
              </a:rPr>
              <a:t>/13</a:t>
            </a:r>
            <a:endParaRPr lang="da-DK" sz="2000" dirty="0">
              <a:solidFill>
                <a:schemeClr val="accent5"/>
              </a:solidFill>
              <a:latin typeface="Arial" panose="020B0604020202020204" pitchFamily="34" charset="0"/>
              <a:cs typeface="Arial" panose="020B0604020202020204" pitchFamily="34" charset="0"/>
            </a:endParaRPr>
          </a:p>
        </p:txBody>
      </p:sp>
      <p:sp>
        <p:nvSpPr>
          <p:cNvPr id="5" name="Titel 1"/>
          <p:cNvSpPr>
            <a:spLocks noGrp="1"/>
          </p:cNvSpPr>
          <p:nvPr>
            <p:ph type="title"/>
          </p:nvPr>
        </p:nvSpPr>
        <p:spPr>
          <a:xfrm>
            <a:off x="838200" y="164829"/>
            <a:ext cx="10515600" cy="714738"/>
          </a:xfrm>
        </p:spPr>
        <p:txBody>
          <a:bodyPr>
            <a:noAutofit/>
          </a:bodyPr>
          <a:lstStyle/>
          <a:p>
            <a:pPr algn="ctr"/>
            <a:r>
              <a:rPr lang="da-DK" sz="3200" dirty="0" smtClean="0">
                <a:latin typeface="Arial" panose="020B0604020202020204" pitchFamily="34" charset="0"/>
                <a:cs typeface="Arial" panose="020B0604020202020204" pitchFamily="34" charset="0"/>
              </a:rPr>
              <a:t>Jump game – Mure og nøgler</a:t>
            </a:r>
            <a:endParaRPr lang="da-DK" sz="3200" dirty="0">
              <a:latin typeface="Arial" panose="020B0604020202020204" pitchFamily="34" charset="0"/>
              <a:cs typeface="Arial" panose="020B0604020202020204" pitchFamily="34" charset="0"/>
            </a:endParaRPr>
          </a:p>
        </p:txBody>
      </p:sp>
      <p:sp>
        <p:nvSpPr>
          <p:cNvPr id="6" name="Pladsholder til indhold 2"/>
          <p:cNvSpPr>
            <a:spLocks noGrp="1"/>
          </p:cNvSpPr>
          <p:nvPr>
            <p:ph idx="1"/>
          </p:nvPr>
        </p:nvSpPr>
        <p:spPr>
          <a:xfrm>
            <a:off x="838200" y="1111521"/>
            <a:ext cx="10515600" cy="5123815"/>
          </a:xfrm>
        </p:spPr>
        <p:txBody>
          <a:bodyPr>
            <a:normAutofit/>
          </a:bodyPr>
          <a:lstStyle/>
          <a:p>
            <a:r>
              <a:rPr lang="da-DK" sz="2400" dirty="0" smtClean="0"/>
              <a:t>Murerne på banen er solide og har en nøgle tilhørende. Dvs. at når vores aktør kollidere med nøglen til den tilhørende mur så forsvinder den mur og den nøgle.</a:t>
            </a:r>
            <a:endParaRPr lang="da-DK" sz="2400" dirty="0"/>
          </a:p>
          <a:p>
            <a:pPr marL="0" indent="0">
              <a:spcBef>
                <a:spcPts val="0"/>
              </a:spcBef>
              <a:buNone/>
            </a:pPr>
            <a:endParaRPr lang="da-DK" sz="1400" dirty="0" smtClean="0"/>
          </a:p>
          <a:p>
            <a:pPr marL="0" indent="0">
              <a:spcBef>
                <a:spcPts val="0"/>
              </a:spcBef>
              <a:buNone/>
            </a:pPr>
            <a:r>
              <a:rPr lang="da-DK" sz="1600" dirty="0" smtClean="0"/>
              <a:t>public </a:t>
            </a:r>
            <a:r>
              <a:rPr lang="da-DK" sz="1600" dirty="0"/>
              <a:t>class </a:t>
            </a:r>
            <a:r>
              <a:rPr lang="da-DK" sz="1600" dirty="0" err="1"/>
              <a:t>KeyScript</a:t>
            </a:r>
            <a:r>
              <a:rPr lang="da-DK" sz="1600" dirty="0"/>
              <a:t> : MonoBehaviour {</a:t>
            </a:r>
          </a:p>
          <a:p>
            <a:pPr marL="0" indent="0">
              <a:spcBef>
                <a:spcPts val="0"/>
              </a:spcBef>
              <a:buNone/>
            </a:pPr>
            <a:endParaRPr lang="da-DK" sz="1600" dirty="0"/>
          </a:p>
          <a:p>
            <a:pPr marL="0" indent="0">
              <a:spcBef>
                <a:spcPts val="0"/>
              </a:spcBef>
              <a:buNone/>
            </a:pPr>
            <a:r>
              <a:rPr lang="da-DK" sz="1600" dirty="0"/>
              <a:t>    [SerializeField] private string </a:t>
            </a:r>
            <a:r>
              <a:rPr lang="da-DK" sz="1600" dirty="0" err="1"/>
              <a:t>findWall</a:t>
            </a:r>
            <a:r>
              <a:rPr lang="da-DK" sz="1600" dirty="0"/>
              <a:t>;</a:t>
            </a:r>
          </a:p>
          <a:p>
            <a:pPr marL="0" indent="0">
              <a:spcBef>
                <a:spcPts val="0"/>
              </a:spcBef>
              <a:buNone/>
            </a:pPr>
            <a:r>
              <a:rPr lang="da-DK" sz="1600" dirty="0"/>
              <a:t>    [SerializeField] private string </a:t>
            </a:r>
            <a:r>
              <a:rPr lang="da-DK" sz="1600" dirty="0" err="1"/>
              <a:t>findKey</a:t>
            </a:r>
            <a:r>
              <a:rPr lang="da-DK" sz="1600" dirty="0"/>
              <a:t>;</a:t>
            </a:r>
          </a:p>
          <a:p>
            <a:pPr marL="0" indent="0">
              <a:spcBef>
                <a:spcPts val="0"/>
              </a:spcBef>
              <a:buNone/>
            </a:pPr>
            <a:endParaRPr lang="da-DK" sz="1600" dirty="0"/>
          </a:p>
          <a:p>
            <a:pPr marL="0" indent="0">
              <a:spcBef>
                <a:spcPts val="0"/>
              </a:spcBef>
              <a:buNone/>
            </a:pPr>
            <a:r>
              <a:rPr lang="da-DK" sz="1600" dirty="0"/>
              <a:t>    void OnTriggerEnter2D(Collider2D theCollider)</a:t>
            </a:r>
          </a:p>
          <a:p>
            <a:pPr marL="0" indent="0">
              <a:spcBef>
                <a:spcPts val="0"/>
              </a:spcBef>
              <a:buNone/>
            </a:pPr>
            <a:r>
              <a:rPr lang="da-DK" sz="1600" dirty="0"/>
              <a:t>    {</a:t>
            </a:r>
          </a:p>
          <a:p>
            <a:pPr marL="0" indent="0">
              <a:spcBef>
                <a:spcPts val="0"/>
              </a:spcBef>
              <a:buNone/>
            </a:pPr>
            <a:r>
              <a:rPr lang="da-DK" sz="1600" dirty="0"/>
              <a:t>        if (theCollider.CompareTag("Player"))</a:t>
            </a:r>
          </a:p>
          <a:p>
            <a:pPr marL="0" indent="0">
              <a:spcBef>
                <a:spcPts val="0"/>
              </a:spcBef>
              <a:buNone/>
            </a:pPr>
            <a:r>
              <a:rPr lang="da-DK" sz="1600" dirty="0"/>
              <a:t>        {</a:t>
            </a:r>
          </a:p>
          <a:p>
            <a:pPr marL="0" indent="0">
              <a:spcBef>
                <a:spcPts val="0"/>
              </a:spcBef>
              <a:buNone/>
            </a:pPr>
            <a:r>
              <a:rPr lang="da-DK" sz="1600" dirty="0"/>
              <a:t>            GameObject </a:t>
            </a:r>
            <a:r>
              <a:rPr lang="da-DK" sz="1600" dirty="0" err="1"/>
              <a:t>wallFound</a:t>
            </a:r>
            <a:r>
              <a:rPr lang="da-DK" sz="1600" dirty="0"/>
              <a:t> = </a:t>
            </a:r>
            <a:r>
              <a:rPr lang="da-DK" sz="1600" dirty="0" err="1"/>
              <a:t>GameObject.Find</a:t>
            </a:r>
            <a:r>
              <a:rPr lang="da-DK" sz="1600" dirty="0"/>
              <a:t>(</a:t>
            </a:r>
            <a:r>
              <a:rPr lang="da-DK" sz="1600" dirty="0" err="1"/>
              <a:t>findWall</a:t>
            </a:r>
            <a:r>
              <a:rPr lang="da-DK" sz="1600" dirty="0"/>
              <a:t>);</a:t>
            </a:r>
          </a:p>
          <a:p>
            <a:pPr marL="0" indent="0">
              <a:spcBef>
                <a:spcPts val="0"/>
              </a:spcBef>
              <a:buNone/>
            </a:pPr>
            <a:r>
              <a:rPr lang="da-DK" sz="1600" dirty="0"/>
              <a:t>            GameObject </a:t>
            </a:r>
            <a:r>
              <a:rPr lang="da-DK" sz="1600" dirty="0" err="1"/>
              <a:t>keyFound</a:t>
            </a:r>
            <a:r>
              <a:rPr lang="da-DK" sz="1600" dirty="0"/>
              <a:t> = </a:t>
            </a:r>
            <a:r>
              <a:rPr lang="da-DK" sz="1600" dirty="0" err="1"/>
              <a:t>GameObject.Find</a:t>
            </a:r>
            <a:r>
              <a:rPr lang="da-DK" sz="1600" dirty="0"/>
              <a:t>(</a:t>
            </a:r>
            <a:r>
              <a:rPr lang="da-DK" sz="1600" dirty="0" err="1"/>
              <a:t>findKey</a:t>
            </a:r>
            <a:r>
              <a:rPr lang="da-DK" sz="1600" dirty="0"/>
              <a:t>);</a:t>
            </a:r>
          </a:p>
          <a:p>
            <a:pPr marL="0" indent="0">
              <a:spcBef>
                <a:spcPts val="0"/>
              </a:spcBef>
              <a:buNone/>
            </a:pPr>
            <a:r>
              <a:rPr lang="da-DK" sz="1600" dirty="0"/>
              <a:t>            </a:t>
            </a:r>
            <a:r>
              <a:rPr lang="da-DK" sz="1600" dirty="0" err="1"/>
              <a:t>Destroy</a:t>
            </a:r>
            <a:r>
              <a:rPr lang="da-DK" sz="1600" dirty="0"/>
              <a:t>(</a:t>
            </a:r>
            <a:r>
              <a:rPr lang="da-DK" sz="1600" dirty="0" err="1"/>
              <a:t>wallFound</a:t>
            </a:r>
            <a:r>
              <a:rPr lang="da-DK" sz="1600" dirty="0"/>
              <a:t>);</a:t>
            </a:r>
          </a:p>
          <a:p>
            <a:pPr marL="0" indent="0">
              <a:spcBef>
                <a:spcPts val="0"/>
              </a:spcBef>
              <a:buNone/>
            </a:pPr>
            <a:r>
              <a:rPr lang="da-DK" sz="1600" dirty="0"/>
              <a:t>            </a:t>
            </a:r>
            <a:r>
              <a:rPr lang="da-DK" sz="1600" dirty="0" err="1"/>
              <a:t>Destroy</a:t>
            </a:r>
            <a:r>
              <a:rPr lang="da-DK" sz="1600" dirty="0"/>
              <a:t>(</a:t>
            </a:r>
            <a:r>
              <a:rPr lang="da-DK" sz="1600" dirty="0" err="1"/>
              <a:t>keyFound</a:t>
            </a:r>
            <a:r>
              <a:rPr lang="da-DK" sz="1600" dirty="0"/>
              <a:t>);</a:t>
            </a:r>
          </a:p>
          <a:p>
            <a:pPr marL="0" indent="0">
              <a:spcBef>
                <a:spcPts val="0"/>
              </a:spcBef>
              <a:buNone/>
            </a:pPr>
            <a:r>
              <a:rPr lang="da-DK" sz="1600" dirty="0"/>
              <a:t>        }</a:t>
            </a:r>
          </a:p>
          <a:p>
            <a:pPr marL="0" indent="0">
              <a:spcBef>
                <a:spcPts val="0"/>
              </a:spcBef>
              <a:buNone/>
            </a:pPr>
            <a:r>
              <a:rPr lang="da-DK" sz="1600" dirty="0"/>
              <a:t>    }</a:t>
            </a:r>
          </a:p>
          <a:p>
            <a:pPr marL="0" indent="0">
              <a:spcBef>
                <a:spcPts val="0"/>
              </a:spcBef>
              <a:buNone/>
            </a:pPr>
            <a:r>
              <a:rPr lang="da-DK" sz="1600" dirty="0" smtClean="0"/>
              <a:t>}</a:t>
            </a:r>
          </a:p>
          <a:p>
            <a:pPr marL="0" indent="0">
              <a:spcBef>
                <a:spcPts val="0"/>
              </a:spcBef>
              <a:buNone/>
            </a:pPr>
            <a:endParaRPr lang="da-DK" sz="1400" dirty="0" smtClean="0"/>
          </a:p>
        </p:txBody>
      </p:sp>
      <p:pic>
        <p:nvPicPr>
          <p:cNvPr id="7" name="Billed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09806" y="2587838"/>
            <a:ext cx="5474384" cy="2741808"/>
          </a:xfrm>
          <a:prstGeom prst="rect">
            <a:avLst/>
          </a:prstGeom>
        </p:spPr>
      </p:pic>
      <p:pic>
        <p:nvPicPr>
          <p:cNvPr id="9" name="Billed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10" y="6144260"/>
            <a:ext cx="557225" cy="695416"/>
          </a:xfrm>
          <a:prstGeom prst="rect">
            <a:avLst/>
          </a:prstGeom>
        </p:spPr>
      </p:pic>
    </p:spTree>
    <p:extLst>
      <p:ext uri="{BB962C8B-B14F-4D97-AF65-F5344CB8AC3E}">
        <p14:creationId xmlns:p14="http://schemas.microsoft.com/office/powerpoint/2010/main" val="1572163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slidenummer 3"/>
          <p:cNvSpPr>
            <a:spLocks noGrp="1"/>
          </p:cNvSpPr>
          <p:nvPr>
            <p:ph type="sldNum" sz="quarter" idx="12"/>
          </p:nvPr>
        </p:nvSpPr>
        <p:spPr/>
        <p:txBody>
          <a:bodyPr/>
          <a:lstStyle/>
          <a:p>
            <a:fld id="{8B8DE856-0CED-45AA-A512-C8A45054535C}" type="slidenum">
              <a:rPr lang="da-DK" sz="2000" smtClean="0">
                <a:solidFill>
                  <a:schemeClr val="accent5"/>
                </a:solidFill>
                <a:latin typeface="Arial" panose="020B0604020202020204" pitchFamily="34" charset="0"/>
                <a:cs typeface="Arial" panose="020B0604020202020204" pitchFamily="34" charset="0"/>
              </a:rPr>
              <a:pPr/>
              <a:t>8</a:t>
            </a:fld>
            <a:r>
              <a:rPr lang="da-DK" sz="2000" dirty="0" smtClean="0">
                <a:solidFill>
                  <a:schemeClr val="accent5"/>
                </a:solidFill>
                <a:latin typeface="Arial" panose="020B0604020202020204" pitchFamily="34" charset="0"/>
                <a:cs typeface="Arial" panose="020B0604020202020204" pitchFamily="34" charset="0"/>
              </a:rPr>
              <a:t>/13</a:t>
            </a:r>
            <a:endParaRPr lang="da-DK" sz="2000" dirty="0">
              <a:solidFill>
                <a:schemeClr val="accent5"/>
              </a:solidFill>
              <a:latin typeface="Arial" panose="020B0604020202020204" pitchFamily="34" charset="0"/>
              <a:cs typeface="Arial" panose="020B0604020202020204" pitchFamily="34" charset="0"/>
            </a:endParaRPr>
          </a:p>
        </p:txBody>
      </p:sp>
      <p:sp>
        <p:nvSpPr>
          <p:cNvPr id="5" name="Titel 1"/>
          <p:cNvSpPr>
            <a:spLocks noGrp="1"/>
          </p:cNvSpPr>
          <p:nvPr>
            <p:ph type="title"/>
          </p:nvPr>
        </p:nvSpPr>
        <p:spPr>
          <a:xfrm>
            <a:off x="838200" y="164829"/>
            <a:ext cx="10515600" cy="714738"/>
          </a:xfrm>
        </p:spPr>
        <p:txBody>
          <a:bodyPr>
            <a:noAutofit/>
          </a:bodyPr>
          <a:lstStyle/>
          <a:p>
            <a:pPr algn="ctr"/>
            <a:r>
              <a:rPr lang="da-DK" sz="3200" dirty="0" smtClean="0">
                <a:latin typeface="Arial" panose="020B0604020202020204" pitchFamily="34" charset="0"/>
                <a:cs typeface="Arial" panose="020B0604020202020204" pitchFamily="34" charset="0"/>
              </a:rPr>
              <a:t>Jump game – Spikes og monstre 1/2</a:t>
            </a:r>
            <a:endParaRPr lang="da-DK" sz="3200" dirty="0">
              <a:latin typeface="Arial" panose="020B0604020202020204" pitchFamily="34" charset="0"/>
              <a:cs typeface="Arial" panose="020B0604020202020204" pitchFamily="34" charset="0"/>
            </a:endParaRPr>
          </a:p>
        </p:txBody>
      </p:sp>
      <p:sp>
        <p:nvSpPr>
          <p:cNvPr id="6" name="Pladsholder til indhold 2"/>
          <p:cNvSpPr>
            <a:spLocks noGrp="1"/>
          </p:cNvSpPr>
          <p:nvPr>
            <p:ph idx="1"/>
          </p:nvPr>
        </p:nvSpPr>
        <p:spPr>
          <a:xfrm>
            <a:off x="838200" y="1111521"/>
            <a:ext cx="10515600" cy="5123815"/>
          </a:xfrm>
        </p:spPr>
        <p:txBody>
          <a:bodyPr>
            <a:normAutofit/>
          </a:bodyPr>
          <a:lstStyle/>
          <a:p>
            <a:r>
              <a:rPr lang="da-DK" sz="2400" dirty="0" smtClean="0"/>
              <a:t>Vores spikes indeholder tre sprites af en spike i et gameobject samt et gameobject som trigger med en box collider 2d og et death script.</a:t>
            </a:r>
            <a:endParaRPr lang="da-DK" sz="1400" dirty="0" smtClean="0"/>
          </a:p>
          <a:p>
            <a:pPr marL="0" indent="0">
              <a:spcBef>
                <a:spcPts val="0"/>
              </a:spcBef>
              <a:buNone/>
            </a:pPr>
            <a:endParaRPr lang="da-DK" sz="1400" dirty="0" smtClean="0"/>
          </a:p>
          <a:p>
            <a:pPr marL="0" indent="0">
              <a:spcBef>
                <a:spcPts val="0"/>
              </a:spcBef>
              <a:buNone/>
            </a:pPr>
            <a:r>
              <a:rPr lang="da-DK" sz="1600" dirty="0" smtClean="0"/>
              <a:t>public </a:t>
            </a:r>
            <a:r>
              <a:rPr lang="da-DK" sz="1600" dirty="0"/>
              <a:t>class Death : MonoBehaviour {</a:t>
            </a:r>
          </a:p>
          <a:p>
            <a:pPr marL="0" indent="0">
              <a:spcBef>
                <a:spcPts val="0"/>
              </a:spcBef>
              <a:buNone/>
            </a:pPr>
            <a:endParaRPr lang="da-DK" sz="1600" dirty="0"/>
          </a:p>
          <a:p>
            <a:pPr marL="0" indent="0">
              <a:spcBef>
                <a:spcPts val="0"/>
              </a:spcBef>
              <a:buNone/>
            </a:pPr>
            <a:r>
              <a:rPr lang="da-DK" sz="1600" dirty="0"/>
              <a:t>    [SerializeField] private string </a:t>
            </a:r>
            <a:r>
              <a:rPr lang="da-DK" sz="1600" dirty="0" err="1"/>
              <a:t>loadLevel</a:t>
            </a:r>
            <a:r>
              <a:rPr lang="da-DK" sz="1600" dirty="0"/>
              <a:t>;</a:t>
            </a:r>
          </a:p>
          <a:p>
            <a:pPr marL="0" indent="0">
              <a:spcBef>
                <a:spcPts val="0"/>
              </a:spcBef>
              <a:buNone/>
            </a:pPr>
            <a:endParaRPr lang="da-DK" sz="1600" dirty="0"/>
          </a:p>
          <a:p>
            <a:pPr marL="0" indent="0">
              <a:spcBef>
                <a:spcPts val="0"/>
              </a:spcBef>
              <a:buNone/>
            </a:pPr>
            <a:r>
              <a:rPr lang="da-DK" sz="1600" dirty="0"/>
              <a:t>    void OnTriggerEnter2D(Collider2D theCollider)</a:t>
            </a:r>
          </a:p>
          <a:p>
            <a:pPr marL="0" indent="0">
              <a:spcBef>
                <a:spcPts val="0"/>
              </a:spcBef>
              <a:buNone/>
            </a:pPr>
            <a:r>
              <a:rPr lang="da-DK" sz="1600" dirty="0"/>
              <a:t>    {</a:t>
            </a:r>
          </a:p>
          <a:p>
            <a:pPr marL="0" indent="0">
              <a:spcBef>
                <a:spcPts val="0"/>
              </a:spcBef>
              <a:buNone/>
            </a:pPr>
            <a:r>
              <a:rPr lang="da-DK" sz="1600" dirty="0"/>
              <a:t>        if (theCollider.CompareTag("Player"))</a:t>
            </a:r>
          </a:p>
          <a:p>
            <a:pPr marL="0" indent="0">
              <a:spcBef>
                <a:spcPts val="0"/>
              </a:spcBef>
              <a:buNone/>
            </a:pPr>
            <a:r>
              <a:rPr lang="da-DK" sz="1600" dirty="0"/>
              <a:t>        {</a:t>
            </a:r>
          </a:p>
          <a:p>
            <a:pPr marL="0" indent="0">
              <a:spcBef>
                <a:spcPts val="0"/>
              </a:spcBef>
              <a:buNone/>
            </a:pPr>
            <a:r>
              <a:rPr lang="da-DK" sz="1600" dirty="0"/>
              <a:t>            </a:t>
            </a:r>
            <a:r>
              <a:rPr lang="da-DK" sz="1600" dirty="0" err="1"/>
              <a:t>ScoreScript.scoreValue</a:t>
            </a:r>
            <a:r>
              <a:rPr lang="da-DK" sz="1600" dirty="0"/>
              <a:t> = 0;</a:t>
            </a:r>
          </a:p>
          <a:p>
            <a:pPr marL="0" indent="0">
              <a:spcBef>
                <a:spcPts val="0"/>
              </a:spcBef>
              <a:buNone/>
            </a:pPr>
            <a:r>
              <a:rPr lang="da-DK" sz="1600" dirty="0"/>
              <a:t>            </a:t>
            </a:r>
            <a:r>
              <a:rPr lang="da-DK" sz="1600" dirty="0" err="1"/>
              <a:t>SceneManager.LoadScene</a:t>
            </a:r>
            <a:r>
              <a:rPr lang="da-DK" sz="1600" dirty="0"/>
              <a:t>(</a:t>
            </a:r>
            <a:r>
              <a:rPr lang="da-DK" sz="1600" dirty="0" err="1"/>
              <a:t>loadLevel</a:t>
            </a:r>
            <a:r>
              <a:rPr lang="da-DK" sz="1600" dirty="0"/>
              <a:t>);</a:t>
            </a:r>
          </a:p>
          <a:p>
            <a:pPr marL="0" indent="0">
              <a:spcBef>
                <a:spcPts val="0"/>
              </a:spcBef>
              <a:buNone/>
            </a:pPr>
            <a:r>
              <a:rPr lang="da-DK" sz="1600" dirty="0"/>
              <a:t>        }</a:t>
            </a:r>
          </a:p>
          <a:p>
            <a:pPr marL="0" indent="0">
              <a:spcBef>
                <a:spcPts val="0"/>
              </a:spcBef>
              <a:buNone/>
            </a:pPr>
            <a:r>
              <a:rPr lang="da-DK" sz="1600" dirty="0"/>
              <a:t>    }</a:t>
            </a:r>
          </a:p>
          <a:p>
            <a:pPr marL="0" indent="0">
              <a:spcBef>
                <a:spcPts val="0"/>
              </a:spcBef>
              <a:buNone/>
            </a:pPr>
            <a:r>
              <a:rPr lang="da-DK" sz="1600" dirty="0"/>
              <a:t>}</a:t>
            </a:r>
            <a:endParaRPr lang="da-DK" sz="1600" dirty="0" smtClean="0"/>
          </a:p>
        </p:txBody>
      </p:sp>
      <p:pic>
        <p:nvPicPr>
          <p:cNvPr id="7" name="Billed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8499" y="2170341"/>
            <a:ext cx="6672787" cy="1443716"/>
          </a:xfrm>
          <a:prstGeom prst="rect">
            <a:avLst/>
          </a:prstGeom>
        </p:spPr>
      </p:pic>
      <p:pic>
        <p:nvPicPr>
          <p:cNvPr id="8" name="Billed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8499" y="3727592"/>
            <a:ext cx="5027839" cy="2394209"/>
          </a:xfrm>
          <a:prstGeom prst="rect">
            <a:avLst/>
          </a:prstGeom>
        </p:spPr>
      </p:pic>
      <p:pic>
        <p:nvPicPr>
          <p:cNvPr id="9" name="Billed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714" y="5962650"/>
            <a:ext cx="466725" cy="895350"/>
          </a:xfrm>
          <a:prstGeom prst="rect">
            <a:avLst/>
          </a:prstGeom>
        </p:spPr>
      </p:pic>
    </p:spTree>
    <p:extLst>
      <p:ext uri="{BB962C8B-B14F-4D97-AF65-F5344CB8AC3E}">
        <p14:creationId xmlns:p14="http://schemas.microsoft.com/office/powerpoint/2010/main" val="4170317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slidenummer 3"/>
          <p:cNvSpPr>
            <a:spLocks noGrp="1"/>
          </p:cNvSpPr>
          <p:nvPr>
            <p:ph type="sldNum" sz="quarter" idx="12"/>
          </p:nvPr>
        </p:nvSpPr>
        <p:spPr/>
        <p:txBody>
          <a:bodyPr/>
          <a:lstStyle/>
          <a:p>
            <a:fld id="{8B8DE856-0CED-45AA-A512-C8A45054535C}" type="slidenum">
              <a:rPr lang="da-DK" sz="2000" smtClean="0">
                <a:solidFill>
                  <a:schemeClr val="accent5"/>
                </a:solidFill>
                <a:latin typeface="Arial" panose="020B0604020202020204" pitchFamily="34" charset="0"/>
                <a:cs typeface="Arial" panose="020B0604020202020204" pitchFamily="34" charset="0"/>
              </a:rPr>
              <a:pPr/>
              <a:t>9</a:t>
            </a:fld>
            <a:r>
              <a:rPr lang="da-DK" sz="2000" dirty="0" smtClean="0">
                <a:solidFill>
                  <a:schemeClr val="accent5"/>
                </a:solidFill>
                <a:latin typeface="Arial" panose="020B0604020202020204" pitchFamily="34" charset="0"/>
                <a:cs typeface="Arial" panose="020B0604020202020204" pitchFamily="34" charset="0"/>
              </a:rPr>
              <a:t>/13</a:t>
            </a:r>
            <a:endParaRPr lang="da-DK" sz="2000" dirty="0">
              <a:solidFill>
                <a:schemeClr val="accent5"/>
              </a:solidFill>
              <a:latin typeface="Arial" panose="020B0604020202020204" pitchFamily="34" charset="0"/>
              <a:cs typeface="Arial" panose="020B0604020202020204" pitchFamily="34" charset="0"/>
            </a:endParaRPr>
          </a:p>
        </p:txBody>
      </p:sp>
      <p:sp>
        <p:nvSpPr>
          <p:cNvPr id="5" name="Titel 1"/>
          <p:cNvSpPr>
            <a:spLocks noGrp="1"/>
          </p:cNvSpPr>
          <p:nvPr>
            <p:ph type="title"/>
          </p:nvPr>
        </p:nvSpPr>
        <p:spPr>
          <a:xfrm>
            <a:off x="838200" y="164829"/>
            <a:ext cx="10515600" cy="714738"/>
          </a:xfrm>
        </p:spPr>
        <p:txBody>
          <a:bodyPr>
            <a:noAutofit/>
          </a:bodyPr>
          <a:lstStyle/>
          <a:p>
            <a:pPr algn="ctr"/>
            <a:r>
              <a:rPr lang="da-DK" sz="3200" dirty="0" smtClean="0">
                <a:latin typeface="Arial" panose="020B0604020202020204" pitchFamily="34" charset="0"/>
                <a:cs typeface="Arial" panose="020B0604020202020204" pitchFamily="34" charset="0"/>
              </a:rPr>
              <a:t>Jump game – Spikes og monstre 2/2</a:t>
            </a:r>
            <a:endParaRPr lang="da-DK" sz="3200" dirty="0">
              <a:latin typeface="Arial" panose="020B0604020202020204" pitchFamily="34" charset="0"/>
              <a:cs typeface="Arial" panose="020B0604020202020204" pitchFamily="34" charset="0"/>
            </a:endParaRPr>
          </a:p>
        </p:txBody>
      </p:sp>
      <p:sp>
        <p:nvSpPr>
          <p:cNvPr id="6" name="Pladsholder til indhold 2"/>
          <p:cNvSpPr>
            <a:spLocks noGrp="1"/>
          </p:cNvSpPr>
          <p:nvPr>
            <p:ph idx="1"/>
          </p:nvPr>
        </p:nvSpPr>
        <p:spPr>
          <a:xfrm>
            <a:off x="838200" y="806722"/>
            <a:ext cx="10515600" cy="3582397"/>
          </a:xfrm>
        </p:spPr>
        <p:txBody>
          <a:bodyPr>
            <a:normAutofit/>
          </a:bodyPr>
          <a:lstStyle/>
          <a:p>
            <a:r>
              <a:rPr lang="da-DK" sz="1800" dirty="0"/>
              <a:t>Vores </a:t>
            </a:r>
            <a:r>
              <a:rPr lang="da-DK" sz="1800" dirty="0" smtClean="0"/>
              <a:t>monstre </a:t>
            </a:r>
            <a:r>
              <a:rPr lang="da-DK" sz="1800" dirty="0"/>
              <a:t>indeholder </a:t>
            </a:r>
            <a:r>
              <a:rPr lang="da-DK" sz="1800" dirty="0" smtClean="0"/>
              <a:t>et sprite </a:t>
            </a:r>
            <a:r>
              <a:rPr lang="da-DK" sz="1800" dirty="0"/>
              <a:t>af </a:t>
            </a:r>
            <a:r>
              <a:rPr lang="da-DK" sz="1800" dirty="0" smtClean="0"/>
              <a:t>monsteret i </a:t>
            </a:r>
            <a:r>
              <a:rPr lang="da-DK" sz="1800" dirty="0"/>
              <a:t>et </a:t>
            </a:r>
            <a:r>
              <a:rPr lang="da-DK" sz="1800" dirty="0" smtClean="0"/>
              <a:t>gameobject som indeholder enten MonsterJumpScript eller MonsterScript alt efter om den skal ”hoppe” eller gå fra side til side, </a:t>
            </a:r>
            <a:r>
              <a:rPr lang="da-DK" sz="1800" dirty="0"/>
              <a:t>samt et gameobject som trigger med en box collider 2d og et death script</a:t>
            </a:r>
            <a:r>
              <a:rPr lang="da-DK" sz="1800" dirty="0" smtClean="0"/>
              <a:t>.</a:t>
            </a:r>
          </a:p>
          <a:p>
            <a:pPr marL="0" indent="0">
              <a:spcBef>
                <a:spcPts val="0"/>
              </a:spcBef>
              <a:buNone/>
            </a:pPr>
            <a:endParaRPr lang="da-DK" sz="1600" dirty="0"/>
          </a:p>
          <a:p>
            <a:pPr marL="0" indent="0">
              <a:spcBef>
                <a:spcPts val="0"/>
              </a:spcBef>
              <a:buNone/>
            </a:pPr>
            <a:endParaRPr lang="da-DK" sz="1600" b="1" dirty="0"/>
          </a:p>
        </p:txBody>
      </p:sp>
      <p:sp>
        <p:nvSpPr>
          <p:cNvPr id="7" name="Pladsholder til indhold 2"/>
          <p:cNvSpPr txBox="1">
            <a:spLocks/>
          </p:cNvSpPr>
          <p:nvPr/>
        </p:nvSpPr>
        <p:spPr>
          <a:xfrm>
            <a:off x="1321527" y="2460127"/>
            <a:ext cx="10515600" cy="35823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endParaRPr lang="da-DK" sz="1600" b="1" dirty="0"/>
          </a:p>
        </p:txBody>
      </p:sp>
      <p:sp>
        <p:nvSpPr>
          <p:cNvPr id="8" name="Tekstfelt 7"/>
          <p:cNvSpPr txBox="1"/>
          <p:nvPr/>
        </p:nvSpPr>
        <p:spPr>
          <a:xfrm>
            <a:off x="5840468" y="1860265"/>
            <a:ext cx="4624252" cy="4616648"/>
          </a:xfrm>
          <a:prstGeom prst="rect">
            <a:avLst/>
          </a:prstGeom>
          <a:noFill/>
        </p:spPr>
        <p:txBody>
          <a:bodyPr wrap="square" rtlCol="0">
            <a:spAutoFit/>
          </a:bodyPr>
          <a:lstStyle/>
          <a:p>
            <a:r>
              <a:rPr lang="da-DK" sz="1400" b="1" dirty="0" smtClean="0"/>
              <a:t>Ved at ”hoppe” op og ned på y-aksen:</a:t>
            </a:r>
          </a:p>
          <a:p>
            <a:r>
              <a:rPr lang="da-DK" sz="1400" dirty="0" smtClean="0"/>
              <a:t>public </a:t>
            </a:r>
            <a:r>
              <a:rPr lang="da-DK" sz="1400" dirty="0"/>
              <a:t>class </a:t>
            </a:r>
            <a:r>
              <a:rPr lang="da-DK" sz="1400" dirty="0" err="1"/>
              <a:t>MonsterScriptJump</a:t>
            </a:r>
            <a:r>
              <a:rPr lang="da-DK" sz="1400" dirty="0"/>
              <a:t> : MonoBehaviour {</a:t>
            </a:r>
          </a:p>
          <a:p>
            <a:endParaRPr lang="da-DK" sz="1400" dirty="0"/>
          </a:p>
          <a:p>
            <a:r>
              <a:rPr lang="da-DK" sz="1400" dirty="0"/>
              <a:t>    private </a:t>
            </a:r>
            <a:r>
              <a:rPr lang="da-DK" sz="1400" dirty="0" err="1"/>
              <a:t>float</a:t>
            </a:r>
            <a:r>
              <a:rPr lang="da-DK" sz="1400" dirty="0"/>
              <a:t> min = 2f;</a:t>
            </a:r>
          </a:p>
          <a:p>
            <a:r>
              <a:rPr lang="da-DK" sz="1400" dirty="0"/>
              <a:t>    private </a:t>
            </a:r>
            <a:r>
              <a:rPr lang="da-DK" sz="1400" dirty="0" err="1"/>
              <a:t>float</a:t>
            </a:r>
            <a:r>
              <a:rPr lang="da-DK" sz="1400" dirty="0"/>
              <a:t> max = 3f;</a:t>
            </a:r>
          </a:p>
          <a:p>
            <a:endParaRPr lang="da-DK" sz="1400" dirty="0"/>
          </a:p>
          <a:p>
            <a:r>
              <a:rPr lang="da-DK" sz="1400" dirty="0"/>
              <a:t>    // </a:t>
            </a:r>
            <a:r>
              <a:rPr lang="da-DK" sz="1400" dirty="0" err="1"/>
              <a:t>Use</a:t>
            </a:r>
            <a:r>
              <a:rPr lang="da-DK" sz="1400" dirty="0"/>
              <a:t> </a:t>
            </a:r>
            <a:r>
              <a:rPr lang="da-DK" sz="1400" dirty="0" err="1"/>
              <a:t>this</a:t>
            </a:r>
            <a:r>
              <a:rPr lang="da-DK" sz="1400" dirty="0"/>
              <a:t> for </a:t>
            </a:r>
            <a:r>
              <a:rPr lang="da-DK" sz="1400" dirty="0" err="1"/>
              <a:t>initialization</a:t>
            </a:r>
            <a:endParaRPr lang="da-DK" sz="1400" dirty="0"/>
          </a:p>
          <a:p>
            <a:r>
              <a:rPr lang="da-DK" sz="1400" dirty="0"/>
              <a:t>    void Start()</a:t>
            </a:r>
          </a:p>
          <a:p>
            <a:r>
              <a:rPr lang="da-DK" sz="1400" dirty="0"/>
              <a:t>    {</a:t>
            </a:r>
          </a:p>
          <a:p>
            <a:r>
              <a:rPr lang="da-DK" sz="1400" dirty="0"/>
              <a:t>        min = </a:t>
            </a:r>
            <a:r>
              <a:rPr lang="da-DK" sz="1400" dirty="0" err="1"/>
              <a:t>transform.position.y</a:t>
            </a:r>
            <a:r>
              <a:rPr lang="da-DK" sz="1400" dirty="0"/>
              <a:t>;</a:t>
            </a:r>
          </a:p>
          <a:p>
            <a:r>
              <a:rPr lang="da-DK" sz="1400" dirty="0"/>
              <a:t>        max = </a:t>
            </a:r>
            <a:r>
              <a:rPr lang="da-DK" sz="1400" dirty="0" err="1"/>
              <a:t>transform.position.y</a:t>
            </a:r>
            <a:r>
              <a:rPr lang="da-DK" sz="1400" dirty="0"/>
              <a:t> + 3;</a:t>
            </a:r>
          </a:p>
          <a:p>
            <a:r>
              <a:rPr lang="da-DK" sz="1400" dirty="0"/>
              <a:t>    }</a:t>
            </a:r>
          </a:p>
          <a:p>
            <a:endParaRPr lang="da-DK" sz="1400" dirty="0"/>
          </a:p>
          <a:p>
            <a:r>
              <a:rPr lang="en-US" sz="1400" dirty="0"/>
              <a:t>    // Update is called once per frame</a:t>
            </a:r>
          </a:p>
          <a:p>
            <a:r>
              <a:rPr lang="da-DK" sz="1400" dirty="0"/>
              <a:t>    void Update()</a:t>
            </a:r>
          </a:p>
          <a:p>
            <a:r>
              <a:rPr lang="da-DK" sz="1400" dirty="0"/>
              <a:t>    {</a:t>
            </a:r>
          </a:p>
          <a:p>
            <a:r>
              <a:rPr lang="da-DK" sz="1400" dirty="0"/>
              <a:t>        </a:t>
            </a:r>
            <a:r>
              <a:rPr lang="da-DK" sz="1400" dirty="0" err="1"/>
              <a:t>transform.position</a:t>
            </a:r>
            <a:r>
              <a:rPr lang="da-DK" sz="1400" dirty="0"/>
              <a:t> = new Vector3(</a:t>
            </a:r>
            <a:r>
              <a:rPr lang="da-DK" sz="1400" dirty="0" err="1"/>
              <a:t>transform.position.x</a:t>
            </a:r>
            <a:r>
              <a:rPr lang="da-DK" sz="1400" dirty="0"/>
              <a:t>, </a:t>
            </a:r>
            <a:r>
              <a:rPr lang="da-DK" sz="1400" dirty="0" err="1"/>
              <a:t>Mathf.PingPong</a:t>
            </a:r>
            <a:r>
              <a:rPr lang="da-DK" sz="1400" dirty="0"/>
              <a:t>(</a:t>
            </a:r>
            <a:r>
              <a:rPr lang="da-DK" sz="1400" dirty="0" err="1"/>
              <a:t>Time.time</a:t>
            </a:r>
            <a:r>
              <a:rPr lang="da-DK" sz="1400" dirty="0"/>
              <a:t> * 2, max - min) + min, </a:t>
            </a:r>
            <a:r>
              <a:rPr lang="da-DK" sz="1400" dirty="0" err="1"/>
              <a:t>transform.position.z</a:t>
            </a:r>
            <a:r>
              <a:rPr lang="da-DK" sz="1400" dirty="0"/>
              <a:t>);</a:t>
            </a:r>
          </a:p>
          <a:p>
            <a:r>
              <a:rPr lang="da-DK" sz="1400" dirty="0"/>
              <a:t>    }</a:t>
            </a:r>
          </a:p>
          <a:p>
            <a:r>
              <a:rPr lang="da-DK" sz="1400" dirty="0"/>
              <a:t>}</a:t>
            </a:r>
            <a:endParaRPr lang="da-DK" sz="1400" dirty="0"/>
          </a:p>
        </p:txBody>
      </p:sp>
      <p:sp>
        <p:nvSpPr>
          <p:cNvPr id="9" name="Tekstfelt 8"/>
          <p:cNvSpPr txBox="1"/>
          <p:nvPr/>
        </p:nvSpPr>
        <p:spPr>
          <a:xfrm>
            <a:off x="269965" y="1861487"/>
            <a:ext cx="5303631" cy="4616648"/>
          </a:xfrm>
          <a:prstGeom prst="rect">
            <a:avLst/>
          </a:prstGeom>
          <a:noFill/>
        </p:spPr>
        <p:txBody>
          <a:bodyPr wrap="none" rtlCol="0">
            <a:spAutoFit/>
          </a:bodyPr>
          <a:lstStyle/>
          <a:p>
            <a:r>
              <a:rPr lang="da-DK" sz="1400" b="1" dirty="0"/>
              <a:t>Ved at gå fra side til side på x-aksen:</a:t>
            </a:r>
            <a:endParaRPr lang="da-DK" sz="2800" b="1" dirty="0"/>
          </a:p>
          <a:p>
            <a:r>
              <a:rPr lang="da-DK" sz="1400" dirty="0"/>
              <a:t>public class MonsterScript : MonoBehaviour {</a:t>
            </a:r>
          </a:p>
          <a:p>
            <a:endParaRPr lang="da-DK" sz="1400" dirty="0"/>
          </a:p>
          <a:p>
            <a:r>
              <a:rPr lang="da-DK" sz="1400" dirty="0"/>
              <a:t>    private </a:t>
            </a:r>
            <a:r>
              <a:rPr lang="da-DK" sz="1400" dirty="0" err="1"/>
              <a:t>float</a:t>
            </a:r>
            <a:r>
              <a:rPr lang="da-DK" sz="1400" dirty="0"/>
              <a:t> min = 2f;</a:t>
            </a:r>
          </a:p>
          <a:p>
            <a:r>
              <a:rPr lang="da-DK" sz="1400" dirty="0"/>
              <a:t>    private </a:t>
            </a:r>
            <a:r>
              <a:rPr lang="da-DK" sz="1400" dirty="0" err="1"/>
              <a:t>float</a:t>
            </a:r>
            <a:r>
              <a:rPr lang="da-DK" sz="1400" dirty="0"/>
              <a:t> max = 3f;</a:t>
            </a:r>
          </a:p>
          <a:p>
            <a:endParaRPr lang="da-DK" sz="1400" dirty="0"/>
          </a:p>
          <a:p>
            <a:r>
              <a:rPr lang="da-DK" sz="1400" dirty="0"/>
              <a:t>    // </a:t>
            </a:r>
            <a:r>
              <a:rPr lang="da-DK" sz="1400" dirty="0" err="1"/>
              <a:t>Use</a:t>
            </a:r>
            <a:r>
              <a:rPr lang="da-DK" sz="1400" dirty="0"/>
              <a:t> </a:t>
            </a:r>
            <a:r>
              <a:rPr lang="da-DK" sz="1400" dirty="0" err="1"/>
              <a:t>this</a:t>
            </a:r>
            <a:r>
              <a:rPr lang="da-DK" sz="1400" dirty="0"/>
              <a:t> for </a:t>
            </a:r>
            <a:r>
              <a:rPr lang="da-DK" sz="1400" dirty="0" err="1"/>
              <a:t>initialization</a:t>
            </a:r>
            <a:endParaRPr lang="da-DK" sz="1400" dirty="0"/>
          </a:p>
          <a:p>
            <a:r>
              <a:rPr lang="da-DK" sz="1400" dirty="0"/>
              <a:t>    void Start()</a:t>
            </a:r>
          </a:p>
          <a:p>
            <a:r>
              <a:rPr lang="da-DK" sz="1400" dirty="0"/>
              <a:t>    {</a:t>
            </a:r>
          </a:p>
          <a:p>
            <a:r>
              <a:rPr lang="da-DK" sz="1400" dirty="0"/>
              <a:t>        min = </a:t>
            </a:r>
            <a:r>
              <a:rPr lang="da-DK" sz="1400" dirty="0" err="1"/>
              <a:t>transform.position.x</a:t>
            </a:r>
            <a:r>
              <a:rPr lang="da-DK" sz="1400" dirty="0"/>
              <a:t>;</a:t>
            </a:r>
          </a:p>
          <a:p>
            <a:r>
              <a:rPr lang="da-DK" sz="1400" dirty="0"/>
              <a:t>        max = </a:t>
            </a:r>
            <a:r>
              <a:rPr lang="da-DK" sz="1400" dirty="0" err="1"/>
              <a:t>transform.position.x</a:t>
            </a:r>
            <a:r>
              <a:rPr lang="da-DK" sz="1400" dirty="0"/>
              <a:t> + 1;</a:t>
            </a:r>
          </a:p>
          <a:p>
            <a:r>
              <a:rPr lang="da-DK" sz="1400" dirty="0"/>
              <a:t>    }</a:t>
            </a:r>
          </a:p>
          <a:p>
            <a:endParaRPr lang="da-DK" sz="1400" dirty="0"/>
          </a:p>
          <a:p>
            <a:r>
              <a:rPr lang="en-US" sz="1400" dirty="0"/>
              <a:t>    // Update is called once per frame</a:t>
            </a:r>
          </a:p>
          <a:p>
            <a:r>
              <a:rPr lang="da-DK" sz="1400" dirty="0"/>
              <a:t>    void Update()</a:t>
            </a:r>
          </a:p>
          <a:p>
            <a:r>
              <a:rPr lang="da-DK" sz="1400" dirty="0"/>
              <a:t>    {</a:t>
            </a:r>
          </a:p>
          <a:p>
            <a:r>
              <a:rPr lang="da-DK" sz="1400" dirty="0"/>
              <a:t>        </a:t>
            </a:r>
            <a:r>
              <a:rPr lang="da-DK" sz="1400" dirty="0" err="1"/>
              <a:t>transform.position</a:t>
            </a:r>
            <a:r>
              <a:rPr lang="da-DK" sz="1400" dirty="0"/>
              <a:t> = new Vector3(</a:t>
            </a:r>
            <a:r>
              <a:rPr lang="da-DK" sz="1400" dirty="0" err="1"/>
              <a:t>Mathf.PingPong</a:t>
            </a:r>
            <a:r>
              <a:rPr lang="da-DK" sz="1400" dirty="0"/>
              <a:t>(</a:t>
            </a:r>
            <a:r>
              <a:rPr lang="da-DK" sz="1400" dirty="0" err="1"/>
              <a:t>Time.time</a:t>
            </a:r>
            <a:r>
              <a:rPr lang="da-DK" sz="1400" dirty="0"/>
              <a:t> * 2, </a:t>
            </a:r>
          </a:p>
          <a:p>
            <a:r>
              <a:rPr lang="da-DK" sz="1400" dirty="0"/>
              <a:t>max - min) + min, </a:t>
            </a:r>
            <a:r>
              <a:rPr lang="da-DK" sz="1400" dirty="0" err="1"/>
              <a:t>transform.position.y</a:t>
            </a:r>
            <a:r>
              <a:rPr lang="da-DK" sz="1400" dirty="0"/>
              <a:t>, </a:t>
            </a:r>
            <a:r>
              <a:rPr lang="da-DK" sz="1400" dirty="0" err="1"/>
              <a:t>transform.position.z</a:t>
            </a:r>
            <a:r>
              <a:rPr lang="da-DK" sz="1400" dirty="0"/>
              <a:t>);</a:t>
            </a:r>
          </a:p>
          <a:p>
            <a:r>
              <a:rPr lang="da-DK" sz="1400" dirty="0"/>
              <a:t>    }</a:t>
            </a:r>
          </a:p>
          <a:p>
            <a:endParaRPr lang="da-DK" sz="1400" dirty="0"/>
          </a:p>
          <a:p>
            <a:r>
              <a:rPr lang="da-DK" sz="1400" dirty="0"/>
              <a:t>}</a:t>
            </a:r>
          </a:p>
        </p:txBody>
      </p:sp>
      <p:pic>
        <p:nvPicPr>
          <p:cNvPr id="11" name="Billed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02" y="6393452"/>
            <a:ext cx="318184" cy="464548"/>
          </a:xfrm>
          <a:prstGeom prst="rect">
            <a:avLst/>
          </a:prstGeom>
        </p:spPr>
      </p:pic>
    </p:spTree>
    <p:extLst>
      <p:ext uri="{BB962C8B-B14F-4D97-AF65-F5344CB8AC3E}">
        <p14:creationId xmlns:p14="http://schemas.microsoft.com/office/powerpoint/2010/main" val="39911648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574</TotalTime>
  <Words>1569</Words>
  <Application>Microsoft Office PowerPoint</Application>
  <PresentationFormat>Widescreen</PresentationFormat>
  <Paragraphs>239</Paragraphs>
  <Slides>13</Slides>
  <Notes>1</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13</vt:i4>
      </vt:variant>
    </vt:vector>
  </HeadingPairs>
  <TitlesOfParts>
    <vt:vector size="17" baseType="lpstr">
      <vt:lpstr>Arial</vt:lpstr>
      <vt:lpstr>Calibri</vt:lpstr>
      <vt:lpstr>Calibri Light</vt:lpstr>
      <vt:lpstr>Office-tema</vt:lpstr>
      <vt:lpstr>Unity eksamen</vt:lpstr>
      <vt:lpstr>Intro</vt:lpstr>
      <vt:lpstr>PowerPoint-præsentation</vt:lpstr>
      <vt:lpstr>PowerPoint-præsentation</vt:lpstr>
      <vt:lpstr>Jump game - Aktøren</vt:lpstr>
      <vt:lpstr>Jump game - Tilemap</vt:lpstr>
      <vt:lpstr>Jump game – Mure og nøgler</vt:lpstr>
      <vt:lpstr>Jump game – Spikes og monstre 1/2</vt:lpstr>
      <vt:lpstr>Jump game – Spikes og monstre 2/2</vt:lpstr>
      <vt:lpstr>Jump game – Booster</vt:lpstr>
      <vt:lpstr>Jump game – Boss 1/2</vt:lpstr>
      <vt:lpstr>Jump game – Boss 2/2</vt:lpstr>
      <vt:lpstr>Afslutning</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Casper C</dc:creator>
  <cp:lastModifiedBy>Casper C</cp:lastModifiedBy>
  <cp:revision>55</cp:revision>
  <dcterms:created xsi:type="dcterms:W3CDTF">2018-05-26T08:07:33Z</dcterms:created>
  <dcterms:modified xsi:type="dcterms:W3CDTF">2018-05-27T14:24:06Z</dcterms:modified>
</cp:coreProperties>
</file>