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2" r:id="rId3"/>
    <p:sldMasterId id="2147483675" r:id="rId4"/>
  </p:sldMasterIdLst>
  <p:sldIdLst>
    <p:sldId id="257" r:id="rId5"/>
    <p:sldId id="267" r:id="rId6"/>
    <p:sldId id="258" r:id="rId7"/>
    <p:sldId id="259" r:id="rId8"/>
    <p:sldId id="268" r:id="rId9"/>
    <p:sldId id="269" r:id="rId10"/>
    <p:sldId id="280" r:id="rId11"/>
    <p:sldId id="278" r:id="rId12"/>
    <p:sldId id="272" r:id="rId13"/>
    <p:sldId id="273" r:id="rId14"/>
    <p:sldId id="274" r:id="rId15"/>
    <p:sldId id="270" r:id="rId16"/>
    <p:sldId id="275" r:id="rId17"/>
    <p:sldId id="277" r:id="rId18"/>
    <p:sldId id="276" r:id="rId19"/>
    <p:sldId id="266" r:id="rId20"/>
    <p:sldId id="279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5293C-FD8A-4B33-BA7C-6DE254F949C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45192ADC-55C7-4B43-BA32-5BBF22760D6D}">
      <dgm:prSet phldrT="[Text]"/>
      <dgm:spPr>
        <a:solidFill>
          <a:schemeClr val="tx1"/>
        </a:solidFill>
      </dgm:spPr>
      <dgm:t>
        <a:bodyPr/>
        <a:lstStyle/>
        <a:p>
          <a:r>
            <a:rPr lang="sv-SE" dirty="0" smtClean="0"/>
            <a:t>&lt;</a:t>
          </a:r>
          <a:r>
            <a:rPr lang="sv-SE" dirty="0" err="1" smtClean="0"/>
            <a:t>TodoApp</a:t>
          </a:r>
          <a:r>
            <a:rPr lang="sv-SE" dirty="0" smtClean="0"/>
            <a:t> /&gt;</a:t>
          </a:r>
          <a:endParaRPr lang="sv-SE" dirty="0" smtClean="0"/>
        </a:p>
      </dgm:t>
    </dgm:pt>
    <dgm:pt modelId="{E94E3724-2528-4BD0-B099-F7610398BEDB}" type="parTrans" cxnId="{EC7EE05B-BDBB-4E25-A480-F1AE5C175C97}">
      <dgm:prSet/>
      <dgm:spPr/>
      <dgm:t>
        <a:bodyPr/>
        <a:lstStyle/>
        <a:p>
          <a:endParaRPr lang="sv-SE"/>
        </a:p>
      </dgm:t>
    </dgm:pt>
    <dgm:pt modelId="{E340D23F-5317-4941-95FB-84325331E359}" type="sibTrans" cxnId="{EC7EE05B-BDBB-4E25-A480-F1AE5C175C97}">
      <dgm:prSet/>
      <dgm:spPr/>
      <dgm:t>
        <a:bodyPr/>
        <a:lstStyle/>
        <a:p>
          <a:endParaRPr lang="sv-SE"/>
        </a:p>
      </dgm:t>
    </dgm:pt>
    <dgm:pt modelId="{1E104D14-7377-4429-B483-9A2D0EE617AF}">
      <dgm:prSet phldrT="[Text]"/>
      <dgm:spPr>
        <a:solidFill>
          <a:schemeClr val="tx1"/>
        </a:solidFill>
      </dgm:spPr>
      <dgm:t>
        <a:bodyPr/>
        <a:lstStyle/>
        <a:p>
          <a:r>
            <a:rPr lang="sv-SE" dirty="0" smtClean="0"/>
            <a:t>&lt;</a:t>
          </a:r>
          <a:r>
            <a:rPr lang="sv-SE" dirty="0" err="1" smtClean="0"/>
            <a:t>NewTodo</a:t>
          </a:r>
          <a:r>
            <a:rPr lang="sv-SE" dirty="0" smtClean="0"/>
            <a:t> /&gt;</a:t>
          </a:r>
          <a:endParaRPr lang="sv-SE" dirty="0"/>
        </a:p>
      </dgm:t>
    </dgm:pt>
    <dgm:pt modelId="{F8082687-9472-434C-AD7B-EAACAD13B521}" type="parTrans" cxnId="{C1824D35-6324-4297-A83F-971A9B596D7A}">
      <dgm:prSet/>
      <dgm:spPr/>
      <dgm:t>
        <a:bodyPr/>
        <a:lstStyle/>
        <a:p>
          <a:endParaRPr lang="sv-SE"/>
        </a:p>
      </dgm:t>
    </dgm:pt>
    <dgm:pt modelId="{0D7B7E0E-8407-4E0C-964E-F8AACC238D54}" type="sibTrans" cxnId="{C1824D35-6324-4297-A83F-971A9B596D7A}">
      <dgm:prSet/>
      <dgm:spPr/>
      <dgm:t>
        <a:bodyPr/>
        <a:lstStyle/>
        <a:p>
          <a:endParaRPr lang="sv-SE"/>
        </a:p>
      </dgm:t>
    </dgm:pt>
    <dgm:pt modelId="{C72237A0-AEE6-462A-8D0F-8EFF5BCB97C2}">
      <dgm:prSet phldrT="[Text]"/>
      <dgm:spPr>
        <a:solidFill>
          <a:schemeClr val="tx1"/>
        </a:solidFill>
      </dgm:spPr>
      <dgm:t>
        <a:bodyPr/>
        <a:lstStyle/>
        <a:p>
          <a:r>
            <a:rPr lang="sv-SE" dirty="0" smtClean="0"/>
            <a:t>&lt;</a:t>
          </a:r>
          <a:r>
            <a:rPr lang="sv-SE" dirty="0" err="1" smtClean="0"/>
            <a:t>TodoList</a:t>
          </a:r>
          <a:r>
            <a:rPr lang="sv-SE" dirty="0" smtClean="0"/>
            <a:t> /&gt;</a:t>
          </a:r>
          <a:endParaRPr lang="sv-SE" dirty="0"/>
        </a:p>
      </dgm:t>
    </dgm:pt>
    <dgm:pt modelId="{B5A24EC7-6BFA-4B07-806C-4B1701A2E59C}" type="parTrans" cxnId="{B4DE3688-FAFE-4FFA-8015-B4CDD5DB1E08}">
      <dgm:prSet/>
      <dgm:spPr/>
      <dgm:t>
        <a:bodyPr/>
        <a:lstStyle/>
        <a:p>
          <a:endParaRPr lang="sv-SE"/>
        </a:p>
      </dgm:t>
    </dgm:pt>
    <dgm:pt modelId="{BD5A8F59-67B8-4C1D-93F0-B7647933D60E}" type="sibTrans" cxnId="{B4DE3688-FAFE-4FFA-8015-B4CDD5DB1E08}">
      <dgm:prSet/>
      <dgm:spPr/>
      <dgm:t>
        <a:bodyPr/>
        <a:lstStyle/>
        <a:p>
          <a:endParaRPr lang="sv-SE"/>
        </a:p>
      </dgm:t>
    </dgm:pt>
    <dgm:pt modelId="{A19DF1D4-7E8E-4AD4-855C-A16475A0CFEC}" type="pres">
      <dgm:prSet presAssocID="{0FD5293C-FD8A-4B33-BA7C-6DE254F949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B85A2FA9-9FC7-43D4-8AB3-A52706ACDE08}" type="pres">
      <dgm:prSet presAssocID="{45192ADC-55C7-4B43-BA32-5BBF22760D6D}" presName="hierRoot1" presStyleCnt="0">
        <dgm:presLayoutVars>
          <dgm:hierBranch val="init"/>
        </dgm:presLayoutVars>
      </dgm:prSet>
      <dgm:spPr/>
    </dgm:pt>
    <dgm:pt modelId="{DBC33ACE-5DA0-429C-A03D-BFCE0ED3D7E4}" type="pres">
      <dgm:prSet presAssocID="{45192ADC-55C7-4B43-BA32-5BBF22760D6D}" presName="rootComposite1" presStyleCnt="0"/>
      <dgm:spPr/>
    </dgm:pt>
    <dgm:pt modelId="{1D613790-CA20-4608-AB72-F8D469DA6C9B}" type="pres">
      <dgm:prSet presAssocID="{45192ADC-55C7-4B43-BA32-5BBF22760D6D}" presName="rootText1" presStyleLbl="node0" presStyleIdx="0" presStyleCnt="1" custScaleX="146015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1FC5AC2-6DDF-484F-A868-A3C225D3C238}" type="pres">
      <dgm:prSet presAssocID="{45192ADC-55C7-4B43-BA32-5BBF22760D6D}" presName="rootConnector1" presStyleLbl="node1" presStyleIdx="0" presStyleCnt="0"/>
      <dgm:spPr/>
      <dgm:t>
        <a:bodyPr/>
        <a:lstStyle/>
        <a:p>
          <a:endParaRPr lang="sv-SE"/>
        </a:p>
      </dgm:t>
    </dgm:pt>
    <dgm:pt modelId="{025C3574-4613-425D-97CE-6340D2672A1F}" type="pres">
      <dgm:prSet presAssocID="{45192ADC-55C7-4B43-BA32-5BBF22760D6D}" presName="hierChild2" presStyleCnt="0"/>
      <dgm:spPr/>
    </dgm:pt>
    <dgm:pt modelId="{A3AC100B-3356-492A-B0A8-A3DEE5009EF7}" type="pres">
      <dgm:prSet presAssocID="{F8082687-9472-434C-AD7B-EAACAD13B521}" presName="Name37" presStyleLbl="parChTrans1D2" presStyleIdx="0" presStyleCnt="2"/>
      <dgm:spPr/>
      <dgm:t>
        <a:bodyPr/>
        <a:lstStyle/>
        <a:p>
          <a:endParaRPr lang="sv-SE"/>
        </a:p>
      </dgm:t>
    </dgm:pt>
    <dgm:pt modelId="{60C9644A-D737-4B6D-86EF-ECC8ADE81EF3}" type="pres">
      <dgm:prSet presAssocID="{1E104D14-7377-4429-B483-9A2D0EE617AF}" presName="hierRoot2" presStyleCnt="0">
        <dgm:presLayoutVars>
          <dgm:hierBranch val="init"/>
        </dgm:presLayoutVars>
      </dgm:prSet>
      <dgm:spPr/>
    </dgm:pt>
    <dgm:pt modelId="{566087F6-EF31-4D59-A8FF-A4BC3EF88296}" type="pres">
      <dgm:prSet presAssocID="{1E104D14-7377-4429-B483-9A2D0EE617AF}" presName="rootComposite" presStyleCnt="0"/>
      <dgm:spPr/>
    </dgm:pt>
    <dgm:pt modelId="{110BE0A7-4877-4A92-954C-7E524BD349F1}" type="pres">
      <dgm:prSet presAssocID="{1E104D14-7377-4429-B483-9A2D0EE617AF}" presName="rootText" presStyleLbl="node2" presStyleIdx="0" presStyleCnt="2" custScaleX="141215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3EF7F96-62A6-4124-8A7A-F3C45C66234D}" type="pres">
      <dgm:prSet presAssocID="{1E104D14-7377-4429-B483-9A2D0EE617AF}" presName="rootConnector" presStyleLbl="node2" presStyleIdx="0" presStyleCnt="2"/>
      <dgm:spPr/>
      <dgm:t>
        <a:bodyPr/>
        <a:lstStyle/>
        <a:p>
          <a:endParaRPr lang="sv-SE"/>
        </a:p>
      </dgm:t>
    </dgm:pt>
    <dgm:pt modelId="{4E1E0DE6-21E5-4B6E-BB9B-E533C770C6F7}" type="pres">
      <dgm:prSet presAssocID="{1E104D14-7377-4429-B483-9A2D0EE617AF}" presName="hierChild4" presStyleCnt="0"/>
      <dgm:spPr/>
    </dgm:pt>
    <dgm:pt modelId="{6667D6A7-4997-45C3-AC69-6F605DAE6419}" type="pres">
      <dgm:prSet presAssocID="{1E104D14-7377-4429-B483-9A2D0EE617AF}" presName="hierChild5" presStyleCnt="0"/>
      <dgm:spPr/>
    </dgm:pt>
    <dgm:pt modelId="{DFB430C1-CDDF-409E-9502-FB620ED1F9BC}" type="pres">
      <dgm:prSet presAssocID="{B5A24EC7-6BFA-4B07-806C-4B1701A2E59C}" presName="Name37" presStyleLbl="parChTrans1D2" presStyleIdx="1" presStyleCnt="2"/>
      <dgm:spPr/>
      <dgm:t>
        <a:bodyPr/>
        <a:lstStyle/>
        <a:p>
          <a:endParaRPr lang="sv-SE"/>
        </a:p>
      </dgm:t>
    </dgm:pt>
    <dgm:pt modelId="{BDD318CD-438F-46D3-96EC-B8C210C94D2D}" type="pres">
      <dgm:prSet presAssocID="{C72237A0-AEE6-462A-8D0F-8EFF5BCB97C2}" presName="hierRoot2" presStyleCnt="0">
        <dgm:presLayoutVars>
          <dgm:hierBranch val="init"/>
        </dgm:presLayoutVars>
      </dgm:prSet>
      <dgm:spPr/>
    </dgm:pt>
    <dgm:pt modelId="{6455749C-5CF6-40E7-BB8F-63B69950A5A7}" type="pres">
      <dgm:prSet presAssocID="{C72237A0-AEE6-462A-8D0F-8EFF5BCB97C2}" presName="rootComposite" presStyleCnt="0"/>
      <dgm:spPr/>
    </dgm:pt>
    <dgm:pt modelId="{C9832DCD-02A9-48C1-896E-84D4F7F45D02}" type="pres">
      <dgm:prSet presAssocID="{C72237A0-AEE6-462A-8D0F-8EFF5BCB97C2}" presName="rootText" presStyleLbl="node2" presStyleIdx="1" presStyleCnt="2" custScaleX="123913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B5F3D512-B7E8-4A0D-AEF0-1598251AE5B6}" type="pres">
      <dgm:prSet presAssocID="{C72237A0-AEE6-462A-8D0F-8EFF5BCB97C2}" presName="rootConnector" presStyleLbl="node2" presStyleIdx="1" presStyleCnt="2"/>
      <dgm:spPr/>
      <dgm:t>
        <a:bodyPr/>
        <a:lstStyle/>
        <a:p>
          <a:endParaRPr lang="sv-SE"/>
        </a:p>
      </dgm:t>
    </dgm:pt>
    <dgm:pt modelId="{510ED262-5EF3-462A-AE49-9AE21A644371}" type="pres">
      <dgm:prSet presAssocID="{C72237A0-AEE6-462A-8D0F-8EFF5BCB97C2}" presName="hierChild4" presStyleCnt="0"/>
      <dgm:spPr/>
    </dgm:pt>
    <dgm:pt modelId="{5C0DF367-2E3B-4079-961C-7804F69C2E1B}" type="pres">
      <dgm:prSet presAssocID="{C72237A0-AEE6-462A-8D0F-8EFF5BCB97C2}" presName="hierChild5" presStyleCnt="0"/>
      <dgm:spPr/>
    </dgm:pt>
    <dgm:pt modelId="{3B14DDBB-A114-44FC-827B-AF9DA7289D55}" type="pres">
      <dgm:prSet presAssocID="{45192ADC-55C7-4B43-BA32-5BBF22760D6D}" presName="hierChild3" presStyleCnt="0"/>
      <dgm:spPr/>
    </dgm:pt>
  </dgm:ptLst>
  <dgm:cxnLst>
    <dgm:cxn modelId="{61E75029-6E78-479A-92D9-EA9646A0E32E}" type="presOf" srcId="{1E104D14-7377-4429-B483-9A2D0EE617AF}" destId="{110BE0A7-4877-4A92-954C-7E524BD349F1}" srcOrd="0" destOrd="0" presId="urn:microsoft.com/office/officeart/2005/8/layout/orgChart1"/>
    <dgm:cxn modelId="{EC7EE05B-BDBB-4E25-A480-F1AE5C175C97}" srcId="{0FD5293C-FD8A-4B33-BA7C-6DE254F949CA}" destId="{45192ADC-55C7-4B43-BA32-5BBF22760D6D}" srcOrd="0" destOrd="0" parTransId="{E94E3724-2528-4BD0-B099-F7610398BEDB}" sibTransId="{E340D23F-5317-4941-95FB-84325331E359}"/>
    <dgm:cxn modelId="{8F6349E9-1AAE-450B-B818-F3F62FCA4152}" type="presOf" srcId="{C72237A0-AEE6-462A-8D0F-8EFF5BCB97C2}" destId="{B5F3D512-B7E8-4A0D-AEF0-1598251AE5B6}" srcOrd="1" destOrd="0" presId="urn:microsoft.com/office/officeart/2005/8/layout/orgChart1"/>
    <dgm:cxn modelId="{BCA2012E-7CF4-46F5-A296-DB578983DD2B}" type="presOf" srcId="{B5A24EC7-6BFA-4B07-806C-4B1701A2E59C}" destId="{DFB430C1-CDDF-409E-9502-FB620ED1F9BC}" srcOrd="0" destOrd="0" presId="urn:microsoft.com/office/officeart/2005/8/layout/orgChart1"/>
    <dgm:cxn modelId="{E6886DC3-ADF9-424B-9066-4A30F329AC80}" type="presOf" srcId="{1E104D14-7377-4429-B483-9A2D0EE617AF}" destId="{73EF7F96-62A6-4124-8A7A-F3C45C66234D}" srcOrd="1" destOrd="0" presId="urn:microsoft.com/office/officeart/2005/8/layout/orgChart1"/>
    <dgm:cxn modelId="{7A866218-E96C-4912-B31B-60A8B240BEBB}" type="presOf" srcId="{45192ADC-55C7-4B43-BA32-5BBF22760D6D}" destId="{B1FC5AC2-6DDF-484F-A868-A3C225D3C238}" srcOrd="1" destOrd="0" presId="urn:microsoft.com/office/officeart/2005/8/layout/orgChart1"/>
    <dgm:cxn modelId="{AD0ACCED-1C85-4B66-BE55-73CD7E9C31FF}" type="presOf" srcId="{45192ADC-55C7-4B43-BA32-5BBF22760D6D}" destId="{1D613790-CA20-4608-AB72-F8D469DA6C9B}" srcOrd="0" destOrd="0" presId="urn:microsoft.com/office/officeart/2005/8/layout/orgChart1"/>
    <dgm:cxn modelId="{10E735C2-8F09-458A-B394-B2DCBB7DEE84}" type="presOf" srcId="{0FD5293C-FD8A-4B33-BA7C-6DE254F949CA}" destId="{A19DF1D4-7E8E-4AD4-855C-A16475A0CFEC}" srcOrd="0" destOrd="0" presId="urn:microsoft.com/office/officeart/2005/8/layout/orgChart1"/>
    <dgm:cxn modelId="{F426A55C-DA2A-47BE-8F12-70019F7466D6}" type="presOf" srcId="{C72237A0-AEE6-462A-8D0F-8EFF5BCB97C2}" destId="{C9832DCD-02A9-48C1-896E-84D4F7F45D02}" srcOrd="0" destOrd="0" presId="urn:microsoft.com/office/officeart/2005/8/layout/orgChart1"/>
    <dgm:cxn modelId="{D3E73352-88F5-43CD-B18F-9217350BF289}" type="presOf" srcId="{F8082687-9472-434C-AD7B-EAACAD13B521}" destId="{A3AC100B-3356-492A-B0A8-A3DEE5009EF7}" srcOrd="0" destOrd="0" presId="urn:microsoft.com/office/officeart/2005/8/layout/orgChart1"/>
    <dgm:cxn modelId="{B4DE3688-FAFE-4FFA-8015-B4CDD5DB1E08}" srcId="{45192ADC-55C7-4B43-BA32-5BBF22760D6D}" destId="{C72237A0-AEE6-462A-8D0F-8EFF5BCB97C2}" srcOrd="1" destOrd="0" parTransId="{B5A24EC7-6BFA-4B07-806C-4B1701A2E59C}" sibTransId="{BD5A8F59-67B8-4C1D-93F0-B7647933D60E}"/>
    <dgm:cxn modelId="{C1824D35-6324-4297-A83F-971A9B596D7A}" srcId="{45192ADC-55C7-4B43-BA32-5BBF22760D6D}" destId="{1E104D14-7377-4429-B483-9A2D0EE617AF}" srcOrd="0" destOrd="0" parTransId="{F8082687-9472-434C-AD7B-EAACAD13B521}" sibTransId="{0D7B7E0E-8407-4E0C-964E-F8AACC238D54}"/>
    <dgm:cxn modelId="{DC68A02D-8BE2-4116-AF56-18A6982846CF}" type="presParOf" srcId="{A19DF1D4-7E8E-4AD4-855C-A16475A0CFEC}" destId="{B85A2FA9-9FC7-43D4-8AB3-A52706ACDE08}" srcOrd="0" destOrd="0" presId="urn:microsoft.com/office/officeart/2005/8/layout/orgChart1"/>
    <dgm:cxn modelId="{31293A9E-2D60-475C-A900-96EEF06E1537}" type="presParOf" srcId="{B85A2FA9-9FC7-43D4-8AB3-A52706ACDE08}" destId="{DBC33ACE-5DA0-429C-A03D-BFCE0ED3D7E4}" srcOrd="0" destOrd="0" presId="urn:microsoft.com/office/officeart/2005/8/layout/orgChart1"/>
    <dgm:cxn modelId="{AAC06DC2-1EA6-4422-94F2-BD2BD19AC0A1}" type="presParOf" srcId="{DBC33ACE-5DA0-429C-A03D-BFCE0ED3D7E4}" destId="{1D613790-CA20-4608-AB72-F8D469DA6C9B}" srcOrd="0" destOrd="0" presId="urn:microsoft.com/office/officeart/2005/8/layout/orgChart1"/>
    <dgm:cxn modelId="{C03B083B-F1BE-43C4-8ED7-0F2B0402B67A}" type="presParOf" srcId="{DBC33ACE-5DA0-429C-A03D-BFCE0ED3D7E4}" destId="{B1FC5AC2-6DDF-484F-A868-A3C225D3C238}" srcOrd="1" destOrd="0" presId="urn:microsoft.com/office/officeart/2005/8/layout/orgChart1"/>
    <dgm:cxn modelId="{388995D5-DF19-45EC-BC2F-86D88DB600D7}" type="presParOf" srcId="{B85A2FA9-9FC7-43D4-8AB3-A52706ACDE08}" destId="{025C3574-4613-425D-97CE-6340D2672A1F}" srcOrd="1" destOrd="0" presId="urn:microsoft.com/office/officeart/2005/8/layout/orgChart1"/>
    <dgm:cxn modelId="{7DCFE4F1-1EE8-4FC9-80DE-DFC8ACAC2934}" type="presParOf" srcId="{025C3574-4613-425D-97CE-6340D2672A1F}" destId="{A3AC100B-3356-492A-B0A8-A3DEE5009EF7}" srcOrd="0" destOrd="0" presId="urn:microsoft.com/office/officeart/2005/8/layout/orgChart1"/>
    <dgm:cxn modelId="{9825A40C-766B-4CA0-851F-7A636EA0FDC3}" type="presParOf" srcId="{025C3574-4613-425D-97CE-6340D2672A1F}" destId="{60C9644A-D737-4B6D-86EF-ECC8ADE81EF3}" srcOrd="1" destOrd="0" presId="urn:microsoft.com/office/officeart/2005/8/layout/orgChart1"/>
    <dgm:cxn modelId="{32169C38-2A5F-4FBB-B9F9-A04F4C2CAF0D}" type="presParOf" srcId="{60C9644A-D737-4B6D-86EF-ECC8ADE81EF3}" destId="{566087F6-EF31-4D59-A8FF-A4BC3EF88296}" srcOrd="0" destOrd="0" presId="urn:microsoft.com/office/officeart/2005/8/layout/orgChart1"/>
    <dgm:cxn modelId="{A787BB0B-55DD-43A0-83BD-B8EE6BF40FB8}" type="presParOf" srcId="{566087F6-EF31-4D59-A8FF-A4BC3EF88296}" destId="{110BE0A7-4877-4A92-954C-7E524BD349F1}" srcOrd="0" destOrd="0" presId="urn:microsoft.com/office/officeart/2005/8/layout/orgChart1"/>
    <dgm:cxn modelId="{7CEB1D31-3134-445A-AC42-9A16B36AB3C2}" type="presParOf" srcId="{566087F6-EF31-4D59-A8FF-A4BC3EF88296}" destId="{73EF7F96-62A6-4124-8A7A-F3C45C66234D}" srcOrd="1" destOrd="0" presId="urn:microsoft.com/office/officeart/2005/8/layout/orgChart1"/>
    <dgm:cxn modelId="{E27C6AA6-6C3D-4061-87C9-F3A9CEFD7F84}" type="presParOf" srcId="{60C9644A-D737-4B6D-86EF-ECC8ADE81EF3}" destId="{4E1E0DE6-21E5-4B6E-BB9B-E533C770C6F7}" srcOrd="1" destOrd="0" presId="urn:microsoft.com/office/officeart/2005/8/layout/orgChart1"/>
    <dgm:cxn modelId="{95D7C017-6EF3-4774-B9CB-E3EBB101AF19}" type="presParOf" srcId="{60C9644A-D737-4B6D-86EF-ECC8ADE81EF3}" destId="{6667D6A7-4997-45C3-AC69-6F605DAE6419}" srcOrd="2" destOrd="0" presId="urn:microsoft.com/office/officeart/2005/8/layout/orgChart1"/>
    <dgm:cxn modelId="{74AB3866-68B6-491B-8486-F7ADF4347BB6}" type="presParOf" srcId="{025C3574-4613-425D-97CE-6340D2672A1F}" destId="{DFB430C1-CDDF-409E-9502-FB620ED1F9BC}" srcOrd="2" destOrd="0" presId="urn:microsoft.com/office/officeart/2005/8/layout/orgChart1"/>
    <dgm:cxn modelId="{A7898089-375C-471F-BE14-EF7ECEB70080}" type="presParOf" srcId="{025C3574-4613-425D-97CE-6340D2672A1F}" destId="{BDD318CD-438F-46D3-96EC-B8C210C94D2D}" srcOrd="3" destOrd="0" presId="urn:microsoft.com/office/officeart/2005/8/layout/orgChart1"/>
    <dgm:cxn modelId="{90490879-06EE-498A-8257-7369C2AACF72}" type="presParOf" srcId="{BDD318CD-438F-46D3-96EC-B8C210C94D2D}" destId="{6455749C-5CF6-40E7-BB8F-63B69950A5A7}" srcOrd="0" destOrd="0" presId="urn:microsoft.com/office/officeart/2005/8/layout/orgChart1"/>
    <dgm:cxn modelId="{0326D894-E91A-4456-8990-AA5BEE24B3A8}" type="presParOf" srcId="{6455749C-5CF6-40E7-BB8F-63B69950A5A7}" destId="{C9832DCD-02A9-48C1-896E-84D4F7F45D02}" srcOrd="0" destOrd="0" presId="urn:microsoft.com/office/officeart/2005/8/layout/orgChart1"/>
    <dgm:cxn modelId="{1BD65316-A503-4809-9846-4CC7D209910B}" type="presParOf" srcId="{6455749C-5CF6-40E7-BB8F-63B69950A5A7}" destId="{B5F3D512-B7E8-4A0D-AEF0-1598251AE5B6}" srcOrd="1" destOrd="0" presId="urn:microsoft.com/office/officeart/2005/8/layout/orgChart1"/>
    <dgm:cxn modelId="{CCF454F7-465D-465C-815B-56FF852B2B13}" type="presParOf" srcId="{BDD318CD-438F-46D3-96EC-B8C210C94D2D}" destId="{510ED262-5EF3-462A-AE49-9AE21A644371}" srcOrd="1" destOrd="0" presId="urn:microsoft.com/office/officeart/2005/8/layout/orgChart1"/>
    <dgm:cxn modelId="{B0C48B52-A825-4F2E-923F-A28C557EE606}" type="presParOf" srcId="{BDD318CD-438F-46D3-96EC-B8C210C94D2D}" destId="{5C0DF367-2E3B-4079-961C-7804F69C2E1B}" srcOrd="2" destOrd="0" presId="urn:microsoft.com/office/officeart/2005/8/layout/orgChart1"/>
    <dgm:cxn modelId="{5E6F3CF6-3180-4F15-8B59-344DB5F97B52}" type="presParOf" srcId="{B85A2FA9-9FC7-43D4-8AB3-A52706ACDE08}" destId="{3B14DDBB-A114-44FC-827B-AF9DA7289D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430C1-CDDF-409E-9502-FB620ED1F9BC}">
      <dsp:nvSpPr>
        <dsp:cNvPr id="0" name=""/>
        <dsp:cNvSpPr/>
      </dsp:nvSpPr>
      <dsp:spPr>
        <a:xfrm>
          <a:off x="5257800" y="1798278"/>
          <a:ext cx="2915165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915165" y="377390"/>
              </a:lnTo>
              <a:lnTo>
                <a:pt x="2915165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C100B-3356-492A-B0A8-A3DEE5009EF7}">
      <dsp:nvSpPr>
        <dsp:cNvPr id="0" name=""/>
        <dsp:cNvSpPr/>
      </dsp:nvSpPr>
      <dsp:spPr>
        <a:xfrm>
          <a:off x="2653569" y="1798278"/>
          <a:ext cx="2604230" cy="754781"/>
        </a:xfrm>
        <a:custGeom>
          <a:avLst/>
          <a:gdLst/>
          <a:ahLst/>
          <a:cxnLst/>
          <a:rect l="0" t="0" r="0" b="0"/>
          <a:pathLst>
            <a:path>
              <a:moveTo>
                <a:pt x="2604230" y="0"/>
              </a:moveTo>
              <a:lnTo>
                <a:pt x="260423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13790-CA20-4608-AB72-F8D469DA6C9B}">
      <dsp:nvSpPr>
        <dsp:cNvPr id="0" name=""/>
        <dsp:cNvSpPr/>
      </dsp:nvSpPr>
      <dsp:spPr>
        <a:xfrm>
          <a:off x="2633765" y="1178"/>
          <a:ext cx="5248069" cy="179709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6500" kern="1200" dirty="0" smtClean="0"/>
            <a:t>&lt;</a:t>
          </a:r>
          <a:r>
            <a:rPr lang="sv-SE" sz="6500" kern="1200" dirty="0" err="1" smtClean="0"/>
            <a:t>TodoApp</a:t>
          </a:r>
          <a:r>
            <a:rPr lang="sv-SE" sz="6500" kern="1200" dirty="0" smtClean="0"/>
            <a:t> /&gt;</a:t>
          </a:r>
          <a:endParaRPr lang="sv-SE" sz="6500" kern="1200" dirty="0" smtClean="0"/>
        </a:p>
      </dsp:txBody>
      <dsp:txXfrm>
        <a:off x="2633765" y="1178"/>
        <a:ext cx="5248069" cy="1797099"/>
      </dsp:txXfrm>
    </dsp:sp>
    <dsp:sp modelId="{110BE0A7-4877-4A92-954C-7E524BD349F1}">
      <dsp:nvSpPr>
        <dsp:cNvPr id="0" name=""/>
        <dsp:cNvSpPr/>
      </dsp:nvSpPr>
      <dsp:spPr>
        <a:xfrm>
          <a:off x="115794" y="2553059"/>
          <a:ext cx="5075548" cy="179709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6500" kern="1200" dirty="0" smtClean="0"/>
            <a:t>&lt;</a:t>
          </a:r>
          <a:r>
            <a:rPr lang="sv-SE" sz="6500" kern="1200" dirty="0" err="1" smtClean="0"/>
            <a:t>NewTodo</a:t>
          </a:r>
          <a:r>
            <a:rPr lang="sv-SE" sz="6500" kern="1200" dirty="0" smtClean="0"/>
            <a:t> /&gt;</a:t>
          </a:r>
          <a:endParaRPr lang="sv-SE" sz="6500" kern="1200" dirty="0"/>
        </a:p>
      </dsp:txBody>
      <dsp:txXfrm>
        <a:off x="115794" y="2553059"/>
        <a:ext cx="5075548" cy="1797099"/>
      </dsp:txXfrm>
    </dsp:sp>
    <dsp:sp modelId="{C9832DCD-02A9-48C1-896E-84D4F7F45D02}">
      <dsp:nvSpPr>
        <dsp:cNvPr id="0" name=""/>
        <dsp:cNvSpPr/>
      </dsp:nvSpPr>
      <dsp:spPr>
        <a:xfrm>
          <a:off x="5946125" y="2553059"/>
          <a:ext cx="4453680" cy="179709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6500" kern="1200" dirty="0" smtClean="0"/>
            <a:t>&lt;</a:t>
          </a:r>
          <a:r>
            <a:rPr lang="sv-SE" sz="6500" kern="1200" dirty="0" err="1" smtClean="0"/>
            <a:t>TodoList</a:t>
          </a:r>
          <a:r>
            <a:rPr lang="sv-SE" sz="6500" kern="1200" dirty="0" smtClean="0"/>
            <a:t> /&gt;</a:t>
          </a:r>
          <a:endParaRPr lang="sv-SE" sz="6500" kern="1200" dirty="0"/>
        </a:p>
      </dsp:txBody>
      <dsp:txXfrm>
        <a:off x="5946125" y="2553059"/>
        <a:ext cx="4453680" cy="179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type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ktangel 8"/>
          <p:cNvSpPr/>
          <p:nvPr/>
        </p:nvSpPr>
        <p:spPr>
          <a:xfrm>
            <a:off x="0" y="6208295"/>
            <a:ext cx="12192000" cy="6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57" y="2670859"/>
            <a:ext cx="4604085" cy="1309948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4523872" y="6348481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www.caspeco.se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70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sida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08000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0" y="6208295"/>
            <a:ext cx="12192000" cy="6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37" y="6417885"/>
            <a:ext cx="810326" cy="230524"/>
          </a:xfrm>
          <a:prstGeom prst="rect">
            <a:avLst/>
          </a:prstGeom>
        </p:spPr>
      </p:pic>
      <p:cxnSp>
        <p:nvCxnSpPr>
          <p:cNvPr id="5" name="Rak 4"/>
          <p:cNvCxnSpPr/>
          <p:nvPr/>
        </p:nvCxnSpPr>
        <p:spPr>
          <a:xfrm>
            <a:off x="5196000" y="2518611"/>
            <a:ext cx="180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/>
        </p:nvCxnSpPr>
        <p:spPr>
          <a:xfrm>
            <a:off x="5196000" y="3633537"/>
            <a:ext cx="180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atshållare för innehåll 15"/>
          <p:cNvSpPr>
            <a:spLocks noGrp="1"/>
          </p:cNvSpPr>
          <p:nvPr>
            <p:ph sz="quarter" idx="10"/>
          </p:nvPr>
        </p:nvSpPr>
        <p:spPr>
          <a:xfrm>
            <a:off x="987056" y="2679406"/>
            <a:ext cx="10217888" cy="9037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 cap="all" baseline="0">
                <a:solidFill>
                  <a:schemeClr val="bg1"/>
                </a:solidFill>
                <a:latin typeface="Proxima Nova Alt ExCn Lt" panose="02000506030000020004" pitchFamily="2" charset="0"/>
              </a:defRPr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54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type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577" cy="6208294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0" y="6208295"/>
            <a:ext cx="12192000" cy="6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57" y="2670859"/>
            <a:ext cx="4604085" cy="1309948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4523872" y="6348481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www.caspeco.se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911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sida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577" cy="6208294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0" y="6208295"/>
            <a:ext cx="12192000" cy="6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37" y="6417885"/>
            <a:ext cx="810326" cy="230524"/>
          </a:xfrm>
          <a:prstGeom prst="rect">
            <a:avLst/>
          </a:prstGeom>
        </p:spPr>
      </p:pic>
      <p:cxnSp>
        <p:nvCxnSpPr>
          <p:cNvPr id="5" name="Rak 4"/>
          <p:cNvCxnSpPr/>
          <p:nvPr/>
        </p:nvCxnSpPr>
        <p:spPr>
          <a:xfrm>
            <a:off x="5196000" y="2518611"/>
            <a:ext cx="180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/>
        </p:nvCxnSpPr>
        <p:spPr>
          <a:xfrm>
            <a:off x="5196000" y="3633537"/>
            <a:ext cx="180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atshållare för innehåll 15"/>
          <p:cNvSpPr>
            <a:spLocks noGrp="1"/>
          </p:cNvSpPr>
          <p:nvPr>
            <p:ph sz="quarter" idx="10"/>
          </p:nvPr>
        </p:nvSpPr>
        <p:spPr>
          <a:xfrm>
            <a:off x="987056" y="2679406"/>
            <a:ext cx="10217888" cy="9037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 cap="all" baseline="0">
                <a:solidFill>
                  <a:schemeClr val="bg1"/>
                </a:solidFill>
                <a:latin typeface="Proxima Nova Alt ExCn Lt" panose="02000506030000020004" pitchFamily="2" charset="0"/>
              </a:defRPr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484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type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577" cy="6208294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0" y="6208295"/>
            <a:ext cx="12192000" cy="6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57" y="2670859"/>
            <a:ext cx="4604085" cy="1309948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4523872" y="6348481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www.caspeco.se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0655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sida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577" cy="6208294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0" y="6208295"/>
            <a:ext cx="12192000" cy="6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37" y="6417885"/>
            <a:ext cx="810326" cy="230524"/>
          </a:xfrm>
          <a:prstGeom prst="rect">
            <a:avLst/>
          </a:prstGeom>
        </p:spPr>
      </p:pic>
      <p:cxnSp>
        <p:nvCxnSpPr>
          <p:cNvPr id="5" name="Rak 4"/>
          <p:cNvCxnSpPr/>
          <p:nvPr/>
        </p:nvCxnSpPr>
        <p:spPr>
          <a:xfrm>
            <a:off x="5196000" y="2518611"/>
            <a:ext cx="180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/>
        </p:nvCxnSpPr>
        <p:spPr>
          <a:xfrm>
            <a:off x="5196000" y="3633537"/>
            <a:ext cx="180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atshållare för innehåll 15"/>
          <p:cNvSpPr>
            <a:spLocks noGrp="1"/>
          </p:cNvSpPr>
          <p:nvPr>
            <p:ph sz="quarter" idx="10"/>
          </p:nvPr>
        </p:nvSpPr>
        <p:spPr>
          <a:xfrm>
            <a:off x="987056" y="2679406"/>
            <a:ext cx="10217888" cy="9037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 cap="all" baseline="0">
                <a:solidFill>
                  <a:schemeClr val="bg1"/>
                </a:solidFill>
                <a:latin typeface="Proxima Nova Alt ExCn Lt" panose="02000506030000020004" pitchFamily="2" charset="0"/>
              </a:defRPr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802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sida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ktangel 8"/>
          <p:cNvSpPr/>
          <p:nvPr/>
        </p:nvSpPr>
        <p:spPr>
          <a:xfrm>
            <a:off x="0" y="6208295"/>
            <a:ext cx="12192000" cy="6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37" y="6417885"/>
            <a:ext cx="810326" cy="230524"/>
          </a:xfrm>
          <a:prstGeom prst="rect">
            <a:avLst/>
          </a:prstGeom>
        </p:spPr>
      </p:pic>
      <p:cxnSp>
        <p:nvCxnSpPr>
          <p:cNvPr id="5" name="Rak 4"/>
          <p:cNvCxnSpPr/>
          <p:nvPr/>
        </p:nvCxnSpPr>
        <p:spPr>
          <a:xfrm>
            <a:off x="5196000" y="2518611"/>
            <a:ext cx="180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/>
        </p:nvCxnSpPr>
        <p:spPr>
          <a:xfrm>
            <a:off x="5196000" y="3633537"/>
            <a:ext cx="180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atshållare för innehåll 15"/>
          <p:cNvSpPr>
            <a:spLocks noGrp="1"/>
          </p:cNvSpPr>
          <p:nvPr>
            <p:ph sz="quarter" idx="10"/>
          </p:nvPr>
        </p:nvSpPr>
        <p:spPr>
          <a:xfrm>
            <a:off x="987056" y="2679406"/>
            <a:ext cx="10217888" cy="9037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 cap="all" baseline="0">
                <a:solidFill>
                  <a:schemeClr val="bg1"/>
                </a:solidFill>
                <a:latin typeface="Proxima Nova Alt ExCn Lt" panose="02000506030000020004" pitchFamily="2" charset="0"/>
              </a:defRPr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78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punktlista"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15" name="Platshållare för innehåll 14"/>
          <p:cNvSpPr>
            <a:spLocks noGrp="1"/>
          </p:cNvSpPr>
          <p:nvPr>
            <p:ph sz="quarter" idx="10"/>
          </p:nvPr>
        </p:nvSpPr>
        <p:spPr>
          <a:xfrm>
            <a:off x="869950" y="658813"/>
            <a:ext cx="10515600" cy="882650"/>
          </a:xfrm>
        </p:spPr>
        <p:txBody>
          <a:bodyPr>
            <a:normAutofit/>
          </a:bodyPr>
          <a:lstStyle>
            <a:lvl1pPr marL="0" indent="0">
              <a:buNone/>
              <a:defRPr sz="5400" cap="all" baseline="0">
                <a:latin typeface="Proxima Nova Alt ExCn Lt" panose="02000506030000020004" pitchFamily="2" charset="0"/>
              </a:defRPr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cxnSp>
        <p:nvCxnSpPr>
          <p:cNvPr id="16" name="Rak 15"/>
          <p:cNvCxnSpPr/>
          <p:nvPr/>
        </p:nvCxnSpPr>
        <p:spPr>
          <a:xfrm>
            <a:off x="966536" y="1584358"/>
            <a:ext cx="11510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454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, punktlista och bild"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70099" y="1825625"/>
            <a:ext cx="5530516" cy="4107342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6762307" y="1825625"/>
            <a:ext cx="4591493" cy="4107342"/>
          </a:xfrm>
          <a:noFill/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sv-SE"/>
          </a:p>
        </p:txBody>
      </p:sp>
      <p:sp>
        <p:nvSpPr>
          <p:cNvPr id="11" name="Platshållare för innehåll 14"/>
          <p:cNvSpPr>
            <a:spLocks noGrp="1"/>
          </p:cNvSpPr>
          <p:nvPr>
            <p:ph sz="quarter" idx="10"/>
          </p:nvPr>
        </p:nvSpPr>
        <p:spPr>
          <a:xfrm>
            <a:off x="869950" y="658813"/>
            <a:ext cx="10515600" cy="882650"/>
          </a:xfrm>
        </p:spPr>
        <p:txBody>
          <a:bodyPr>
            <a:normAutofit/>
          </a:bodyPr>
          <a:lstStyle>
            <a:lvl1pPr marL="0" indent="0">
              <a:buNone/>
              <a:defRPr sz="5400" cap="all" baseline="0">
                <a:latin typeface="Proxima Nova Alt ExCn Lt" panose="02000506030000020004" pitchFamily="2" charset="0"/>
              </a:defRPr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cxnSp>
        <p:nvCxnSpPr>
          <p:cNvPr id="12" name="Rak 11"/>
          <p:cNvCxnSpPr/>
          <p:nvPr/>
        </p:nvCxnSpPr>
        <p:spPr>
          <a:xfrm>
            <a:off x="966536" y="1584358"/>
            <a:ext cx="11510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5410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innehållsfä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innehåll 14"/>
          <p:cNvSpPr>
            <a:spLocks noGrp="1"/>
          </p:cNvSpPr>
          <p:nvPr>
            <p:ph sz="quarter" idx="10"/>
          </p:nvPr>
        </p:nvSpPr>
        <p:spPr>
          <a:xfrm>
            <a:off x="869950" y="658813"/>
            <a:ext cx="10515600" cy="882650"/>
          </a:xfrm>
        </p:spPr>
        <p:txBody>
          <a:bodyPr>
            <a:normAutofit/>
          </a:bodyPr>
          <a:lstStyle>
            <a:lvl1pPr marL="0" indent="0">
              <a:buNone/>
              <a:defRPr sz="5400" cap="all" baseline="0">
                <a:latin typeface="Proxima Nova Alt ExCn Lt" panose="02000506030000020004" pitchFamily="2" charset="0"/>
              </a:defRPr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8" name="Platshållare för innehåll 7"/>
          <p:cNvSpPr>
            <a:spLocks noGrp="1"/>
          </p:cNvSpPr>
          <p:nvPr>
            <p:ph sz="quarter" idx="11"/>
          </p:nvPr>
        </p:nvSpPr>
        <p:spPr>
          <a:xfrm>
            <a:off x="869950" y="1946275"/>
            <a:ext cx="10515600" cy="3944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cxnSp>
        <p:nvCxnSpPr>
          <p:cNvPr id="9" name="Rak 8"/>
          <p:cNvCxnSpPr/>
          <p:nvPr/>
        </p:nvCxnSpPr>
        <p:spPr>
          <a:xfrm>
            <a:off x="966536" y="1584358"/>
            <a:ext cx="11510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2108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innehåll 14"/>
          <p:cNvSpPr>
            <a:spLocks noGrp="1"/>
          </p:cNvSpPr>
          <p:nvPr>
            <p:ph sz="quarter" idx="10"/>
          </p:nvPr>
        </p:nvSpPr>
        <p:spPr>
          <a:xfrm>
            <a:off x="869950" y="659913"/>
            <a:ext cx="10515600" cy="14034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5400" cap="all" baseline="0">
                <a:latin typeface="Proxima Nova Alt ExCn Lt" panose="02000506030000020004" pitchFamily="2" charset="0"/>
              </a:defRPr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8" name="Platshållare för innehåll 7"/>
          <p:cNvSpPr>
            <a:spLocks noGrp="1"/>
          </p:cNvSpPr>
          <p:nvPr>
            <p:ph sz="quarter" idx="11"/>
          </p:nvPr>
        </p:nvSpPr>
        <p:spPr>
          <a:xfrm>
            <a:off x="869950" y="2541181"/>
            <a:ext cx="10515600" cy="2753833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cxnSp>
        <p:nvCxnSpPr>
          <p:cNvPr id="4" name="Rak 3"/>
          <p:cNvCxnSpPr/>
          <p:nvPr/>
        </p:nvCxnSpPr>
        <p:spPr>
          <a:xfrm>
            <a:off x="5552240" y="2201047"/>
            <a:ext cx="11510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tshållare för text 4"/>
          <p:cNvSpPr>
            <a:spLocks noGrp="1"/>
          </p:cNvSpPr>
          <p:nvPr>
            <p:ph type="body" sz="quarter" idx="12"/>
          </p:nvPr>
        </p:nvSpPr>
        <p:spPr>
          <a:xfrm>
            <a:off x="869950" y="5497513"/>
            <a:ext cx="10515600" cy="403225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Proxima Nova Alt ExCn Lt" panose="02000506030000020004" pitchFamily="2" charset="0"/>
              </a:defRPr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43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rssida"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966537" y="3228179"/>
            <a:ext cx="2409963" cy="2494028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roxima Nova Alt ExCn Lt" panose="02000506030000020004" pitchFamily="2" charset="0"/>
              </a:defRPr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966536" y="1857477"/>
            <a:ext cx="2409963" cy="1353912"/>
          </a:xfrm>
          <a:noFill/>
        </p:spPr>
        <p:txBody>
          <a:bodyPr/>
          <a:lstStyle>
            <a:lvl1pPr>
              <a:defRPr sz="1800"/>
            </a:lvl1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11" name="Platshållare för innehåll 14"/>
          <p:cNvSpPr>
            <a:spLocks noGrp="1"/>
          </p:cNvSpPr>
          <p:nvPr>
            <p:ph sz="quarter" idx="10"/>
          </p:nvPr>
        </p:nvSpPr>
        <p:spPr>
          <a:xfrm>
            <a:off x="869950" y="658813"/>
            <a:ext cx="10515600" cy="882650"/>
          </a:xfrm>
        </p:spPr>
        <p:txBody>
          <a:bodyPr>
            <a:normAutofit/>
          </a:bodyPr>
          <a:lstStyle>
            <a:lvl1pPr marL="0" indent="0">
              <a:buNone/>
              <a:defRPr sz="5400" cap="all" baseline="0">
                <a:latin typeface="Proxima Nova Alt ExCn Lt" panose="02000506030000020004" pitchFamily="2" charset="0"/>
              </a:defRPr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cxnSp>
        <p:nvCxnSpPr>
          <p:cNvPr id="12" name="Rak 11"/>
          <p:cNvCxnSpPr/>
          <p:nvPr/>
        </p:nvCxnSpPr>
        <p:spPr>
          <a:xfrm>
            <a:off x="966536" y="1584358"/>
            <a:ext cx="11510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tshållare för innehåll 2"/>
          <p:cNvSpPr>
            <a:spLocks noGrp="1"/>
          </p:cNvSpPr>
          <p:nvPr>
            <p:ph idx="14"/>
          </p:nvPr>
        </p:nvSpPr>
        <p:spPr>
          <a:xfrm>
            <a:off x="3636220" y="3228179"/>
            <a:ext cx="2409963" cy="2494028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roxima Nova Alt ExCn Lt" panose="02000506030000020004" pitchFamily="2" charset="0"/>
              </a:defRPr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7" name="Platshållare för innehåll 2"/>
          <p:cNvSpPr>
            <a:spLocks noGrp="1"/>
          </p:cNvSpPr>
          <p:nvPr>
            <p:ph idx="16"/>
          </p:nvPr>
        </p:nvSpPr>
        <p:spPr>
          <a:xfrm>
            <a:off x="6305903" y="3228179"/>
            <a:ext cx="2409963" cy="2494028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roxima Nova Alt ExCn Lt" panose="02000506030000020004" pitchFamily="2" charset="0"/>
              </a:defRPr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9" name="Platshållare för innehåll 2"/>
          <p:cNvSpPr>
            <a:spLocks noGrp="1"/>
          </p:cNvSpPr>
          <p:nvPr>
            <p:ph idx="18"/>
          </p:nvPr>
        </p:nvSpPr>
        <p:spPr>
          <a:xfrm>
            <a:off x="8975587" y="3228179"/>
            <a:ext cx="2409963" cy="2494028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roxima Nova Alt ExCn Lt" panose="02000506030000020004" pitchFamily="2" charset="0"/>
              </a:defRPr>
            </a:lvl1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1" name="Platshållare för bild 7"/>
          <p:cNvSpPr>
            <a:spLocks noGrp="1"/>
          </p:cNvSpPr>
          <p:nvPr>
            <p:ph type="pic" sz="quarter" idx="19"/>
          </p:nvPr>
        </p:nvSpPr>
        <p:spPr>
          <a:xfrm>
            <a:off x="3636219" y="1857477"/>
            <a:ext cx="2409963" cy="1353912"/>
          </a:xfrm>
          <a:noFill/>
        </p:spPr>
        <p:txBody>
          <a:bodyPr/>
          <a:lstStyle>
            <a:lvl1pPr>
              <a:defRPr sz="1800"/>
            </a:lvl1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22" name="Platshållare för bild 7"/>
          <p:cNvSpPr>
            <a:spLocks noGrp="1"/>
          </p:cNvSpPr>
          <p:nvPr>
            <p:ph type="pic" sz="quarter" idx="20"/>
          </p:nvPr>
        </p:nvSpPr>
        <p:spPr>
          <a:xfrm>
            <a:off x="6305902" y="1857477"/>
            <a:ext cx="2409963" cy="1353912"/>
          </a:xfrm>
          <a:noFill/>
        </p:spPr>
        <p:txBody>
          <a:bodyPr/>
          <a:lstStyle>
            <a:lvl1pPr>
              <a:defRPr sz="1800"/>
            </a:lvl1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23" name="Platshållare för bild 7"/>
          <p:cNvSpPr>
            <a:spLocks noGrp="1"/>
          </p:cNvSpPr>
          <p:nvPr>
            <p:ph type="pic" sz="quarter" idx="21"/>
          </p:nvPr>
        </p:nvSpPr>
        <p:spPr>
          <a:xfrm>
            <a:off x="8975586" y="1874267"/>
            <a:ext cx="2409963" cy="1353912"/>
          </a:xfrm>
          <a:noFill/>
        </p:spPr>
        <p:txBody>
          <a:bodyPr/>
          <a:lstStyle>
            <a:lvl1pPr>
              <a:defRPr sz="1800"/>
            </a:lvl1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4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6825E1-F349-49B6-995E-AF4A5E9067F3}" type="datetimeFigureOut">
              <a:rPr lang="sv-SE" smtClean="0"/>
              <a:t>2015-02-23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B99EC0-279C-407E-9E32-FD89D1CC29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327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type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08000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0" y="6208295"/>
            <a:ext cx="12192000" cy="6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57" y="2670859"/>
            <a:ext cx="4604085" cy="1309948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4523872" y="6348481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www.caspeco.se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70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tags" Target="../tags/tag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ags" Target="../tags/tag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ags" Target="../tags/tag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6208295"/>
            <a:ext cx="12192000" cy="6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719387"/>
            <a:ext cx="10515600" cy="570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700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US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37" y="6417885"/>
            <a:ext cx="810326" cy="230524"/>
          </a:xfrm>
          <a:prstGeom prst="rect">
            <a:avLst/>
          </a:prstGeom>
        </p:spPr>
      </p:pic>
      <p:sp>
        <p:nvSpPr>
          <p:cNvPr id="11" name="Platshållare för sidfot 4"/>
          <p:cNvSpPr txBox="1">
            <a:spLocks/>
          </p:cNvSpPr>
          <p:nvPr/>
        </p:nvSpPr>
        <p:spPr>
          <a:xfrm>
            <a:off x="9593178" y="6358732"/>
            <a:ext cx="1760621" cy="3575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>
                <a:latin typeface="Proxima Nova Lt" panose="02000506030000020004" pitchFamily="50" charset="0"/>
              </a:rPr>
              <a:t>www.caspeco.se</a:t>
            </a:r>
            <a:endParaRPr lang="en-US" sz="1200" dirty="0">
              <a:latin typeface="Proxima Nova Lt" panose="02000506030000020004" pitchFamily="50" charset="0"/>
            </a:endParaRPr>
          </a:p>
        </p:txBody>
      </p:sp>
    </p:spTree>
    <p:custDataLst>
      <p:tags r:id="rId10"/>
    </p:custDataLst>
    <p:extLst>
      <p:ext uri="{BB962C8B-B14F-4D97-AF65-F5344CB8AC3E}">
        <p14:creationId xmlns:p14="http://schemas.microsoft.com/office/powerpoint/2010/main" val="311267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cap="all" baseline="0">
          <a:solidFill>
            <a:srgbClr val="000000"/>
          </a:solidFill>
          <a:latin typeface="Proxima Nova Alt ExCn Lt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Proxima Nova Lt" panose="0200050603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6208295"/>
            <a:ext cx="12192000" cy="6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719387"/>
            <a:ext cx="10515600" cy="570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700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US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37" y="6417885"/>
            <a:ext cx="810326" cy="230524"/>
          </a:xfrm>
          <a:prstGeom prst="rect">
            <a:avLst/>
          </a:prstGeom>
        </p:spPr>
      </p:pic>
      <p:sp>
        <p:nvSpPr>
          <p:cNvPr id="11" name="Platshållare för sidfot 4"/>
          <p:cNvSpPr txBox="1">
            <a:spLocks/>
          </p:cNvSpPr>
          <p:nvPr/>
        </p:nvSpPr>
        <p:spPr>
          <a:xfrm>
            <a:off x="9593178" y="6358732"/>
            <a:ext cx="1760621" cy="3575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>
                <a:latin typeface="Proxima Nova Lt" panose="02000506030000020004" pitchFamily="50" charset="0"/>
              </a:rPr>
              <a:t>www.caspeco.se</a:t>
            </a:r>
            <a:endParaRPr lang="en-US" sz="1200" dirty="0">
              <a:latin typeface="Proxima Nova Lt" panose="02000506030000020004" pitchFamily="50" charset="0"/>
            </a:endParaRPr>
          </a:p>
        </p:txBody>
      </p:sp>
      <p:sp>
        <p:nvSpPr>
          <p:cNvPr id="12" name="Platshållare för sidfot 4"/>
          <p:cNvSpPr txBox="1">
            <a:spLocks/>
          </p:cNvSpPr>
          <p:nvPr/>
        </p:nvSpPr>
        <p:spPr>
          <a:xfrm>
            <a:off x="838200" y="6417885"/>
            <a:ext cx="1888957" cy="3575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latin typeface="Proxima Nova Lt" panose="02000506030000020004" pitchFamily="50" charset="0"/>
              </a:rPr>
              <a:t>2014-10-21</a:t>
            </a:r>
            <a:endParaRPr lang="en-US" sz="1200" dirty="0">
              <a:latin typeface="Proxima Nova Lt" panose="02000506030000020004" pitchFamily="50" charset="0"/>
            </a:endParaRPr>
          </a:p>
        </p:txBody>
      </p:sp>
    </p:spTree>
    <p:custDataLst>
      <p:tags r:id="rId4"/>
    </p:custDataLst>
    <p:extLst>
      <p:ext uri="{BB962C8B-B14F-4D97-AF65-F5344CB8AC3E}">
        <p14:creationId xmlns:p14="http://schemas.microsoft.com/office/powerpoint/2010/main" val="199512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cap="all" baseline="0">
          <a:solidFill>
            <a:srgbClr val="000000"/>
          </a:solidFill>
          <a:latin typeface="Proxima Nova Alt ExCn Lt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Proxima Nova Lt" panose="0200050603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6208295"/>
            <a:ext cx="12192000" cy="6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719387"/>
            <a:ext cx="10515600" cy="570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700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US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37" y="6417885"/>
            <a:ext cx="810326" cy="230524"/>
          </a:xfrm>
          <a:prstGeom prst="rect">
            <a:avLst/>
          </a:prstGeom>
        </p:spPr>
      </p:pic>
      <p:sp>
        <p:nvSpPr>
          <p:cNvPr id="11" name="Platshållare för sidfot 4"/>
          <p:cNvSpPr txBox="1">
            <a:spLocks/>
          </p:cNvSpPr>
          <p:nvPr/>
        </p:nvSpPr>
        <p:spPr>
          <a:xfrm>
            <a:off x="9593178" y="6358732"/>
            <a:ext cx="1760621" cy="3575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>
                <a:latin typeface="Proxima Nova Lt" panose="02000506030000020004" pitchFamily="50" charset="0"/>
              </a:rPr>
              <a:t>www.caspeco.se</a:t>
            </a:r>
            <a:endParaRPr lang="en-US" sz="1200" dirty="0">
              <a:latin typeface="Proxima Nova Lt" panose="02000506030000020004" pitchFamily="50" charset="0"/>
            </a:endParaRPr>
          </a:p>
        </p:txBody>
      </p:sp>
      <p:sp>
        <p:nvSpPr>
          <p:cNvPr id="12" name="Platshållare för sidfot 4"/>
          <p:cNvSpPr txBox="1">
            <a:spLocks/>
          </p:cNvSpPr>
          <p:nvPr/>
        </p:nvSpPr>
        <p:spPr>
          <a:xfrm>
            <a:off x="838200" y="6417885"/>
            <a:ext cx="1888957" cy="3575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latin typeface="Proxima Nova Lt" panose="02000506030000020004" pitchFamily="50" charset="0"/>
              </a:rPr>
              <a:t>2014-10-21</a:t>
            </a:r>
            <a:endParaRPr lang="en-US" sz="1200" dirty="0">
              <a:latin typeface="Proxima Nova Lt" panose="02000506030000020004" pitchFamily="50" charset="0"/>
            </a:endParaRPr>
          </a:p>
        </p:txBody>
      </p:sp>
    </p:spTree>
    <p:custDataLst>
      <p:tags r:id="rId4"/>
    </p:custDataLst>
    <p:extLst>
      <p:ext uri="{BB962C8B-B14F-4D97-AF65-F5344CB8AC3E}">
        <p14:creationId xmlns:p14="http://schemas.microsoft.com/office/powerpoint/2010/main" val="160512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cap="all" baseline="0">
          <a:solidFill>
            <a:srgbClr val="000000"/>
          </a:solidFill>
          <a:latin typeface="Proxima Nova Alt ExCn Lt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Proxima Nova Lt" panose="0200050603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6208295"/>
            <a:ext cx="12192000" cy="6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719387"/>
            <a:ext cx="10515600" cy="570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700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US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37" y="6417885"/>
            <a:ext cx="810326" cy="230524"/>
          </a:xfrm>
          <a:prstGeom prst="rect">
            <a:avLst/>
          </a:prstGeom>
        </p:spPr>
      </p:pic>
      <p:sp>
        <p:nvSpPr>
          <p:cNvPr id="11" name="Platshållare för sidfot 4"/>
          <p:cNvSpPr txBox="1">
            <a:spLocks/>
          </p:cNvSpPr>
          <p:nvPr/>
        </p:nvSpPr>
        <p:spPr>
          <a:xfrm>
            <a:off x="9593178" y="6358732"/>
            <a:ext cx="1760621" cy="3575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>
                <a:latin typeface="Proxima Nova Lt" panose="02000506030000020004" pitchFamily="50" charset="0"/>
              </a:rPr>
              <a:t>www.caspeco.se</a:t>
            </a:r>
            <a:endParaRPr lang="en-US" sz="1200" dirty="0">
              <a:latin typeface="Proxima Nova Lt" panose="02000506030000020004" pitchFamily="50" charset="0"/>
            </a:endParaRPr>
          </a:p>
        </p:txBody>
      </p:sp>
      <p:sp>
        <p:nvSpPr>
          <p:cNvPr id="12" name="Platshållare för sidfot 4"/>
          <p:cNvSpPr txBox="1">
            <a:spLocks/>
          </p:cNvSpPr>
          <p:nvPr/>
        </p:nvSpPr>
        <p:spPr>
          <a:xfrm>
            <a:off x="838200" y="6417885"/>
            <a:ext cx="1888957" cy="3575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latin typeface="Proxima Nova Lt" panose="02000506030000020004" pitchFamily="50" charset="0"/>
              </a:rPr>
              <a:t>2014-10-21</a:t>
            </a:r>
            <a:endParaRPr lang="en-US" sz="1200" dirty="0">
              <a:latin typeface="Proxima Nova Lt" panose="02000506030000020004" pitchFamily="50" charset="0"/>
            </a:endParaRPr>
          </a:p>
        </p:txBody>
      </p:sp>
    </p:spTree>
    <p:custDataLst>
      <p:tags r:id="rId4"/>
    </p:custDataLst>
    <p:extLst>
      <p:ext uri="{BB962C8B-B14F-4D97-AF65-F5344CB8AC3E}">
        <p14:creationId xmlns:p14="http://schemas.microsoft.com/office/powerpoint/2010/main" val="405213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cap="all" baseline="0">
          <a:solidFill>
            <a:srgbClr val="000000"/>
          </a:solidFill>
          <a:latin typeface="Proxima Nova Alt ExCn Lt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Proxima Nova Lt" panose="0200050603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speco/reactjs-demo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henrik@caspeco.se" TargetMode="External"/><Relationship Id="rId2" Type="http://schemas.openxmlformats.org/officeDocument/2006/relationships/hyperlink" Target="mailto:anders@caspeco.s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aspeco/reactjs-demo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76" y="2348880"/>
            <a:ext cx="6419850" cy="2314575"/>
          </a:xfrm>
          <a:prstGeom prst="rect">
            <a:avLst/>
          </a:prstGeom>
        </p:spPr>
      </p:pic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does</a:t>
            </a:r>
            <a:r>
              <a:rPr lang="sv-SE" dirty="0" smtClean="0"/>
              <a:t> </a:t>
            </a:r>
            <a:r>
              <a:rPr lang="sv-SE" dirty="0" err="1" smtClean="0"/>
              <a:t>jsx</a:t>
            </a:r>
            <a:r>
              <a:rPr lang="sv-SE" dirty="0" smtClean="0"/>
              <a:t> look like?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88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950" y="2477753"/>
            <a:ext cx="10515600" cy="3047082"/>
          </a:xfrm>
          <a:prstGeom prst="rect">
            <a:avLst/>
          </a:prstGeom>
        </p:spPr>
      </p:pic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does</a:t>
            </a:r>
            <a:r>
              <a:rPr lang="sv-SE" dirty="0" smtClean="0"/>
              <a:t> </a:t>
            </a:r>
            <a:r>
              <a:rPr lang="sv-SE" dirty="0" err="1" smtClean="0"/>
              <a:t>jsx</a:t>
            </a:r>
            <a:r>
              <a:rPr lang="sv-SE" dirty="0" smtClean="0"/>
              <a:t> look like?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48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does</a:t>
            </a:r>
            <a:r>
              <a:rPr lang="sv-SE" dirty="0" smtClean="0"/>
              <a:t> </a:t>
            </a:r>
            <a:r>
              <a:rPr lang="sv-SE" dirty="0" err="1" smtClean="0"/>
              <a:t>jsx</a:t>
            </a:r>
            <a:r>
              <a:rPr lang="sv-SE" dirty="0" smtClean="0"/>
              <a:t> look like?</a:t>
            </a:r>
            <a:endParaRPr lang="sv-S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69950" y="2050036"/>
            <a:ext cx="10515600" cy="37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083225"/>
              </p:ext>
            </p:extLst>
          </p:nvPr>
        </p:nvGraphicFramePr>
        <p:xfrm>
          <a:off x="86995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 smtClean="0"/>
              <a:t>Application</a:t>
            </a:r>
            <a:r>
              <a:rPr lang="sv-SE" dirty="0"/>
              <a:t> </a:t>
            </a:r>
            <a:r>
              <a:rPr lang="sv-SE" dirty="0" err="1" smtClean="0"/>
              <a:t>structure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28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069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Server </a:t>
            </a:r>
            <a:r>
              <a:rPr lang="sv-SE" dirty="0" err="1" smtClean="0"/>
              <a:t>side</a:t>
            </a:r>
            <a:r>
              <a:rPr lang="sv-SE" dirty="0" smtClean="0"/>
              <a:t> rendering</a:t>
            </a:r>
          </a:p>
          <a:p>
            <a:r>
              <a:rPr lang="sv-SE" dirty="0" err="1" smtClean="0"/>
              <a:t>React</a:t>
            </a:r>
            <a:r>
              <a:rPr lang="sv-SE" dirty="0" smtClean="0"/>
              <a:t> router</a:t>
            </a:r>
          </a:p>
          <a:p>
            <a:r>
              <a:rPr lang="sv-SE" dirty="0" smtClean="0"/>
              <a:t>Flux</a:t>
            </a:r>
          </a:p>
          <a:p>
            <a:pPr lvl="1"/>
            <a:r>
              <a:rPr lang="sv-SE" dirty="0" smtClean="0"/>
              <a:t>Not a </a:t>
            </a:r>
            <a:r>
              <a:rPr lang="sv-SE" dirty="0" err="1" smtClean="0"/>
              <a:t>library</a:t>
            </a:r>
            <a:r>
              <a:rPr lang="sv-SE" dirty="0" smtClean="0"/>
              <a:t> – a design </a:t>
            </a:r>
            <a:r>
              <a:rPr lang="sv-SE" dirty="0" err="1" smtClean="0"/>
              <a:t>pattern</a:t>
            </a:r>
            <a:endParaRPr lang="sv-SE" dirty="0" smtClean="0"/>
          </a:p>
          <a:p>
            <a:pPr lvl="1"/>
            <a:r>
              <a:rPr lang="sv-SE" dirty="0" smtClean="0"/>
              <a:t>Data </a:t>
            </a:r>
            <a:r>
              <a:rPr lang="sv-SE" dirty="0" err="1" smtClean="0"/>
              <a:t>flow</a:t>
            </a:r>
            <a:r>
              <a:rPr lang="sv-SE" dirty="0" smtClean="0"/>
              <a:t> management</a:t>
            </a:r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write</a:t>
            </a:r>
            <a:r>
              <a:rPr lang="sv-SE" dirty="0" smtClean="0"/>
              <a:t> full </a:t>
            </a:r>
            <a:r>
              <a:rPr lang="sv-SE" dirty="0" err="1" smtClean="0"/>
              <a:t>applications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React</a:t>
            </a:r>
            <a:endParaRPr lang="sv-SE" dirty="0" smtClean="0"/>
          </a:p>
          <a:p>
            <a:r>
              <a:rPr lang="sv-SE" dirty="0" err="1" smtClean="0"/>
              <a:t>WebPack</a:t>
            </a:r>
            <a:r>
              <a:rPr lang="sv-SE" dirty="0" smtClean="0"/>
              <a:t> hot </a:t>
            </a:r>
            <a:r>
              <a:rPr lang="sv-SE" dirty="0" err="1" smtClean="0"/>
              <a:t>updates</a:t>
            </a:r>
            <a:endParaRPr lang="sv-SE" dirty="0" smtClean="0"/>
          </a:p>
          <a:p>
            <a:r>
              <a:rPr lang="sv-SE" dirty="0">
                <a:hlinkClick r:id="rId2"/>
              </a:rPr>
              <a:t>https://github.com/Caspeco/reactjs-demo</a:t>
            </a:r>
            <a:endParaRPr lang="sv-SE" dirty="0"/>
          </a:p>
          <a:p>
            <a:pPr lvl="1"/>
            <a:r>
              <a:rPr lang="sv-SE" dirty="0"/>
              <a:t>Presentation + Demo + Links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useful</a:t>
            </a:r>
            <a:r>
              <a:rPr lang="sv-SE" dirty="0"/>
              <a:t> stuff</a:t>
            </a:r>
          </a:p>
          <a:p>
            <a:endParaRPr lang="sv-SE" dirty="0" smtClean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 smtClean="0"/>
              <a:t>Useful</a:t>
            </a:r>
            <a:r>
              <a:rPr lang="sv-SE" dirty="0" smtClean="0"/>
              <a:t> stuff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8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Anders Åberg</a:t>
            </a:r>
          </a:p>
          <a:p>
            <a:pPr lvl="1"/>
            <a:r>
              <a:rPr lang="sv-SE" dirty="0" smtClean="0"/>
              <a:t>@</a:t>
            </a:r>
            <a:r>
              <a:rPr lang="sv-SE" dirty="0" err="1" smtClean="0"/>
              <a:t>bigcheeseanders</a:t>
            </a:r>
            <a:endParaRPr lang="sv-SE" dirty="0" smtClean="0"/>
          </a:p>
          <a:p>
            <a:pPr lvl="1"/>
            <a:r>
              <a:rPr lang="sv-SE" dirty="0" smtClean="0">
                <a:hlinkClick r:id="rId2"/>
              </a:rPr>
              <a:t>anders@caspeco.se</a:t>
            </a:r>
            <a:endParaRPr lang="sv-SE" dirty="0" smtClean="0"/>
          </a:p>
          <a:p>
            <a:pPr lvl="1"/>
            <a:endParaRPr lang="sv-SE" dirty="0"/>
          </a:p>
          <a:p>
            <a:r>
              <a:rPr lang="sv-SE" dirty="0" smtClean="0"/>
              <a:t>Henrik Hallin</a:t>
            </a:r>
          </a:p>
          <a:p>
            <a:pPr lvl="1"/>
            <a:r>
              <a:rPr lang="sv-SE" dirty="0" smtClean="0">
                <a:hlinkClick r:id="rId3"/>
              </a:rPr>
              <a:t>henrik@caspeco.se</a:t>
            </a:r>
            <a:endParaRPr lang="sv-SE" dirty="0" smtClean="0"/>
          </a:p>
          <a:p>
            <a:pPr lvl="1"/>
            <a:endParaRPr lang="sv-SE" dirty="0"/>
          </a:p>
          <a:p>
            <a:r>
              <a:rPr lang="sv-SE" dirty="0">
                <a:hlinkClick r:id="rId4"/>
              </a:rPr>
              <a:t>https://</a:t>
            </a:r>
            <a:r>
              <a:rPr lang="sv-SE" dirty="0" smtClean="0">
                <a:hlinkClick r:id="rId4"/>
              </a:rPr>
              <a:t>github.com/Caspeco/reactjs-demo</a:t>
            </a:r>
            <a:endParaRPr lang="sv-SE" dirty="0" smtClean="0"/>
          </a:p>
          <a:p>
            <a:pPr lvl="1"/>
            <a:r>
              <a:rPr lang="sv-SE" dirty="0" smtClean="0"/>
              <a:t>Presentation + Demo + Links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useful</a:t>
            </a:r>
            <a:r>
              <a:rPr lang="sv-SE" dirty="0" smtClean="0"/>
              <a:t> stuff</a:t>
            </a:r>
            <a:endParaRPr lang="sv-SE" dirty="0"/>
          </a:p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 smtClean="0"/>
              <a:t>Kthxbye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552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 smtClean="0"/>
              <a:t>Questions</a:t>
            </a:r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538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Uppsala </a:t>
            </a:r>
            <a:r>
              <a:rPr lang="sv-SE" dirty="0" err="1" smtClean="0"/>
              <a:t>based</a:t>
            </a:r>
            <a:r>
              <a:rPr lang="sv-SE" dirty="0"/>
              <a:t> </a:t>
            </a:r>
            <a:r>
              <a:rPr lang="sv-SE" dirty="0" smtClean="0"/>
              <a:t>IT </a:t>
            </a:r>
            <a:r>
              <a:rPr lang="sv-SE" dirty="0" err="1" smtClean="0"/>
              <a:t>company</a:t>
            </a:r>
            <a:endParaRPr lang="sv-SE" dirty="0" smtClean="0"/>
          </a:p>
          <a:p>
            <a:r>
              <a:rPr lang="sv-SE" dirty="0" smtClean="0"/>
              <a:t>10 </a:t>
            </a:r>
            <a:r>
              <a:rPr lang="sv-SE" dirty="0" err="1" smtClean="0"/>
              <a:t>years</a:t>
            </a:r>
            <a:r>
              <a:rPr lang="sv-SE" dirty="0" smtClean="0"/>
              <a:t> </a:t>
            </a:r>
            <a:r>
              <a:rPr lang="sv-SE" dirty="0" err="1" smtClean="0"/>
              <a:t>building</a:t>
            </a:r>
            <a:r>
              <a:rPr lang="sv-SE" dirty="0" smtClean="0"/>
              <a:t> Business Systems</a:t>
            </a:r>
          </a:p>
          <a:p>
            <a:r>
              <a:rPr lang="sv-SE" dirty="0" err="1" smtClean="0"/>
              <a:t>Mainly</a:t>
            </a:r>
            <a:r>
              <a:rPr lang="sv-SE" dirty="0" smtClean="0"/>
              <a:t> </a:t>
            </a:r>
            <a:r>
              <a:rPr lang="sv-SE" dirty="0" err="1" smtClean="0"/>
              <a:t>focused</a:t>
            </a:r>
            <a:r>
              <a:rPr lang="sv-SE" dirty="0" smtClean="0"/>
              <a:t> on the .NET </a:t>
            </a:r>
            <a:r>
              <a:rPr lang="sv-SE" dirty="0" err="1" smtClean="0"/>
              <a:t>platform</a:t>
            </a:r>
            <a:endParaRPr lang="sv-SE" dirty="0" smtClean="0"/>
          </a:p>
          <a:p>
            <a:r>
              <a:rPr lang="sv-SE" dirty="0" err="1" smtClean="0"/>
              <a:t>Current</a:t>
            </a:r>
            <a:r>
              <a:rPr lang="sv-SE" dirty="0" smtClean="0"/>
              <a:t> </a:t>
            </a:r>
            <a:r>
              <a:rPr lang="sv-SE" dirty="0" err="1" smtClean="0"/>
              <a:t>largest</a:t>
            </a:r>
            <a:r>
              <a:rPr lang="sv-SE" dirty="0" smtClean="0"/>
              <a:t> </a:t>
            </a:r>
            <a:r>
              <a:rPr lang="sv-SE" dirty="0" err="1" smtClean="0"/>
              <a:t>product</a:t>
            </a:r>
            <a:r>
              <a:rPr lang="sv-SE" dirty="0" smtClean="0"/>
              <a:t> is a </a:t>
            </a:r>
            <a:r>
              <a:rPr lang="sv-SE" dirty="0" err="1" smtClean="0"/>
              <a:t>winforms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endParaRPr lang="sv-SE" dirty="0" smtClean="0"/>
          </a:p>
          <a:p>
            <a:r>
              <a:rPr lang="sv-SE" dirty="0" err="1" smtClean="0"/>
              <a:t>Need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move</a:t>
            </a:r>
            <a:r>
              <a:rPr lang="sv-SE" dirty="0" smtClean="0"/>
              <a:t> forward </a:t>
            </a:r>
            <a:r>
              <a:rPr lang="sv-SE" dirty="0" err="1" smtClean="0"/>
              <a:t>to</a:t>
            </a:r>
            <a:r>
              <a:rPr lang="sv-SE" dirty="0" smtClean="0"/>
              <a:t> support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platforms</a:t>
            </a:r>
            <a:endParaRPr lang="sv-SE" dirty="0" smtClean="0"/>
          </a:p>
          <a:p>
            <a:pPr lvl="1"/>
            <a:r>
              <a:rPr lang="sv-SE" dirty="0" smtClean="0"/>
              <a:t>Mobiles</a:t>
            </a:r>
          </a:p>
          <a:p>
            <a:pPr lvl="1"/>
            <a:r>
              <a:rPr lang="sv-SE" dirty="0" err="1" smtClean="0"/>
              <a:t>Tablets</a:t>
            </a:r>
            <a:endParaRPr lang="sv-SE" dirty="0" smtClean="0"/>
          </a:p>
          <a:p>
            <a:pPr lvl="1"/>
            <a:r>
              <a:rPr lang="sv-SE" dirty="0" smtClean="0"/>
              <a:t>Mac</a:t>
            </a:r>
          </a:p>
          <a:p>
            <a:pPr lvl="1"/>
            <a:r>
              <a:rPr lang="sv-SE" dirty="0" err="1" smtClean="0"/>
              <a:t>Etc</a:t>
            </a:r>
            <a:r>
              <a:rPr lang="sv-SE" dirty="0" smtClean="0"/>
              <a:t>…</a:t>
            </a:r>
          </a:p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 smtClean="0"/>
              <a:t>Caspeco</a:t>
            </a:r>
            <a:r>
              <a:rPr lang="sv-SE" dirty="0" smtClean="0"/>
              <a:t> ab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34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smtClean="0"/>
              <a:t>Developing web </a:t>
            </a:r>
            <a:r>
              <a:rPr lang="sv-SE" dirty="0" err="1" smtClean="0"/>
              <a:t>applications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react.js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811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Javascript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endParaRPr lang="sv-SE" dirty="0" smtClean="0"/>
          </a:p>
          <a:p>
            <a:r>
              <a:rPr lang="sv-SE" dirty="0" err="1" smtClean="0"/>
              <a:t>Developed</a:t>
            </a:r>
            <a:r>
              <a:rPr lang="sv-SE" dirty="0" smtClean="0"/>
              <a:t> by </a:t>
            </a:r>
            <a:r>
              <a:rPr lang="sv-SE" dirty="0" err="1" smtClean="0"/>
              <a:t>Facebook</a:t>
            </a:r>
            <a:endParaRPr lang="sv-SE" dirty="0" smtClean="0"/>
          </a:p>
          <a:p>
            <a:r>
              <a:rPr lang="en-US" dirty="0"/>
              <a:t>C</a:t>
            </a:r>
            <a:r>
              <a:rPr lang="en-US" dirty="0" smtClean="0"/>
              <a:t>urrently </a:t>
            </a:r>
            <a:r>
              <a:rPr lang="en-US" dirty="0"/>
              <a:t>being used by </a:t>
            </a:r>
            <a:r>
              <a:rPr lang="en-US" dirty="0" err="1" smtClean="0"/>
              <a:t>Instagram</a:t>
            </a:r>
            <a:r>
              <a:rPr lang="en-US" dirty="0" smtClean="0"/>
              <a:t>, Facebook, Netflix, Yahoo, </a:t>
            </a:r>
            <a:r>
              <a:rPr lang="en-US" dirty="0" err="1" smtClean="0"/>
              <a:t>Airbnb</a:t>
            </a:r>
            <a:r>
              <a:rPr lang="en-US" dirty="0" smtClean="0"/>
              <a:t>, Sony, </a:t>
            </a:r>
            <a:r>
              <a:rPr lang="en-US" dirty="0" err="1" smtClean="0"/>
              <a:t>Atlassian</a:t>
            </a:r>
            <a:r>
              <a:rPr lang="en-US" dirty="0" smtClean="0"/>
              <a:t> and others</a:t>
            </a:r>
          </a:p>
          <a:p>
            <a:r>
              <a:rPr lang="en-US" dirty="0" smtClean="0"/>
              <a:t>UI/view </a:t>
            </a:r>
            <a:r>
              <a:rPr lang="en-US" dirty="0"/>
              <a:t>library only</a:t>
            </a:r>
          </a:p>
          <a:p>
            <a:endParaRPr lang="en-US" dirty="0" smtClean="0"/>
          </a:p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react.js?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5584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is a component</a:t>
            </a:r>
          </a:p>
          <a:p>
            <a:pPr lvl="1"/>
            <a:r>
              <a:rPr lang="en-US" dirty="0" err="1" smtClean="0"/>
              <a:t>MyApp</a:t>
            </a:r>
            <a:endParaRPr lang="en-US" dirty="0"/>
          </a:p>
          <a:p>
            <a:pPr lvl="1"/>
            <a:r>
              <a:rPr lang="en-US" dirty="0" err="1"/>
              <a:t>MainMenu</a:t>
            </a:r>
            <a:endParaRPr lang="en-US" dirty="0"/>
          </a:p>
          <a:p>
            <a:pPr lvl="1"/>
            <a:r>
              <a:rPr lang="en-US" dirty="0" smtClean="0"/>
              <a:t>List</a:t>
            </a:r>
            <a:endParaRPr lang="en-US" dirty="0" smtClean="0"/>
          </a:p>
          <a:p>
            <a:pPr lvl="1"/>
            <a:r>
              <a:rPr lang="en-US" dirty="0" smtClean="0"/>
              <a:t>Button</a:t>
            </a:r>
          </a:p>
          <a:p>
            <a:r>
              <a:rPr lang="en-US" dirty="0" smtClean="0"/>
              <a:t>Reusable components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err="1" smtClean="0"/>
              <a:t>Datepicker</a:t>
            </a:r>
            <a:endParaRPr lang="en-US" dirty="0" smtClean="0"/>
          </a:p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 smtClean="0"/>
              <a:t>Key</a:t>
            </a:r>
            <a:r>
              <a:rPr lang="sv-SE" dirty="0" smtClean="0"/>
              <a:t> features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221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mental model</a:t>
            </a:r>
          </a:p>
          <a:p>
            <a:pPr lvl="1"/>
            <a:r>
              <a:rPr lang="en-US" dirty="0"/>
              <a:t>No manual UI updates</a:t>
            </a:r>
          </a:p>
          <a:p>
            <a:pPr lvl="1"/>
            <a:r>
              <a:rPr lang="en-US" dirty="0"/>
              <a:t>Everything is </a:t>
            </a:r>
            <a:r>
              <a:rPr lang="en-US" dirty="0" err="1"/>
              <a:t>rerendered</a:t>
            </a:r>
            <a:r>
              <a:rPr lang="en-US" dirty="0"/>
              <a:t> when </a:t>
            </a:r>
            <a:r>
              <a:rPr lang="en-US" dirty="0" smtClean="0"/>
              <a:t>data changes</a:t>
            </a:r>
            <a:endParaRPr lang="en-US" dirty="0" smtClean="0"/>
          </a:p>
          <a:p>
            <a:pPr lvl="1"/>
            <a:r>
              <a:rPr lang="en-US" dirty="0" smtClean="0"/>
              <a:t>Almost like old school server side rendering</a:t>
            </a:r>
            <a:endParaRPr lang="en-US" dirty="0"/>
          </a:p>
          <a:p>
            <a:r>
              <a:rPr lang="en-US" dirty="0" smtClean="0"/>
              <a:t>Slow? No. Powered </a:t>
            </a:r>
            <a:r>
              <a:rPr lang="en-US" dirty="0"/>
              <a:t>by a virtual </a:t>
            </a:r>
            <a:r>
              <a:rPr lang="en-US" dirty="0" smtClean="0"/>
              <a:t>DOM</a:t>
            </a:r>
          </a:p>
          <a:p>
            <a:pPr lvl="1"/>
            <a:r>
              <a:rPr lang="en-US" dirty="0" smtClean="0"/>
              <a:t>React calculates the minimal set of DOM manipulations</a:t>
            </a:r>
            <a:endParaRPr lang="en-US" dirty="0"/>
          </a:p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smtClean="0"/>
              <a:t>features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1479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render</a:t>
            </a:r>
            <a:r>
              <a:rPr lang="sv-SE" dirty="0" smtClean="0"/>
              <a:t> </a:t>
            </a:r>
            <a:r>
              <a:rPr lang="sv-SE" dirty="0" err="1" smtClean="0"/>
              <a:t>itself</a:t>
            </a:r>
            <a:endParaRPr lang="sv-SE" dirty="0" smtClean="0"/>
          </a:p>
          <a:p>
            <a:pPr lvl="1"/>
            <a:r>
              <a:rPr lang="sv-SE" dirty="0" err="1" smtClean="0"/>
              <a:t>render</a:t>
            </a:r>
            <a:r>
              <a:rPr lang="sv-SE" dirty="0" smtClean="0"/>
              <a:t>() &lt;- must </a:t>
            </a:r>
            <a:r>
              <a:rPr lang="sv-SE" dirty="0" err="1" smtClean="0"/>
              <a:t>return</a:t>
            </a:r>
            <a:r>
              <a:rPr lang="sv-SE" dirty="0" smtClean="0"/>
              <a:t> a </a:t>
            </a:r>
            <a:r>
              <a:rPr lang="sv-SE" dirty="0" err="1" smtClean="0"/>
              <a:t>component</a:t>
            </a:r>
            <a:r>
              <a:rPr lang="sv-SE" dirty="0" smtClean="0"/>
              <a:t> (or </a:t>
            </a:r>
            <a:r>
              <a:rPr lang="sv-SE" dirty="0" err="1" smtClean="0"/>
              <a:t>null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/>
              <a:t>r</a:t>
            </a:r>
            <a:r>
              <a:rPr lang="sv-SE" dirty="0" err="1" smtClean="0"/>
              <a:t>ender</a:t>
            </a:r>
            <a:r>
              <a:rPr lang="sv-SE" dirty="0" smtClean="0"/>
              <a:t>() &lt;-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jsx</a:t>
            </a:r>
            <a:r>
              <a:rPr lang="sv-SE" dirty="0" smtClean="0"/>
              <a:t> to make </a:t>
            </a:r>
            <a:r>
              <a:rPr lang="sv-SE" dirty="0" err="1" smtClean="0"/>
              <a:t>things</a:t>
            </a:r>
            <a:r>
              <a:rPr lang="sv-SE" dirty="0" smtClean="0"/>
              <a:t> </a:t>
            </a:r>
            <a:r>
              <a:rPr lang="sv-SE" dirty="0" err="1" smtClean="0"/>
              <a:t>nice</a:t>
            </a:r>
            <a:r>
              <a:rPr lang="sv-SE" dirty="0" smtClean="0"/>
              <a:t>…</a:t>
            </a:r>
            <a:endParaRPr lang="sv-SE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receive</a:t>
            </a:r>
            <a:r>
              <a:rPr lang="sv-SE" dirty="0" smtClean="0"/>
              <a:t> </a:t>
            </a:r>
            <a:r>
              <a:rPr lang="sv-SE" dirty="0" smtClean="0"/>
              <a:t>*</a:t>
            </a:r>
            <a:r>
              <a:rPr lang="sv-SE" dirty="0" err="1" smtClean="0"/>
              <a:t>properties</a:t>
            </a:r>
            <a:r>
              <a:rPr lang="sv-SE" dirty="0" smtClean="0"/>
              <a:t>* </a:t>
            </a:r>
            <a:r>
              <a:rPr lang="sv-SE" dirty="0" smtClean="0"/>
              <a:t>from </a:t>
            </a:r>
            <a:r>
              <a:rPr lang="sv-SE" dirty="0" err="1" smtClean="0"/>
              <a:t>parent</a:t>
            </a:r>
            <a:r>
              <a:rPr lang="sv-SE" dirty="0" smtClean="0"/>
              <a:t> </a:t>
            </a:r>
            <a:r>
              <a:rPr lang="sv-SE" dirty="0" err="1" smtClean="0"/>
              <a:t>component</a:t>
            </a:r>
            <a:endParaRPr lang="sv-SE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”</a:t>
            </a:r>
            <a:r>
              <a:rPr lang="sv-SE" dirty="0" err="1" smtClean="0"/>
              <a:t>raise</a:t>
            </a:r>
            <a:r>
              <a:rPr lang="sv-SE" dirty="0" smtClean="0"/>
              <a:t> events” – call </a:t>
            </a:r>
            <a:r>
              <a:rPr lang="sv-SE" dirty="0" err="1" smtClean="0"/>
              <a:t>parent</a:t>
            </a:r>
            <a:r>
              <a:rPr lang="sv-SE" dirty="0" smtClean="0"/>
              <a:t> via callback </a:t>
            </a:r>
            <a:r>
              <a:rPr lang="sv-SE" dirty="0" err="1" smtClean="0"/>
              <a:t>functions</a:t>
            </a:r>
            <a:r>
              <a:rPr lang="sv-SE" dirty="0" smtClean="0"/>
              <a:t> </a:t>
            </a:r>
            <a:r>
              <a:rPr lang="sv-SE" dirty="0" err="1" smtClean="0"/>
              <a:t>passed</a:t>
            </a:r>
            <a:r>
              <a:rPr lang="sv-SE" dirty="0" smtClean="0"/>
              <a:t> as props</a:t>
            </a:r>
          </a:p>
          <a:p>
            <a:pPr lvl="1"/>
            <a:r>
              <a:rPr lang="sv-SE" dirty="0" err="1" smtClean="0"/>
              <a:t>onClick</a:t>
            </a:r>
            <a:r>
              <a:rPr lang="sv-SE" dirty="0" smtClean="0"/>
              <a:t>()</a:t>
            </a:r>
            <a:endParaRPr lang="sv-SE" dirty="0"/>
          </a:p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a </a:t>
            </a:r>
            <a:r>
              <a:rPr lang="sv-SE" dirty="0" err="1" smtClean="0"/>
              <a:t>component</a:t>
            </a:r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432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property</a:t>
            </a:r>
            <a:r>
              <a:rPr lang="sv-SE" dirty="0" smtClean="0"/>
              <a:t> </a:t>
            </a:r>
            <a:r>
              <a:rPr lang="sv-SE" dirty="0" smtClean="0"/>
              <a:t>is the </a:t>
            </a:r>
            <a:r>
              <a:rPr lang="sv-SE" dirty="0" err="1" smtClean="0"/>
              <a:t>way</a:t>
            </a:r>
            <a:r>
              <a:rPr lang="sv-SE" dirty="0" smtClean="0"/>
              <a:t> data </a:t>
            </a:r>
            <a:r>
              <a:rPr lang="sv-SE" dirty="0" err="1" smtClean="0"/>
              <a:t>enters</a:t>
            </a:r>
            <a:r>
              <a:rPr lang="sv-SE" dirty="0" smtClean="0"/>
              <a:t> a </a:t>
            </a:r>
            <a:r>
              <a:rPr lang="sv-SE" dirty="0" err="1" smtClean="0"/>
              <a:t>component</a:t>
            </a:r>
            <a:endParaRPr lang="sv-SE" dirty="0" smtClean="0"/>
          </a:p>
          <a:p>
            <a:pPr lvl="1"/>
            <a:r>
              <a:rPr lang="sv-SE" dirty="0" smtClean="0"/>
              <a:t>&lt;</a:t>
            </a:r>
            <a:r>
              <a:rPr lang="sv-SE" dirty="0" err="1" smtClean="0"/>
              <a:t>button</a:t>
            </a:r>
            <a:r>
              <a:rPr lang="sv-SE" dirty="0" smtClean="0"/>
              <a:t> text=”do not push!” /&gt;</a:t>
            </a:r>
          </a:p>
          <a:p>
            <a:pPr lvl="1"/>
            <a:r>
              <a:rPr lang="sv-SE" dirty="0" smtClean="0"/>
              <a:t>&lt;</a:t>
            </a:r>
            <a:r>
              <a:rPr lang="sv-SE" dirty="0" err="1" smtClean="0"/>
              <a:t>button</a:t>
            </a:r>
            <a:r>
              <a:rPr lang="sv-SE" dirty="0" smtClean="0"/>
              <a:t> text={</a:t>
            </a:r>
            <a:r>
              <a:rPr lang="sv-SE" dirty="0" err="1" smtClean="0"/>
              <a:t>someObject.buttonText</a:t>
            </a:r>
            <a:r>
              <a:rPr lang="sv-SE" dirty="0" smtClean="0"/>
              <a:t>} /&gt;</a:t>
            </a:r>
          </a:p>
          <a:p>
            <a:pPr lvl="1"/>
            <a:r>
              <a:rPr lang="sv-SE" dirty="0" smtClean="0"/>
              <a:t>&lt;</a:t>
            </a:r>
            <a:r>
              <a:rPr lang="sv-SE" dirty="0" err="1" smtClean="0"/>
              <a:t>button</a:t>
            </a:r>
            <a:r>
              <a:rPr lang="sv-SE" dirty="0" smtClean="0"/>
              <a:t> text={</a:t>
            </a:r>
            <a:r>
              <a:rPr lang="sv-SE" dirty="0" err="1" smtClean="0"/>
              <a:t>this.getButtonText</a:t>
            </a:r>
            <a:r>
              <a:rPr lang="sv-SE" dirty="0" smtClean="0"/>
              <a:t>(</a:t>
            </a:r>
            <a:r>
              <a:rPr lang="sv-SE" dirty="0" err="1" smtClean="0"/>
              <a:t>this.state</a:t>
            </a:r>
            <a:r>
              <a:rPr lang="sv-SE" dirty="0" smtClean="0"/>
              <a:t>)} /&gt;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 smtClean="0"/>
              <a:t>Properties</a:t>
            </a:r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014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/>
              <a:t>– </a:t>
            </a:r>
            <a:r>
              <a:rPr lang="en-US" dirty="0" err="1"/>
              <a:t>javascript</a:t>
            </a:r>
            <a:r>
              <a:rPr lang="en-US" dirty="0"/>
              <a:t> syntax extension</a:t>
            </a:r>
          </a:p>
          <a:p>
            <a:pPr lvl="1"/>
            <a:r>
              <a:rPr lang="en-US" dirty="0"/>
              <a:t>XML like syntax to describe tree of components</a:t>
            </a:r>
          </a:p>
          <a:p>
            <a:pPr lvl="1"/>
            <a:r>
              <a:rPr lang="en-US" dirty="0" smtClean="0"/>
              <a:t>Preprocessed </a:t>
            </a:r>
            <a:r>
              <a:rPr lang="en-US" dirty="0"/>
              <a:t>– not natively supported by browsers</a:t>
            </a:r>
          </a:p>
          <a:p>
            <a:r>
              <a:rPr lang="sv-SE" dirty="0" err="1" smtClean="0"/>
              <a:t>Scary</a:t>
            </a:r>
            <a:r>
              <a:rPr lang="sv-SE" dirty="0" smtClean="0"/>
              <a:t>? No!</a:t>
            </a:r>
          </a:p>
          <a:p>
            <a:r>
              <a:rPr lang="sv-SE" dirty="0" err="1" smtClean="0"/>
              <a:t>Optional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useful</a:t>
            </a:r>
            <a:endParaRPr lang="sv-SE" dirty="0" smtClean="0"/>
          </a:p>
          <a:p>
            <a:pPr lvl="1"/>
            <a:r>
              <a:rPr lang="sv-SE" dirty="0" err="1" smtClean="0"/>
              <a:t>Easier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read</a:t>
            </a:r>
          </a:p>
          <a:p>
            <a:pPr lvl="1"/>
            <a:r>
              <a:rPr lang="sv-SE" dirty="0" err="1" smtClean="0"/>
              <a:t>Easier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write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smtClean="0"/>
              <a:t>JSX – ”html in </a:t>
            </a:r>
            <a:r>
              <a:rPr lang="sv-SE" dirty="0" err="1" smtClean="0"/>
              <a:t>javascript</a:t>
            </a:r>
            <a:r>
              <a:rPr lang="sv-SE" dirty="0" smtClean="0"/>
              <a:t>”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559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aspeco-2014">
  <a:themeElements>
    <a:clrScheme name="Caspeco">
      <a:dk1>
        <a:srgbClr val="0085AD"/>
      </a:dk1>
      <a:lt1>
        <a:srgbClr val="FFFFFF"/>
      </a:lt1>
      <a:dk2>
        <a:srgbClr val="0085AD"/>
      </a:dk2>
      <a:lt2>
        <a:srgbClr val="FFFFFF"/>
      </a:lt2>
      <a:accent1>
        <a:srgbClr val="888B8D"/>
      </a:accent1>
      <a:accent2>
        <a:srgbClr val="DC4405"/>
      </a:accent2>
      <a:accent3>
        <a:srgbClr val="888B8D"/>
      </a:accent3>
      <a:accent4>
        <a:srgbClr val="DC4405"/>
      </a:accent4>
      <a:accent5>
        <a:srgbClr val="FFFFFF"/>
      </a:accent5>
      <a:accent6>
        <a:srgbClr val="FFFFFF"/>
      </a:accent6>
      <a:hlink>
        <a:srgbClr val="0085AD"/>
      </a:hlink>
      <a:folHlink>
        <a:srgbClr val="DC440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speco-2014" id="{5AE05693-DE71-4A9F-8B23-F95F796B9F9C}" vid="{D62DF5D1-DDBC-4AD7-99F8-97CCD57A246F}"/>
    </a:ext>
  </a:extLst>
</a:theme>
</file>

<file path=ppt/theme/theme2.xml><?xml version="1.0" encoding="utf-8"?>
<a:theme xmlns:a="http://schemas.openxmlformats.org/drawingml/2006/main" name="1_Caspeco">
  <a:themeElements>
    <a:clrScheme name="Caspeco">
      <a:dk1>
        <a:srgbClr val="0085AD"/>
      </a:dk1>
      <a:lt1>
        <a:srgbClr val="FFFFFF"/>
      </a:lt1>
      <a:dk2>
        <a:srgbClr val="0085AD"/>
      </a:dk2>
      <a:lt2>
        <a:srgbClr val="FFFFFF"/>
      </a:lt2>
      <a:accent1>
        <a:srgbClr val="888B8D"/>
      </a:accent1>
      <a:accent2>
        <a:srgbClr val="DC4405"/>
      </a:accent2>
      <a:accent3>
        <a:srgbClr val="888B8D"/>
      </a:accent3>
      <a:accent4>
        <a:srgbClr val="DC4405"/>
      </a:accent4>
      <a:accent5>
        <a:srgbClr val="FFFFFF"/>
      </a:accent5>
      <a:accent6>
        <a:srgbClr val="FFFFFF"/>
      </a:accent6>
      <a:hlink>
        <a:srgbClr val="0085AD"/>
      </a:hlink>
      <a:folHlink>
        <a:srgbClr val="DC440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speco" id="{42553D4F-4105-4EB9-9080-59D9DFB9B7EB}" vid="{7073AEF3-0383-46AF-9E97-B50C3F700B8A}"/>
    </a:ext>
  </a:extLst>
</a:theme>
</file>

<file path=ppt/theme/theme3.xml><?xml version="1.0" encoding="utf-8"?>
<a:theme xmlns:a="http://schemas.openxmlformats.org/drawingml/2006/main" name="2_Caspeco">
  <a:themeElements>
    <a:clrScheme name="Caspeco">
      <a:dk1>
        <a:srgbClr val="0085AD"/>
      </a:dk1>
      <a:lt1>
        <a:srgbClr val="FFFFFF"/>
      </a:lt1>
      <a:dk2>
        <a:srgbClr val="0085AD"/>
      </a:dk2>
      <a:lt2>
        <a:srgbClr val="FFFFFF"/>
      </a:lt2>
      <a:accent1>
        <a:srgbClr val="888B8D"/>
      </a:accent1>
      <a:accent2>
        <a:srgbClr val="DC4405"/>
      </a:accent2>
      <a:accent3>
        <a:srgbClr val="888B8D"/>
      </a:accent3>
      <a:accent4>
        <a:srgbClr val="DC4405"/>
      </a:accent4>
      <a:accent5>
        <a:srgbClr val="FFFFFF"/>
      </a:accent5>
      <a:accent6>
        <a:srgbClr val="FFFFFF"/>
      </a:accent6>
      <a:hlink>
        <a:srgbClr val="0085AD"/>
      </a:hlink>
      <a:folHlink>
        <a:srgbClr val="DC440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speco" id="{42553D4F-4105-4EB9-9080-59D9DFB9B7EB}" vid="{7073AEF3-0383-46AF-9E97-B50C3F700B8A}"/>
    </a:ext>
  </a:extLst>
</a:theme>
</file>

<file path=ppt/theme/theme4.xml><?xml version="1.0" encoding="utf-8"?>
<a:theme xmlns:a="http://schemas.openxmlformats.org/drawingml/2006/main" name="3_Caspeco">
  <a:themeElements>
    <a:clrScheme name="Caspeco">
      <a:dk1>
        <a:srgbClr val="0085AD"/>
      </a:dk1>
      <a:lt1>
        <a:srgbClr val="FFFFFF"/>
      </a:lt1>
      <a:dk2>
        <a:srgbClr val="0085AD"/>
      </a:dk2>
      <a:lt2>
        <a:srgbClr val="FFFFFF"/>
      </a:lt2>
      <a:accent1>
        <a:srgbClr val="888B8D"/>
      </a:accent1>
      <a:accent2>
        <a:srgbClr val="DC4405"/>
      </a:accent2>
      <a:accent3>
        <a:srgbClr val="888B8D"/>
      </a:accent3>
      <a:accent4>
        <a:srgbClr val="DC4405"/>
      </a:accent4>
      <a:accent5>
        <a:srgbClr val="FFFFFF"/>
      </a:accent5>
      <a:accent6>
        <a:srgbClr val="FFFFFF"/>
      </a:accent6>
      <a:hlink>
        <a:srgbClr val="0085AD"/>
      </a:hlink>
      <a:folHlink>
        <a:srgbClr val="DC440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speco" id="{42553D4F-4105-4EB9-9080-59D9DFB9B7EB}" vid="{7073AEF3-0383-46AF-9E97-B50C3F700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Caspeco-2014</Template>
  <TotalTime>228</TotalTime>
  <Words>349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Proxima Nova Alt ExCn Lt</vt:lpstr>
      <vt:lpstr>Proxima Nova Lt</vt:lpstr>
      <vt:lpstr>Caspeco-2014</vt:lpstr>
      <vt:lpstr>1_Caspeco</vt:lpstr>
      <vt:lpstr>2_Caspeco</vt:lpstr>
      <vt:lpstr>3_Caspeco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Konferens Rum</dc:creator>
  <cp:lastModifiedBy>Anders Aberg</cp:lastModifiedBy>
  <cp:revision>26</cp:revision>
  <dcterms:created xsi:type="dcterms:W3CDTF">2015-02-20T08:39:22Z</dcterms:created>
  <dcterms:modified xsi:type="dcterms:W3CDTF">2015-02-23T18:23:40Z</dcterms:modified>
</cp:coreProperties>
</file>