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 id="2147483690" r:id="rId2"/>
    <p:sldMasterId id="2147483691" r:id="rId3"/>
    <p:sldMasterId id="2147483692" r:id="rId4"/>
  </p:sldMasterIdLst>
  <p:notesMasterIdLst>
    <p:notesMasterId r:id="rId21"/>
  </p:notesMasterIdLst>
  <p:sldIdLst>
    <p:sldId id="261" r:id="rId5"/>
    <p:sldId id="263" r:id="rId6"/>
    <p:sldId id="262" r:id="rId7"/>
    <p:sldId id="260" r:id="rId8"/>
    <p:sldId id="267" r:id="rId9"/>
    <p:sldId id="296" r:id="rId10"/>
    <p:sldId id="272" r:id="rId11"/>
    <p:sldId id="288" r:id="rId12"/>
    <p:sldId id="289" r:id="rId13"/>
    <p:sldId id="291" r:id="rId14"/>
    <p:sldId id="293" r:id="rId15"/>
    <p:sldId id="303" r:id="rId16"/>
    <p:sldId id="278" r:id="rId17"/>
    <p:sldId id="295" r:id="rId18"/>
    <p:sldId id="265" r:id="rId19"/>
    <p:sldId id="268"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Catamaran Black" panose="020B0604020202020204" charset="0"/>
      <p:bold r:id="rId28"/>
    </p:embeddedFont>
    <p:embeddedFont>
      <p:font typeface="Catamaran Medium" panose="020B0604020202020204" charset="0"/>
      <p:regular r:id="rId29"/>
      <p:bold r:id="rId30"/>
    </p:embeddedFont>
    <p:embeddedFont>
      <p:font typeface="Montserrat Black" panose="00000A00000000000000" pitchFamily="2" charset="0"/>
      <p:bold r:id="rId31"/>
      <p:boldItalic r:id="rId32"/>
    </p:embeddedFont>
    <p:embeddedFont>
      <p:font typeface="Montserrat Light" panose="00000400000000000000" pitchFamily="2" charset="0"/>
      <p:regular r:id="rId33"/>
      <p:bold r:id="rId34"/>
      <p:italic r:id="rId35"/>
      <p:boldItalic r:id="rId36"/>
    </p:embeddedFont>
    <p:embeddedFont>
      <p:font typeface="Proxima Nova" panose="020B0604020202020204" charset="0"/>
      <p:regular r:id="rId37"/>
      <p:bold r:id="rId38"/>
      <p:italic r:id="rId39"/>
      <p:boldItalic r:id="rId40"/>
    </p:embeddedFont>
    <p:embeddedFont>
      <p:font typeface="Proxima Nova Semibold" panose="020B0604020202020204" charset="0"/>
      <p:regular r:id="rId41"/>
      <p:bold r:id="rId42"/>
      <p:boldItalic r:id="rId43"/>
    </p:embeddedFont>
    <p:embeddedFont>
      <p:font typeface="Roboto Condensed"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0200A9-752D-4D2F-9DCA-22F22C5FD0AE}">
  <a:tblStyle styleId="{820200A9-752D-4D2F-9DCA-22F22C5FD0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font" Target="fonts/font26.fnt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8.fntdata"/><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font" Target="fonts/font2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4" Type="http://schemas.openxmlformats.org/officeDocument/2006/relationships/font" Target="fonts/font23.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font" Target="fonts/font25.fntdata"/><Relationship Id="rId20" Type="http://schemas.openxmlformats.org/officeDocument/2006/relationships/slide" Target="slides/slide16.xml"/><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1"/>
        <p:cNvGrpSpPr/>
        <p:nvPr/>
      </p:nvGrpSpPr>
      <p:grpSpPr>
        <a:xfrm>
          <a:off x="0" y="0"/>
          <a:ext cx="0" cy="0"/>
          <a:chOff x="0" y="0"/>
          <a:chExt cx="0" cy="0"/>
        </a:xfrm>
      </p:grpSpPr>
      <p:sp>
        <p:nvSpPr>
          <p:cNvPr id="3362" name="Google Shape;3362;g531f0fbb07_0_1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3" name="Google Shape;3363;g531f0fbb07_0_1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8"/>
        <p:cNvGrpSpPr/>
        <p:nvPr/>
      </p:nvGrpSpPr>
      <p:grpSpPr>
        <a:xfrm>
          <a:off x="0" y="0"/>
          <a:ext cx="0" cy="0"/>
          <a:chOff x="0" y="0"/>
          <a:chExt cx="0" cy="0"/>
        </a:xfrm>
      </p:grpSpPr>
      <p:sp>
        <p:nvSpPr>
          <p:cNvPr id="4399" name="Google Shape;4399;g9095b080bf_1_11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0" name="Google Shape;4400;g9095b080bf_1_11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5"/>
        <p:cNvGrpSpPr/>
        <p:nvPr/>
      </p:nvGrpSpPr>
      <p:grpSpPr>
        <a:xfrm>
          <a:off x="0" y="0"/>
          <a:ext cx="0" cy="0"/>
          <a:chOff x="0" y="0"/>
          <a:chExt cx="0" cy="0"/>
        </a:xfrm>
      </p:grpSpPr>
      <p:sp>
        <p:nvSpPr>
          <p:cNvPr id="11326" name="Google Shape;11326;g9095b080bf_1_18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7" name="Google Shape;11327;g9095b080bf_1_18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1"/>
        <p:cNvGrpSpPr/>
        <p:nvPr/>
      </p:nvGrpSpPr>
      <p:grpSpPr>
        <a:xfrm>
          <a:off x="0" y="0"/>
          <a:ext cx="0" cy="0"/>
          <a:chOff x="0" y="0"/>
          <a:chExt cx="0" cy="0"/>
        </a:xfrm>
      </p:grpSpPr>
      <p:sp>
        <p:nvSpPr>
          <p:cNvPr id="14402" name="Google Shape;14402;g9095b080bf_1_21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03" name="Google Shape;14403;g9095b080bf_1_21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6"/>
        <p:cNvGrpSpPr/>
        <p:nvPr/>
      </p:nvGrpSpPr>
      <p:grpSpPr>
        <a:xfrm>
          <a:off x="0" y="0"/>
          <a:ext cx="0" cy="0"/>
          <a:chOff x="0" y="0"/>
          <a:chExt cx="0" cy="0"/>
        </a:xfrm>
      </p:grpSpPr>
      <p:sp>
        <p:nvSpPr>
          <p:cNvPr id="3767" name="Google Shape;3767;g9095b080bf_0_1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8" name="Google Shape;3768;g9095b080bf_0_1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0"/>
        <p:cNvGrpSpPr/>
        <p:nvPr/>
      </p:nvGrpSpPr>
      <p:grpSpPr>
        <a:xfrm>
          <a:off x="0" y="0"/>
          <a:ext cx="0" cy="0"/>
          <a:chOff x="0" y="0"/>
          <a:chExt cx="0" cy="0"/>
        </a:xfrm>
      </p:grpSpPr>
      <p:sp>
        <p:nvSpPr>
          <p:cNvPr id="11891" name="Google Shape;11891;g9095b080bf_1_18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92" name="Google Shape;11892;g9095b080bf_1_18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6"/>
        <p:cNvGrpSpPr/>
        <p:nvPr/>
      </p:nvGrpSpPr>
      <p:grpSpPr>
        <a:xfrm>
          <a:off x="0" y="0"/>
          <a:ext cx="0" cy="0"/>
          <a:chOff x="0" y="0"/>
          <a:chExt cx="0" cy="0"/>
        </a:xfrm>
      </p:grpSpPr>
      <p:sp>
        <p:nvSpPr>
          <p:cNvPr id="3407" name="Google Shape;3407;g9095b080bf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8" name="Google Shape;3408;g9095b080bf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1"/>
        <p:cNvGrpSpPr/>
        <p:nvPr/>
      </p:nvGrpSpPr>
      <p:grpSpPr>
        <a:xfrm>
          <a:off x="0" y="0"/>
          <a:ext cx="0" cy="0"/>
          <a:chOff x="0" y="0"/>
          <a:chExt cx="0" cy="0"/>
        </a:xfrm>
      </p:grpSpPr>
      <p:sp>
        <p:nvSpPr>
          <p:cNvPr id="3442" name="Google Shape;3442;g9095b080bf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3" name="Google Shape;3443;g9095b080bf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8"/>
        <p:cNvGrpSpPr/>
        <p:nvPr/>
      </p:nvGrpSpPr>
      <p:grpSpPr>
        <a:xfrm>
          <a:off x="0" y="0"/>
          <a:ext cx="0" cy="0"/>
          <a:chOff x="0" y="0"/>
          <a:chExt cx="0" cy="0"/>
        </a:xfrm>
      </p:grpSpPr>
      <p:sp>
        <p:nvSpPr>
          <p:cNvPr id="3389" name="Google Shape;3389;g91f1f61733_0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0" name="Google Shape;3390;g91f1f61733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p:cNvGrpSpPr/>
        <p:nvPr/>
      </p:nvGrpSpPr>
      <p:grpSpPr>
        <a:xfrm>
          <a:off x="0" y="0"/>
          <a:ext cx="0" cy="0"/>
          <a:chOff x="0" y="0"/>
          <a:chExt cx="0" cy="0"/>
        </a:xfrm>
      </p:grpSpPr>
      <p:sp>
        <p:nvSpPr>
          <p:cNvPr id="3370" name="Google Shape;3370;g531f0fbb07_0_1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531f0fbb07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4"/>
        <p:cNvGrpSpPr/>
        <p:nvPr/>
      </p:nvGrpSpPr>
      <p:grpSpPr>
        <a:xfrm>
          <a:off x="0" y="0"/>
          <a:ext cx="0" cy="0"/>
          <a:chOff x="0" y="0"/>
          <a:chExt cx="0" cy="0"/>
        </a:xfrm>
      </p:grpSpPr>
      <p:sp>
        <p:nvSpPr>
          <p:cNvPr id="3355" name="Google Shape;3355;g531f0fbb07_0_1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6" name="Google Shape;3356;g531f0fbb07_0_1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1"/>
        <p:cNvGrpSpPr/>
        <p:nvPr/>
      </p:nvGrpSpPr>
      <p:grpSpPr>
        <a:xfrm>
          <a:off x="0" y="0"/>
          <a:ext cx="0" cy="0"/>
          <a:chOff x="0" y="0"/>
          <a:chExt cx="0" cy="0"/>
        </a:xfrm>
      </p:grpSpPr>
      <p:sp>
        <p:nvSpPr>
          <p:cNvPr id="3432" name="Google Shape;3432;g9095b080bf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3" name="Google Shape;3433;g9095b080bf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1"/>
        <p:cNvGrpSpPr/>
        <p:nvPr/>
      </p:nvGrpSpPr>
      <p:grpSpPr>
        <a:xfrm>
          <a:off x="0" y="0"/>
          <a:ext cx="0" cy="0"/>
          <a:chOff x="0" y="0"/>
          <a:chExt cx="0" cy="0"/>
        </a:xfrm>
      </p:grpSpPr>
      <p:sp>
        <p:nvSpPr>
          <p:cNvPr id="12262" name="Google Shape;12262;g9095b080bf_1_19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63" name="Google Shape;12263;g9095b080bf_1_19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9"/>
        <p:cNvGrpSpPr/>
        <p:nvPr/>
      </p:nvGrpSpPr>
      <p:grpSpPr>
        <a:xfrm>
          <a:off x="0" y="0"/>
          <a:ext cx="0" cy="0"/>
          <a:chOff x="0" y="0"/>
          <a:chExt cx="0" cy="0"/>
        </a:xfrm>
      </p:grpSpPr>
      <p:sp>
        <p:nvSpPr>
          <p:cNvPr id="3610" name="Google Shape;3610;g9095b080bf_0_1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1" name="Google Shape;3611;g9095b080bf_0_1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3"/>
        <p:cNvGrpSpPr/>
        <p:nvPr/>
      </p:nvGrpSpPr>
      <p:grpSpPr>
        <a:xfrm>
          <a:off x="0" y="0"/>
          <a:ext cx="0" cy="0"/>
          <a:chOff x="0" y="0"/>
          <a:chExt cx="0" cy="0"/>
        </a:xfrm>
      </p:grpSpPr>
      <p:sp>
        <p:nvSpPr>
          <p:cNvPr id="4024" name="Google Shape;4024;g9095b080bf_1_10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5" name="Google Shape;4025;g9095b080bf_1_10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5"/>
        <p:cNvGrpSpPr/>
        <p:nvPr/>
      </p:nvGrpSpPr>
      <p:grpSpPr>
        <a:xfrm>
          <a:off x="0" y="0"/>
          <a:ext cx="0" cy="0"/>
          <a:chOff x="0" y="0"/>
          <a:chExt cx="0" cy="0"/>
        </a:xfrm>
      </p:grpSpPr>
      <p:sp>
        <p:nvSpPr>
          <p:cNvPr id="4046" name="Google Shape;4046;g9095b080bf_1_108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7" name="Google Shape;4047;g9095b080bf_1_10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grpSp>
        <p:nvGrpSpPr>
          <p:cNvPr id="54" name="Google Shape;54;p14"/>
          <p:cNvGrpSpPr/>
          <p:nvPr/>
        </p:nvGrpSpPr>
        <p:grpSpPr>
          <a:xfrm>
            <a:off x="4890367" y="2044512"/>
            <a:ext cx="5893047" cy="4073184"/>
            <a:chOff x="3747367" y="1410331"/>
            <a:chExt cx="5893047" cy="4073184"/>
          </a:xfrm>
        </p:grpSpPr>
        <p:sp>
          <p:nvSpPr>
            <p:cNvPr id="55" name="Google Shape;55;p14"/>
            <p:cNvSpPr/>
            <p:nvPr/>
          </p:nvSpPr>
          <p:spPr>
            <a:xfrm>
              <a:off x="8336157" y="3724083"/>
              <a:ext cx="434452" cy="503396"/>
            </a:xfrm>
            <a:custGeom>
              <a:avLst/>
              <a:gdLst/>
              <a:ahLst/>
              <a:cxnLst/>
              <a:rect l="l" t="t" r="r" b="b"/>
              <a:pathLst>
                <a:path w="13983" h="16202" extrusionOk="0">
                  <a:moveTo>
                    <a:pt x="6992" y="1"/>
                  </a:moveTo>
                  <a:lnTo>
                    <a:pt x="1" y="4074"/>
                  </a:lnTo>
                  <a:lnTo>
                    <a:pt x="1" y="12128"/>
                  </a:lnTo>
                  <a:lnTo>
                    <a:pt x="6992" y="16201"/>
                  </a:lnTo>
                  <a:lnTo>
                    <a:pt x="13983" y="12159"/>
                  </a:lnTo>
                  <a:lnTo>
                    <a:pt x="13983" y="4074"/>
                  </a:lnTo>
                  <a:lnTo>
                    <a:pt x="699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a:off x="8988751" y="3850631"/>
              <a:ext cx="434452" cy="501501"/>
            </a:xfrm>
            <a:custGeom>
              <a:avLst/>
              <a:gdLst/>
              <a:ahLst/>
              <a:cxnLst/>
              <a:rect l="l" t="t" r="r" b="b"/>
              <a:pathLst>
                <a:path w="13983" h="16141" extrusionOk="0">
                  <a:moveTo>
                    <a:pt x="0" y="12128"/>
                  </a:moveTo>
                  <a:lnTo>
                    <a:pt x="6991" y="16141"/>
                  </a:lnTo>
                  <a:lnTo>
                    <a:pt x="13982" y="12128"/>
                  </a:lnTo>
                  <a:lnTo>
                    <a:pt x="13982" y="4013"/>
                  </a:lnTo>
                  <a:lnTo>
                    <a:pt x="6991" y="1"/>
                  </a:lnTo>
                  <a:lnTo>
                    <a:pt x="0" y="401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a:off x="7899872" y="4478649"/>
              <a:ext cx="436316" cy="501501"/>
            </a:xfrm>
            <a:custGeom>
              <a:avLst/>
              <a:gdLst/>
              <a:ahLst/>
              <a:cxnLst/>
              <a:rect l="l" t="t" r="r" b="b"/>
              <a:pathLst>
                <a:path w="14043" h="16141" extrusionOk="0">
                  <a:moveTo>
                    <a:pt x="14043" y="12128"/>
                  </a:moveTo>
                  <a:lnTo>
                    <a:pt x="6991" y="16141"/>
                  </a:lnTo>
                  <a:lnTo>
                    <a:pt x="0" y="12128"/>
                  </a:lnTo>
                  <a:lnTo>
                    <a:pt x="0" y="4013"/>
                  </a:lnTo>
                  <a:lnTo>
                    <a:pt x="7052" y="1"/>
                  </a:lnTo>
                  <a:lnTo>
                    <a:pt x="14043" y="401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7030068" y="4980119"/>
              <a:ext cx="434452" cy="503396"/>
            </a:xfrm>
            <a:custGeom>
              <a:avLst/>
              <a:gdLst/>
              <a:ahLst/>
              <a:cxnLst/>
              <a:rect l="l" t="t" r="r" b="b"/>
              <a:pathLst>
                <a:path w="13983" h="16202" extrusionOk="0">
                  <a:moveTo>
                    <a:pt x="6992" y="1"/>
                  </a:moveTo>
                  <a:lnTo>
                    <a:pt x="1" y="4074"/>
                  </a:lnTo>
                  <a:lnTo>
                    <a:pt x="1" y="12128"/>
                  </a:lnTo>
                  <a:lnTo>
                    <a:pt x="6992" y="16201"/>
                  </a:lnTo>
                  <a:lnTo>
                    <a:pt x="13983" y="12128"/>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a:off x="9205962" y="4980119"/>
              <a:ext cx="434452" cy="503396"/>
            </a:xfrm>
            <a:custGeom>
              <a:avLst/>
              <a:gdLst/>
              <a:ahLst/>
              <a:cxnLst/>
              <a:rect l="l" t="t" r="r" b="b"/>
              <a:pathLst>
                <a:path w="13983" h="16202" extrusionOk="0">
                  <a:moveTo>
                    <a:pt x="6991" y="1"/>
                  </a:moveTo>
                  <a:lnTo>
                    <a:pt x="0" y="4074"/>
                  </a:lnTo>
                  <a:lnTo>
                    <a:pt x="0" y="12128"/>
                  </a:lnTo>
                  <a:lnTo>
                    <a:pt x="6991" y="16201"/>
                  </a:lnTo>
                  <a:lnTo>
                    <a:pt x="13982" y="12128"/>
                  </a:lnTo>
                  <a:lnTo>
                    <a:pt x="13982" y="4043"/>
                  </a:lnTo>
                  <a:lnTo>
                    <a:pt x="6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a:off x="8770578" y="4980119"/>
              <a:ext cx="435415" cy="503396"/>
            </a:xfrm>
            <a:custGeom>
              <a:avLst/>
              <a:gdLst/>
              <a:ahLst/>
              <a:cxnLst/>
              <a:rect l="l" t="t" r="r" b="b"/>
              <a:pathLst>
                <a:path w="14014" h="16202" extrusionOk="0">
                  <a:moveTo>
                    <a:pt x="1" y="12128"/>
                  </a:moveTo>
                  <a:lnTo>
                    <a:pt x="7022" y="16201"/>
                  </a:lnTo>
                  <a:lnTo>
                    <a:pt x="14013" y="12128"/>
                  </a:lnTo>
                  <a:lnTo>
                    <a:pt x="14013" y="4043"/>
                  </a:lnTo>
                  <a:lnTo>
                    <a:pt x="699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8988751" y="4603302"/>
              <a:ext cx="434452" cy="502464"/>
            </a:xfrm>
            <a:custGeom>
              <a:avLst/>
              <a:gdLst/>
              <a:ahLst/>
              <a:cxnLst/>
              <a:rect l="l" t="t" r="r" b="b"/>
              <a:pathLst>
                <a:path w="13983" h="16172" extrusionOk="0">
                  <a:moveTo>
                    <a:pt x="0" y="12129"/>
                  </a:moveTo>
                  <a:lnTo>
                    <a:pt x="6991" y="16171"/>
                  </a:lnTo>
                  <a:lnTo>
                    <a:pt x="13982"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8553368" y="4603302"/>
              <a:ext cx="435415" cy="502464"/>
            </a:xfrm>
            <a:custGeom>
              <a:avLst/>
              <a:gdLst/>
              <a:ahLst/>
              <a:cxnLst/>
              <a:rect l="l" t="t" r="r" b="b"/>
              <a:pathLst>
                <a:path w="14014" h="16172" extrusionOk="0">
                  <a:moveTo>
                    <a:pt x="6992" y="1"/>
                  </a:moveTo>
                  <a:lnTo>
                    <a:pt x="1" y="4043"/>
                  </a:lnTo>
                  <a:lnTo>
                    <a:pt x="1" y="12129"/>
                  </a:lnTo>
                  <a:lnTo>
                    <a:pt x="6992" y="16171"/>
                  </a:lnTo>
                  <a:lnTo>
                    <a:pt x="14013" y="12129"/>
                  </a:lnTo>
                  <a:lnTo>
                    <a:pt x="13983" y="4043"/>
                  </a:lnTo>
                  <a:lnTo>
                    <a:pt x="699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8117083" y="4603302"/>
              <a:ext cx="436316" cy="502464"/>
            </a:xfrm>
            <a:custGeom>
              <a:avLst/>
              <a:gdLst/>
              <a:ahLst/>
              <a:cxnLst/>
              <a:rect l="l" t="t" r="r" b="b"/>
              <a:pathLst>
                <a:path w="14043" h="16172" extrusionOk="0">
                  <a:moveTo>
                    <a:pt x="0" y="12129"/>
                  </a:moveTo>
                  <a:lnTo>
                    <a:pt x="7052" y="16171"/>
                  </a:lnTo>
                  <a:lnTo>
                    <a:pt x="14043" y="12129"/>
                  </a:lnTo>
                  <a:lnTo>
                    <a:pt x="14043" y="4043"/>
                  </a:lnTo>
                  <a:lnTo>
                    <a:pt x="7052" y="1"/>
                  </a:lnTo>
                  <a:lnTo>
                    <a:pt x="0" y="404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7899872" y="4980119"/>
              <a:ext cx="436316" cy="503396"/>
            </a:xfrm>
            <a:custGeom>
              <a:avLst/>
              <a:gdLst/>
              <a:ahLst/>
              <a:cxnLst/>
              <a:rect l="l" t="t" r="r" b="b"/>
              <a:pathLst>
                <a:path w="14043" h="16202" extrusionOk="0">
                  <a:moveTo>
                    <a:pt x="0" y="12128"/>
                  </a:moveTo>
                  <a:lnTo>
                    <a:pt x="7052" y="16201"/>
                  </a:lnTo>
                  <a:lnTo>
                    <a:pt x="14043" y="12128"/>
                  </a:lnTo>
                  <a:lnTo>
                    <a:pt x="14043" y="4043"/>
                  </a:lnTo>
                  <a:lnTo>
                    <a:pt x="6991" y="1"/>
                  </a:lnTo>
                  <a:lnTo>
                    <a:pt x="0" y="4074"/>
                  </a:lnTo>
                  <a:close/>
                </a:path>
              </a:pathLst>
            </a:custGeom>
            <a:solidFill>
              <a:srgbClr val="55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7464488" y="4980119"/>
              <a:ext cx="435415" cy="503396"/>
            </a:xfrm>
            <a:custGeom>
              <a:avLst/>
              <a:gdLst/>
              <a:ahLst/>
              <a:cxnLst/>
              <a:rect l="l" t="t" r="r" b="b"/>
              <a:pathLst>
                <a:path w="14014" h="16202" extrusionOk="0">
                  <a:moveTo>
                    <a:pt x="31" y="12128"/>
                  </a:moveTo>
                  <a:lnTo>
                    <a:pt x="7022" y="16201"/>
                  </a:lnTo>
                  <a:lnTo>
                    <a:pt x="14013" y="12128"/>
                  </a:lnTo>
                  <a:lnTo>
                    <a:pt x="14013" y="4043"/>
                  </a:lnTo>
                  <a:lnTo>
                    <a:pt x="702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6160294" y="4977046"/>
              <a:ext cx="434452" cy="503396"/>
            </a:xfrm>
            <a:custGeom>
              <a:avLst/>
              <a:gdLst/>
              <a:ahLst/>
              <a:cxnLst/>
              <a:rect l="l" t="t" r="r" b="b"/>
              <a:pathLst>
                <a:path w="13983" h="16202" extrusionOk="0">
                  <a:moveTo>
                    <a:pt x="0" y="12128"/>
                  </a:moveTo>
                  <a:lnTo>
                    <a:pt x="6991" y="16201"/>
                  </a:lnTo>
                  <a:lnTo>
                    <a:pt x="13982" y="12128"/>
                  </a:lnTo>
                  <a:lnTo>
                    <a:pt x="13982" y="4043"/>
                  </a:lnTo>
                  <a:lnTo>
                    <a:pt x="6991" y="1"/>
                  </a:lnTo>
                  <a:lnTo>
                    <a:pt x="0" y="40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6377504" y="4603302"/>
              <a:ext cx="435384" cy="502464"/>
            </a:xfrm>
            <a:custGeom>
              <a:avLst/>
              <a:gdLst/>
              <a:ahLst/>
              <a:cxnLst/>
              <a:rect l="l" t="t" r="r" b="b"/>
              <a:pathLst>
                <a:path w="14013" h="16172" extrusionOk="0">
                  <a:moveTo>
                    <a:pt x="0" y="12129"/>
                  </a:moveTo>
                  <a:lnTo>
                    <a:pt x="6991" y="16171"/>
                  </a:lnTo>
                  <a:lnTo>
                    <a:pt x="14013"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5942120" y="4603302"/>
              <a:ext cx="435415" cy="502464"/>
            </a:xfrm>
            <a:custGeom>
              <a:avLst/>
              <a:gdLst/>
              <a:ahLst/>
              <a:cxnLst/>
              <a:rect l="l" t="t" r="r" b="b"/>
              <a:pathLst>
                <a:path w="14014" h="16172" extrusionOk="0">
                  <a:moveTo>
                    <a:pt x="31" y="12129"/>
                  </a:moveTo>
                  <a:lnTo>
                    <a:pt x="7022" y="16171"/>
                  </a:lnTo>
                  <a:lnTo>
                    <a:pt x="14013" y="12129"/>
                  </a:lnTo>
                  <a:lnTo>
                    <a:pt x="14013" y="4043"/>
                  </a:lnTo>
                  <a:lnTo>
                    <a:pt x="7022" y="1"/>
                  </a:lnTo>
                  <a:lnTo>
                    <a:pt x="1"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5507700" y="4603302"/>
              <a:ext cx="434452" cy="502464"/>
            </a:xfrm>
            <a:custGeom>
              <a:avLst/>
              <a:gdLst/>
              <a:ahLst/>
              <a:cxnLst/>
              <a:rect l="l" t="t" r="r" b="b"/>
              <a:pathLst>
                <a:path w="13983" h="16172" extrusionOk="0">
                  <a:moveTo>
                    <a:pt x="6992" y="1"/>
                  </a:moveTo>
                  <a:lnTo>
                    <a:pt x="1" y="4043"/>
                  </a:lnTo>
                  <a:lnTo>
                    <a:pt x="1" y="12129"/>
                  </a:lnTo>
                  <a:lnTo>
                    <a:pt x="6992" y="16171"/>
                  </a:lnTo>
                  <a:lnTo>
                    <a:pt x="13983" y="12129"/>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5290489" y="4980119"/>
              <a:ext cx="434452" cy="503396"/>
            </a:xfrm>
            <a:custGeom>
              <a:avLst/>
              <a:gdLst/>
              <a:ahLst/>
              <a:cxnLst/>
              <a:rect l="l" t="t" r="r" b="b"/>
              <a:pathLst>
                <a:path w="13983" h="16202" extrusionOk="0">
                  <a:moveTo>
                    <a:pt x="1" y="12128"/>
                  </a:moveTo>
                  <a:lnTo>
                    <a:pt x="6992" y="16201"/>
                  </a:lnTo>
                  <a:lnTo>
                    <a:pt x="13983" y="12128"/>
                  </a:lnTo>
                  <a:lnTo>
                    <a:pt x="13983" y="4043"/>
                  </a:lnTo>
                  <a:lnTo>
                    <a:pt x="6992" y="1"/>
                  </a:lnTo>
                  <a:lnTo>
                    <a:pt x="1" y="40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8770578" y="4227448"/>
              <a:ext cx="435415" cy="501501"/>
            </a:xfrm>
            <a:custGeom>
              <a:avLst/>
              <a:gdLst/>
              <a:ahLst/>
              <a:cxnLst/>
              <a:rect l="l" t="t" r="r" b="b"/>
              <a:pathLst>
                <a:path w="14014" h="16141" extrusionOk="0">
                  <a:moveTo>
                    <a:pt x="1" y="12098"/>
                  </a:moveTo>
                  <a:lnTo>
                    <a:pt x="7022" y="16140"/>
                  </a:lnTo>
                  <a:lnTo>
                    <a:pt x="14013" y="12098"/>
                  </a:lnTo>
                  <a:lnTo>
                    <a:pt x="14013" y="4013"/>
                  </a:lnTo>
                  <a:lnTo>
                    <a:pt x="6992" y="0"/>
                  </a:lnTo>
                  <a:lnTo>
                    <a:pt x="1"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8553368" y="3850631"/>
              <a:ext cx="435415" cy="501501"/>
            </a:xfrm>
            <a:custGeom>
              <a:avLst/>
              <a:gdLst/>
              <a:ahLst/>
              <a:cxnLst/>
              <a:rect l="l" t="t" r="r" b="b"/>
              <a:pathLst>
                <a:path w="14014" h="16141" extrusionOk="0">
                  <a:moveTo>
                    <a:pt x="1" y="12128"/>
                  </a:moveTo>
                  <a:lnTo>
                    <a:pt x="6992" y="16141"/>
                  </a:lnTo>
                  <a:lnTo>
                    <a:pt x="14013" y="12128"/>
                  </a:lnTo>
                  <a:lnTo>
                    <a:pt x="13983" y="4013"/>
                  </a:lnTo>
                  <a:lnTo>
                    <a:pt x="6992" y="1"/>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7899872" y="4227448"/>
              <a:ext cx="436316" cy="501501"/>
            </a:xfrm>
            <a:custGeom>
              <a:avLst/>
              <a:gdLst/>
              <a:ahLst/>
              <a:cxnLst/>
              <a:rect l="l" t="t" r="r" b="b"/>
              <a:pathLst>
                <a:path w="14043" h="16141" extrusionOk="0">
                  <a:moveTo>
                    <a:pt x="6991" y="0"/>
                  </a:moveTo>
                  <a:lnTo>
                    <a:pt x="0" y="4013"/>
                  </a:lnTo>
                  <a:lnTo>
                    <a:pt x="0" y="12098"/>
                  </a:lnTo>
                  <a:lnTo>
                    <a:pt x="7052" y="16140"/>
                  </a:lnTo>
                  <a:lnTo>
                    <a:pt x="14043" y="12098"/>
                  </a:lnTo>
                  <a:lnTo>
                    <a:pt x="14043" y="4013"/>
                  </a:lnTo>
                  <a:lnTo>
                    <a:pt x="699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7464488" y="42274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6812857" y="38506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6594715" y="4228984"/>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5290489" y="42274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8770578" y="3473814"/>
              <a:ext cx="435415" cy="501501"/>
            </a:xfrm>
            <a:custGeom>
              <a:avLst/>
              <a:gdLst/>
              <a:ahLst/>
              <a:cxnLst/>
              <a:rect l="l" t="t" r="r" b="b"/>
              <a:pathLst>
                <a:path w="14014" h="16141" extrusionOk="0">
                  <a:moveTo>
                    <a:pt x="1" y="12129"/>
                  </a:moveTo>
                  <a:lnTo>
                    <a:pt x="7022" y="16141"/>
                  </a:lnTo>
                  <a:lnTo>
                    <a:pt x="14013" y="12129"/>
                  </a:lnTo>
                  <a:lnTo>
                    <a:pt x="14013" y="4043"/>
                  </a:lnTo>
                  <a:lnTo>
                    <a:pt x="6992" y="1"/>
                  </a:lnTo>
                  <a:lnTo>
                    <a:pt x="1" y="404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8988751" y="3096065"/>
              <a:ext cx="434452" cy="503396"/>
            </a:xfrm>
            <a:custGeom>
              <a:avLst/>
              <a:gdLst/>
              <a:ahLst/>
              <a:cxnLst/>
              <a:rect l="l" t="t" r="r" b="b"/>
              <a:pathLst>
                <a:path w="13983" h="16202" extrusionOk="0">
                  <a:moveTo>
                    <a:pt x="0" y="12159"/>
                  </a:moveTo>
                  <a:lnTo>
                    <a:pt x="6991" y="16201"/>
                  </a:lnTo>
                  <a:lnTo>
                    <a:pt x="13982" y="12128"/>
                  </a:lnTo>
                  <a:lnTo>
                    <a:pt x="13982" y="4073"/>
                  </a:lnTo>
                  <a:lnTo>
                    <a:pt x="6991" y="0"/>
                  </a:lnTo>
                  <a:lnTo>
                    <a:pt x="0" y="407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8117083" y="3096065"/>
              <a:ext cx="436316" cy="503396"/>
            </a:xfrm>
            <a:custGeom>
              <a:avLst/>
              <a:gdLst/>
              <a:ahLst/>
              <a:cxnLst/>
              <a:rect l="l" t="t" r="r" b="b"/>
              <a:pathLst>
                <a:path w="14043" h="16202" extrusionOk="0">
                  <a:moveTo>
                    <a:pt x="0" y="12159"/>
                  </a:moveTo>
                  <a:lnTo>
                    <a:pt x="7052" y="16201"/>
                  </a:lnTo>
                  <a:lnTo>
                    <a:pt x="14043" y="12128"/>
                  </a:lnTo>
                  <a:lnTo>
                    <a:pt x="14043" y="4073"/>
                  </a:lnTo>
                  <a:lnTo>
                    <a:pt x="7052" y="0"/>
                  </a:lnTo>
                  <a:lnTo>
                    <a:pt x="0" y="407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7899872" y="3473814"/>
              <a:ext cx="436316" cy="501501"/>
            </a:xfrm>
            <a:custGeom>
              <a:avLst/>
              <a:gdLst/>
              <a:ahLst/>
              <a:cxnLst/>
              <a:rect l="l" t="t" r="r" b="b"/>
              <a:pathLst>
                <a:path w="14043" h="16141" extrusionOk="0">
                  <a:moveTo>
                    <a:pt x="0" y="12129"/>
                  </a:moveTo>
                  <a:lnTo>
                    <a:pt x="7052" y="16141"/>
                  </a:lnTo>
                  <a:lnTo>
                    <a:pt x="14043" y="12129"/>
                  </a:lnTo>
                  <a:lnTo>
                    <a:pt x="14043" y="4043"/>
                  </a:lnTo>
                  <a:lnTo>
                    <a:pt x="6991" y="1"/>
                  </a:lnTo>
                  <a:lnTo>
                    <a:pt x="0"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7464488" y="3473814"/>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7030068" y="3473814"/>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7247278" y="3096065"/>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9205962" y="2719248"/>
              <a:ext cx="434452" cy="503396"/>
            </a:xfrm>
            <a:custGeom>
              <a:avLst/>
              <a:gdLst/>
              <a:ahLst/>
              <a:cxnLst/>
              <a:rect l="l" t="t" r="r" b="b"/>
              <a:pathLst>
                <a:path w="13983" h="16202" extrusionOk="0">
                  <a:moveTo>
                    <a:pt x="6991" y="1"/>
                  </a:moveTo>
                  <a:lnTo>
                    <a:pt x="0" y="4074"/>
                  </a:lnTo>
                  <a:lnTo>
                    <a:pt x="0" y="12159"/>
                  </a:lnTo>
                  <a:lnTo>
                    <a:pt x="6991" y="16201"/>
                  </a:lnTo>
                  <a:lnTo>
                    <a:pt x="13982" y="12128"/>
                  </a:lnTo>
                  <a:lnTo>
                    <a:pt x="13982" y="4074"/>
                  </a:lnTo>
                  <a:lnTo>
                    <a:pt x="699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8770578" y="2719248"/>
              <a:ext cx="435415" cy="503396"/>
            </a:xfrm>
            <a:custGeom>
              <a:avLst/>
              <a:gdLst/>
              <a:ahLst/>
              <a:cxnLst/>
              <a:rect l="l" t="t" r="r" b="b"/>
              <a:pathLst>
                <a:path w="14014" h="16202" extrusionOk="0">
                  <a:moveTo>
                    <a:pt x="1" y="12159"/>
                  </a:moveTo>
                  <a:lnTo>
                    <a:pt x="7022" y="16201"/>
                  </a:lnTo>
                  <a:lnTo>
                    <a:pt x="14013" y="12128"/>
                  </a:lnTo>
                  <a:lnTo>
                    <a:pt x="14013" y="4074"/>
                  </a:lnTo>
                  <a:lnTo>
                    <a:pt x="6992" y="1"/>
                  </a:lnTo>
                  <a:lnTo>
                    <a:pt x="1" y="4074"/>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5071384" y="4855466"/>
              <a:ext cx="436347" cy="501501"/>
            </a:xfrm>
            <a:custGeom>
              <a:avLst/>
              <a:gdLst/>
              <a:ahLst/>
              <a:cxnLst/>
              <a:rect l="l" t="t" r="r" b="b"/>
              <a:pathLst>
                <a:path w="14044" h="16141" extrusionOk="0">
                  <a:moveTo>
                    <a:pt x="7053" y="0"/>
                  </a:moveTo>
                  <a:lnTo>
                    <a:pt x="1" y="4013"/>
                  </a:lnTo>
                  <a:lnTo>
                    <a:pt x="1" y="12098"/>
                  </a:lnTo>
                  <a:lnTo>
                    <a:pt x="6992" y="16140"/>
                  </a:lnTo>
                  <a:lnTo>
                    <a:pt x="14044" y="12098"/>
                  </a:lnTo>
                  <a:lnTo>
                    <a:pt x="14044" y="4013"/>
                  </a:lnTo>
                  <a:lnTo>
                    <a:pt x="7053"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a:off x="3747367" y="4855466"/>
              <a:ext cx="434452" cy="501501"/>
            </a:xfrm>
            <a:custGeom>
              <a:avLst/>
              <a:gdLst/>
              <a:ahLst/>
              <a:cxnLst/>
              <a:rect l="l" t="t" r="r" b="b"/>
              <a:pathLst>
                <a:path w="13983" h="16141" extrusionOk="0">
                  <a:moveTo>
                    <a:pt x="6991" y="0"/>
                  </a:moveTo>
                  <a:lnTo>
                    <a:pt x="0" y="4013"/>
                  </a:lnTo>
                  <a:lnTo>
                    <a:pt x="0" y="12098"/>
                  </a:lnTo>
                  <a:lnTo>
                    <a:pt x="6991" y="16140"/>
                  </a:lnTo>
                  <a:lnTo>
                    <a:pt x="13982" y="12098"/>
                  </a:lnTo>
                  <a:lnTo>
                    <a:pt x="13982" y="4013"/>
                  </a:lnTo>
                  <a:lnTo>
                    <a:pt x="6991" y="0"/>
                  </a:lnTo>
                  <a:close/>
                </a:path>
              </a:pathLst>
            </a:custGeom>
            <a:solidFill>
              <a:srgbClr val="FFFFFF">
                <a:alpha val="3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8553368" y="1410331"/>
              <a:ext cx="435415" cy="501501"/>
            </a:xfrm>
            <a:custGeom>
              <a:avLst/>
              <a:gdLst/>
              <a:ahLst/>
              <a:cxnLst/>
              <a:rect l="l" t="t" r="r" b="b"/>
              <a:pathLst>
                <a:path w="14014" h="16141" extrusionOk="0">
                  <a:moveTo>
                    <a:pt x="6992" y="0"/>
                  </a:moveTo>
                  <a:lnTo>
                    <a:pt x="1" y="4043"/>
                  </a:lnTo>
                  <a:lnTo>
                    <a:pt x="1" y="12128"/>
                  </a:lnTo>
                  <a:lnTo>
                    <a:pt x="6992" y="16140"/>
                  </a:lnTo>
                  <a:lnTo>
                    <a:pt x="13983" y="12128"/>
                  </a:lnTo>
                  <a:lnTo>
                    <a:pt x="14013" y="4043"/>
                  </a:lnTo>
                  <a:lnTo>
                    <a:pt x="6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a:off x="5507700"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5290489"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2" name="Google Shape;92;p14"/>
            <p:cNvSpPr/>
            <p:nvPr/>
          </p:nvSpPr>
          <p:spPr>
            <a:xfrm>
              <a:off x="6160294" y="3677820"/>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6160294" y="4478649"/>
              <a:ext cx="434452" cy="501501"/>
            </a:xfrm>
            <a:custGeom>
              <a:avLst/>
              <a:gdLst/>
              <a:ahLst/>
              <a:cxnLst/>
              <a:rect l="l" t="t" r="r" b="b"/>
              <a:pathLst>
                <a:path w="13983" h="16141" extrusionOk="0">
                  <a:moveTo>
                    <a:pt x="13982" y="12128"/>
                  </a:moveTo>
                  <a:lnTo>
                    <a:pt x="6991" y="16141"/>
                  </a:lnTo>
                  <a:lnTo>
                    <a:pt x="0" y="12128"/>
                  </a:lnTo>
                  <a:lnTo>
                    <a:pt x="0" y="4013"/>
                  </a:lnTo>
                  <a:lnTo>
                    <a:pt x="6991" y="1"/>
                  </a:lnTo>
                  <a:lnTo>
                    <a:pt x="13982" y="401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5724910" y="3427551"/>
              <a:ext cx="435415" cy="502433"/>
            </a:xfrm>
            <a:custGeom>
              <a:avLst/>
              <a:gdLst/>
              <a:ahLst/>
              <a:cxnLst/>
              <a:rect l="l" t="t" r="r" b="b"/>
              <a:pathLst>
                <a:path w="14014" h="16171" extrusionOk="0">
                  <a:moveTo>
                    <a:pt x="14013" y="12128"/>
                  </a:moveTo>
                  <a:lnTo>
                    <a:pt x="6992" y="16171"/>
                  </a:lnTo>
                  <a:lnTo>
                    <a:pt x="1" y="12128"/>
                  </a:lnTo>
                  <a:lnTo>
                    <a:pt x="1" y="4043"/>
                  </a:lnTo>
                  <a:lnTo>
                    <a:pt x="7022" y="0"/>
                  </a:lnTo>
                  <a:lnTo>
                    <a:pt x="14013"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4418821" y="4478649"/>
              <a:ext cx="435384" cy="501501"/>
            </a:xfrm>
            <a:custGeom>
              <a:avLst/>
              <a:gdLst/>
              <a:ahLst/>
              <a:cxnLst/>
              <a:rect l="l" t="t" r="r" b="b"/>
              <a:pathLst>
                <a:path w="14013" h="16141" extrusionOk="0">
                  <a:moveTo>
                    <a:pt x="14013" y="12128"/>
                  </a:moveTo>
                  <a:lnTo>
                    <a:pt x="7022" y="16141"/>
                  </a:lnTo>
                  <a:lnTo>
                    <a:pt x="1" y="12128"/>
                  </a:lnTo>
                  <a:lnTo>
                    <a:pt x="31" y="4013"/>
                  </a:lnTo>
                  <a:lnTo>
                    <a:pt x="7022" y="1"/>
                  </a:lnTo>
                  <a:lnTo>
                    <a:pt x="1401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8117083" y="2093126"/>
              <a:ext cx="436316" cy="501501"/>
            </a:xfrm>
            <a:custGeom>
              <a:avLst/>
              <a:gdLst/>
              <a:ahLst/>
              <a:cxnLst/>
              <a:rect l="l" t="t" r="r" b="b"/>
              <a:pathLst>
                <a:path w="14043" h="16141" extrusionOk="0">
                  <a:moveTo>
                    <a:pt x="14043" y="12098"/>
                  </a:moveTo>
                  <a:lnTo>
                    <a:pt x="7052" y="16140"/>
                  </a:lnTo>
                  <a:lnTo>
                    <a:pt x="0" y="12098"/>
                  </a:lnTo>
                  <a:lnTo>
                    <a:pt x="61" y="4013"/>
                  </a:lnTo>
                  <a:lnTo>
                    <a:pt x="7052" y="0"/>
                  </a:lnTo>
                  <a:lnTo>
                    <a:pt x="1404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6377504" y="4855466"/>
              <a:ext cx="435384" cy="501501"/>
            </a:xfrm>
            <a:custGeom>
              <a:avLst/>
              <a:gdLst/>
              <a:ahLst/>
              <a:cxnLst/>
              <a:rect l="l" t="t" r="r" b="b"/>
              <a:pathLst>
                <a:path w="14013" h="16141" extrusionOk="0">
                  <a:moveTo>
                    <a:pt x="13982" y="12098"/>
                  </a:moveTo>
                  <a:lnTo>
                    <a:pt x="6991" y="16140"/>
                  </a:lnTo>
                  <a:lnTo>
                    <a:pt x="0" y="12098"/>
                  </a:lnTo>
                  <a:lnTo>
                    <a:pt x="0" y="4013"/>
                  </a:lnTo>
                  <a:lnTo>
                    <a:pt x="6991" y="0"/>
                  </a:lnTo>
                  <a:lnTo>
                    <a:pt x="14013"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6812857"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8117083" y="4855466"/>
              <a:ext cx="436316" cy="501501"/>
            </a:xfrm>
            <a:custGeom>
              <a:avLst/>
              <a:gdLst/>
              <a:ahLst/>
              <a:cxnLst/>
              <a:rect l="l" t="t" r="r" b="b"/>
              <a:pathLst>
                <a:path w="14043" h="16141" extrusionOk="0">
                  <a:moveTo>
                    <a:pt x="14043" y="12098"/>
                  </a:moveTo>
                  <a:lnTo>
                    <a:pt x="7052" y="16140"/>
                  </a:lnTo>
                  <a:lnTo>
                    <a:pt x="0" y="12098"/>
                  </a:lnTo>
                  <a:lnTo>
                    <a:pt x="0" y="4013"/>
                  </a:lnTo>
                  <a:lnTo>
                    <a:pt x="7052" y="0"/>
                  </a:lnTo>
                  <a:lnTo>
                    <a:pt x="14043" y="401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8336157"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8770578"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8988751" y="4855466"/>
              <a:ext cx="434452" cy="501501"/>
            </a:xfrm>
            <a:custGeom>
              <a:avLst/>
              <a:gdLst/>
              <a:ahLst/>
              <a:cxnLst/>
              <a:rect l="l" t="t" r="r" b="b"/>
              <a:pathLst>
                <a:path w="13983" h="16141" extrusionOk="0">
                  <a:moveTo>
                    <a:pt x="13982" y="12098"/>
                  </a:moveTo>
                  <a:lnTo>
                    <a:pt x="6991" y="16140"/>
                  </a:lnTo>
                  <a:lnTo>
                    <a:pt x="0" y="12098"/>
                  </a:lnTo>
                  <a:lnTo>
                    <a:pt x="0" y="4013"/>
                  </a:lnTo>
                  <a:lnTo>
                    <a:pt x="6991" y="0"/>
                  </a:lnTo>
                  <a:lnTo>
                    <a:pt x="13982"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6812857"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6812857" y="2251769"/>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4636963"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7464488" y="3724083"/>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7682662"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8770578" y="3724083"/>
              <a:ext cx="435415" cy="503396"/>
            </a:xfrm>
            <a:custGeom>
              <a:avLst/>
              <a:gdLst/>
              <a:ahLst/>
              <a:cxnLst/>
              <a:rect l="l" t="t" r="r" b="b"/>
              <a:pathLst>
                <a:path w="14014" h="16202" extrusionOk="0">
                  <a:moveTo>
                    <a:pt x="14013" y="12159"/>
                  </a:moveTo>
                  <a:lnTo>
                    <a:pt x="6992" y="16201"/>
                  </a:lnTo>
                  <a:lnTo>
                    <a:pt x="1" y="12128"/>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8988751"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7247278" y="3347266"/>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8117083" y="3347266"/>
              <a:ext cx="436316" cy="503396"/>
            </a:xfrm>
            <a:custGeom>
              <a:avLst/>
              <a:gdLst/>
              <a:ahLst/>
              <a:cxnLst/>
              <a:rect l="l" t="t" r="r" b="b"/>
              <a:pathLst>
                <a:path w="14043" h="16202" extrusionOk="0">
                  <a:moveTo>
                    <a:pt x="14043" y="12129"/>
                  </a:moveTo>
                  <a:lnTo>
                    <a:pt x="7052" y="16202"/>
                  </a:lnTo>
                  <a:lnTo>
                    <a:pt x="0" y="12129"/>
                  </a:lnTo>
                  <a:lnTo>
                    <a:pt x="0" y="4074"/>
                  </a:lnTo>
                  <a:lnTo>
                    <a:pt x="7052" y="1"/>
                  </a:lnTo>
                  <a:lnTo>
                    <a:pt x="14043" y="4074"/>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8117083" y="2594595"/>
              <a:ext cx="436316" cy="501501"/>
            </a:xfrm>
            <a:custGeom>
              <a:avLst/>
              <a:gdLst/>
              <a:ahLst/>
              <a:cxnLst/>
              <a:rect l="l" t="t" r="r" b="b"/>
              <a:pathLst>
                <a:path w="14043" h="16141" extrusionOk="0">
                  <a:moveTo>
                    <a:pt x="14043" y="12128"/>
                  </a:moveTo>
                  <a:lnTo>
                    <a:pt x="7052" y="16140"/>
                  </a:lnTo>
                  <a:lnTo>
                    <a:pt x="0" y="12128"/>
                  </a:lnTo>
                  <a:lnTo>
                    <a:pt x="0" y="4013"/>
                  </a:lnTo>
                  <a:lnTo>
                    <a:pt x="7052" y="0"/>
                  </a:lnTo>
                  <a:lnTo>
                    <a:pt x="1404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8336157" y="2971412"/>
              <a:ext cx="434452" cy="502433"/>
            </a:xfrm>
            <a:custGeom>
              <a:avLst/>
              <a:gdLst/>
              <a:ahLst/>
              <a:cxnLst/>
              <a:rect l="l" t="t" r="r" b="b"/>
              <a:pathLst>
                <a:path w="13983" h="16171" extrusionOk="0">
                  <a:moveTo>
                    <a:pt x="6992" y="0"/>
                  </a:moveTo>
                  <a:lnTo>
                    <a:pt x="1" y="4012"/>
                  </a:lnTo>
                  <a:lnTo>
                    <a:pt x="1" y="12098"/>
                  </a:lnTo>
                  <a:lnTo>
                    <a:pt x="6992" y="16171"/>
                  </a:lnTo>
                  <a:lnTo>
                    <a:pt x="13983" y="12098"/>
                  </a:lnTo>
                  <a:lnTo>
                    <a:pt x="13983" y="4043"/>
                  </a:lnTo>
                  <a:lnTo>
                    <a:pt x="6992" y="0"/>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8770578" y="2971412"/>
              <a:ext cx="435415" cy="502433"/>
            </a:xfrm>
            <a:custGeom>
              <a:avLst/>
              <a:gdLst/>
              <a:ahLst/>
              <a:cxnLst/>
              <a:rect l="l" t="t" r="r" b="b"/>
              <a:pathLst>
                <a:path w="14014" h="16171" extrusionOk="0">
                  <a:moveTo>
                    <a:pt x="14013" y="12098"/>
                  </a:moveTo>
                  <a:lnTo>
                    <a:pt x="6992" y="16171"/>
                  </a:lnTo>
                  <a:lnTo>
                    <a:pt x="1" y="12098"/>
                  </a:lnTo>
                  <a:lnTo>
                    <a:pt x="1" y="4012"/>
                  </a:lnTo>
                  <a:lnTo>
                    <a:pt x="7022" y="0"/>
                  </a:lnTo>
                  <a:lnTo>
                    <a:pt x="14013" y="404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8988751" y="3347266"/>
              <a:ext cx="434452" cy="503396"/>
            </a:xfrm>
            <a:custGeom>
              <a:avLst/>
              <a:gdLst/>
              <a:ahLst/>
              <a:cxnLst/>
              <a:rect l="l" t="t" r="r" b="b"/>
              <a:pathLst>
                <a:path w="13983" h="16202" extrusionOk="0">
                  <a:moveTo>
                    <a:pt x="6991" y="1"/>
                  </a:moveTo>
                  <a:lnTo>
                    <a:pt x="0" y="4074"/>
                  </a:lnTo>
                  <a:lnTo>
                    <a:pt x="0" y="12129"/>
                  </a:lnTo>
                  <a:lnTo>
                    <a:pt x="6991" y="16202"/>
                  </a:lnTo>
                  <a:lnTo>
                    <a:pt x="13982" y="12129"/>
                  </a:lnTo>
                  <a:lnTo>
                    <a:pt x="13982" y="4074"/>
                  </a:lnTo>
                  <a:lnTo>
                    <a:pt x="6991"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8988751" y="2594595"/>
              <a:ext cx="434452" cy="501501"/>
            </a:xfrm>
            <a:custGeom>
              <a:avLst/>
              <a:gdLst/>
              <a:ahLst/>
              <a:cxnLst/>
              <a:rect l="l" t="t" r="r" b="b"/>
              <a:pathLst>
                <a:path w="13983" h="16141" extrusionOk="0">
                  <a:moveTo>
                    <a:pt x="13982" y="12128"/>
                  </a:moveTo>
                  <a:lnTo>
                    <a:pt x="6991" y="16140"/>
                  </a:lnTo>
                  <a:lnTo>
                    <a:pt x="0" y="12128"/>
                  </a:lnTo>
                  <a:lnTo>
                    <a:pt x="0" y="4013"/>
                  </a:lnTo>
                  <a:lnTo>
                    <a:pt x="6991" y="0"/>
                  </a:lnTo>
                  <a:lnTo>
                    <a:pt x="13982"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5724910"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4"/>
          <p:cNvSpPr txBox="1">
            <a:spLocks noGrp="1"/>
          </p:cNvSpPr>
          <p:nvPr>
            <p:ph type="title"/>
          </p:nvPr>
        </p:nvSpPr>
        <p:spPr>
          <a:xfrm>
            <a:off x="2060250" y="2052000"/>
            <a:ext cx="5023500" cy="10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9" name="Google Shape;119;p14"/>
          <p:cNvSpPr txBox="1">
            <a:spLocks noGrp="1"/>
          </p:cNvSpPr>
          <p:nvPr>
            <p:ph type="subTitle" idx="1"/>
          </p:nvPr>
        </p:nvSpPr>
        <p:spPr>
          <a:xfrm>
            <a:off x="2946600" y="3363150"/>
            <a:ext cx="3250800" cy="103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2000"/>
            </a:lvl1pPr>
            <a:lvl2pPr lvl="1" rtl="0">
              <a:lnSpc>
                <a:spcPct val="100000"/>
              </a:lnSpc>
              <a:spcBef>
                <a:spcPts val="0"/>
              </a:spcBef>
              <a:spcAft>
                <a:spcPts val="0"/>
              </a:spcAft>
              <a:buSzPts val="3000"/>
              <a:buFont typeface="Montserrat Light"/>
              <a:buNone/>
              <a:defRPr sz="3000">
                <a:latin typeface="Montserrat Light"/>
                <a:ea typeface="Montserrat Light"/>
                <a:cs typeface="Montserrat Light"/>
                <a:sym typeface="Montserrat Light"/>
              </a:defRPr>
            </a:lvl2pPr>
            <a:lvl3pPr lvl="2" rtl="0">
              <a:lnSpc>
                <a:spcPct val="100000"/>
              </a:lnSpc>
              <a:spcBef>
                <a:spcPts val="0"/>
              </a:spcBef>
              <a:spcAft>
                <a:spcPts val="0"/>
              </a:spcAft>
              <a:buSzPts val="3000"/>
              <a:buFont typeface="Montserrat Light"/>
              <a:buNone/>
              <a:defRPr sz="3000">
                <a:latin typeface="Montserrat Light"/>
                <a:ea typeface="Montserrat Light"/>
                <a:cs typeface="Montserrat Light"/>
                <a:sym typeface="Montserrat Light"/>
              </a:defRPr>
            </a:lvl3pPr>
            <a:lvl4pPr lvl="3" rtl="0">
              <a:lnSpc>
                <a:spcPct val="100000"/>
              </a:lnSpc>
              <a:spcBef>
                <a:spcPts val="0"/>
              </a:spcBef>
              <a:spcAft>
                <a:spcPts val="0"/>
              </a:spcAft>
              <a:buSzPts val="3000"/>
              <a:buFont typeface="Montserrat Light"/>
              <a:buNone/>
              <a:defRPr sz="3000">
                <a:latin typeface="Montserrat Light"/>
                <a:ea typeface="Montserrat Light"/>
                <a:cs typeface="Montserrat Light"/>
                <a:sym typeface="Montserrat Light"/>
              </a:defRPr>
            </a:lvl4pPr>
            <a:lvl5pPr lvl="4" rtl="0">
              <a:lnSpc>
                <a:spcPct val="100000"/>
              </a:lnSpc>
              <a:spcBef>
                <a:spcPts val="0"/>
              </a:spcBef>
              <a:spcAft>
                <a:spcPts val="0"/>
              </a:spcAft>
              <a:buSzPts val="3000"/>
              <a:buFont typeface="Montserrat Light"/>
              <a:buNone/>
              <a:defRPr sz="3000">
                <a:latin typeface="Montserrat Light"/>
                <a:ea typeface="Montserrat Light"/>
                <a:cs typeface="Montserrat Light"/>
                <a:sym typeface="Montserrat Light"/>
              </a:defRPr>
            </a:lvl5pPr>
            <a:lvl6pPr lvl="5" rtl="0">
              <a:lnSpc>
                <a:spcPct val="100000"/>
              </a:lnSpc>
              <a:spcBef>
                <a:spcPts val="0"/>
              </a:spcBef>
              <a:spcAft>
                <a:spcPts val="0"/>
              </a:spcAft>
              <a:buSzPts val="3000"/>
              <a:buFont typeface="Montserrat Light"/>
              <a:buNone/>
              <a:defRPr sz="3000">
                <a:latin typeface="Montserrat Light"/>
                <a:ea typeface="Montserrat Light"/>
                <a:cs typeface="Montserrat Light"/>
                <a:sym typeface="Montserrat Light"/>
              </a:defRPr>
            </a:lvl6pPr>
            <a:lvl7pPr lvl="6" rtl="0">
              <a:lnSpc>
                <a:spcPct val="100000"/>
              </a:lnSpc>
              <a:spcBef>
                <a:spcPts val="0"/>
              </a:spcBef>
              <a:spcAft>
                <a:spcPts val="0"/>
              </a:spcAft>
              <a:buSzPts val="3000"/>
              <a:buFont typeface="Montserrat Light"/>
              <a:buNone/>
              <a:defRPr sz="3000">
                <a:latin typeface="Montserrat Light"/>
                <a:ea typeface="Montserrat Light"/>
                <a:cs typeface="Montserrat Light"/>
                <a:sym typeface="Montserrat Light"/>
              </a:defRPr>
            </a:lvl7pPr>
            <a:lvl8pPr lvl="7" rtl="0">
              <a:lnSpc>
                <a:spcPct val="100000"/>
              </a:lnSpc>
              <a:spcBef>
                <a:spcPts val="0"/>
              </a:spcBef>
              <a:spcAft>
                <a:spcPts val="0"/>
              </a:spcAft>
              <a:buSzPts val="3000"/>
              <a:buFont typeface="Montserrat Light"/>
              <a:buNone/>
              <a:defRPr sz="3000">
                <a:latin typeface="Montserrat Light"/>
                <a:ea typeface="Montserrat Light"/>
                <a:cs typeface="Montserrat Light"/>
                <a:sym typeface="Montserrat Light"/>
              </a:defRPr>
            </a:lvl8pPr>
            <a:lvl9pPr lvl="8" rtl="0">
              <a:lnSpc>
                <a:spcPct val="100000"/>
              </a:lnSpc>
              <a:spcBef>
                <a:spcPts val="0"/>
              </a:spcBef>
              <a:spcAft>
                <a:spcPts val="0"/>
              </a:spcAft>
              <a:buSzPts val="3000"/>
              <a:buFont typeface="Montserrat Light"/>
              <a:buNone/>
              <a:defRPr sz="3000">
                <a:latin typeface="Montserrat Light"/>
                <a:ea typeface="Montserrat Light"/>
                <a:cs typeface="Montserrat Light"/>
                <a:sym typeface="Montserrat Light"/>
              </a:defRPr>
            </a:lvl9pPr>
          </a:lstStyle>
          <a:p>
            <a:endParaRPr/>
          </a:p>
        </p:txBody>
      </p:sp>
      <p:grpSp>
        <p:nvGrpSpPr>
          <p:cNvPr id="120" name="Google Shape;120;p14"/>
          <p:cNvGrpSpPr/>
          <p:nvPr/>
        </p:nvGrpSpPr>
        <p:grpSpPr>
          <a:xfrm>
            <a:off x="7700866" y="2777360"/>
            <a:ext cx="509082" cy="506938"/>
            <a:chOff x="6557866" y="2143179"/>
            <a:chExt cx="509082" cy="506938"/>
          </a:xfrm>
        </p:grpSpPr>
        <p:sp>
          <p:nvSpPr>
            <p:cNvPr id="121" name="Google Shape;121;p14"/>
            <p:cNvSpPr/>
            <p:nvPr/>
          </p:nvSpPr>
          <p:spPr>
            <a:xfrm>
              <a:off x="6557866" y="2384220"/>
              <a:ext cx="25540" cy="23427"/>
            </a:xfrm>
            <a:custGeom>
              <a:avLst/>
              <a:gdLst/>
              <a:ahLst/>
              <a:cxnLst/>
              <a:rect l="l" t="t" r="r" b="b"/>
              <a:pathLst>
                <a:path w="822" h="754" extrusionOk="0">
                  <a:moveTo>
                    <a:pt x="426" y="1"/>
                  </a:moveTo>
                  <a:cubicBezTo>
                    <a:pt x="328" y="1"/>
                    <a:pt x="229" y="39"/>
                    <a:pt x="153" y="115"/>
                  </a:cubicBezTo>
                  <a:cubicBezTo>
                    <a:pt x="1" y="267"/>
                    <a:pt x="1" y="510"/>
                    <a:pt x="153" y="662"/>
                  </a:cubicBezTo>
                  <a:cubicBezTo>
                    <a:pt x="229" y="723"/>
                    <a:pt x="328" y="753"/>
                    <a:pt x="426" y="753"/>
                  </a:cubicBezTo>
                  <a:cubicBezTo>
                    <a:pt x="525" y="753"/>
                    <a:pt x="624" y="723"/>
                    <a:pt x="700" y="662"/>
                  </a:cubicBezTo>
                  <a:cubicBezTo>
                    <a:pt x="821" y="510"/>
                    <a:pt x="821"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639083" y="2303718"/>
              <a:ext cx="23644" cy="23644"/>
            </a:xfrm>
            <a:custGeom>
              <a:avLst/>
              <a:gdLst/>
              <a:ahLst/>
              <a:cxnLst/>
              <a:rect l="l" t="t" r="r" b="b"/>
              <a:pathLst>
                <a:path w="761" h="761" extrusionOk="0">
                  <a:moveTo>
                    <a:pt x="396" y="1"/>
                  </a:moveTo>
                  <a:cubicBezTo>
                    <a:pt x="183" y="1"/>
                    <a:pt x="1" y="183"/>
                    <a:pt x="1" y="396"/>
                  </a:cubicBezTo>
                  <a:cubicBezTo>
                    <a:pt x="1" y="609"/>
                    <a:pt x="183" y="760"/>
                    <a:pt x="396" y="760"/>
                  </a:cubicBezTo>
                  <a:cubicBezTo>
                    <a:pt x="609" y="760"/>
                    <a:pt x="761" y="609"/>
                    <a:pt x="761" y="396"/>
                  </a:cubicBezTo>
                  <a:cubicBezTo>
                    <a:pt x="761" y="183"/>
                    <a:pt x="609"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719368" y="2223433"/>
              <a:ext cx="23644" cy="23644"/>
            </a:xfrm>
            <a:custGeom>
              <a:avLst/>
              <a:gdLst/>
              <a:ahLst/>
              <a:cxnLst/>
              <a:rect l="l" t="t" r="r" b="b"/>
              <a:pathLst>
                <a:path w="761" h="761" extrusionOk="0">
                  <a:moveTo>
                    <a:pt x="396" y="1"/>
                  </a:moveTo>
                  <a:cubicBezTo>
                    <a:pt x="183" y="1"/>
                    <a:pt x="0" y="183"/>
                    <a:pt x="0" y="396"/>
                  </a:cubicBezTo>
                  <a:cubicBezTo>
                    <a:pt x="0" y="609"/>
                    <a:pt x="183" y="761"/>
                    <a:pt x="396" y="761"/>
                  </a:cubicBezTo>
                  <a:cubicBezTo>
                    <a:pt x="608" y="761"/>
                    <a:pt x="760" y="609"/>
                    <a:pt x="760" y="396"/>
                  </a:cubicBezTo>
                  <a:cubicBezTo>
                    <a:pt x="760" y="18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6798689" y="2143179"/>
              <a:ext cx="25540" cy="22464"/>
            </a:xfrm>
            <a:custGeom>
              <a:avLst/>
              <a:gdLst/>
              <a:ahLst/>
              <a:cxnLst/>
              <a:rect l="l" t="t" r="r" b="b"/>
              <a:pathLst>
                <a:path w="822" h="723" extrusionOk="0">
                  <a:moveTo>
                    <a:pt x="445" y="0"/>
                  </a:moveTo>
                  <a:cubicBezTo>
                    <a:pt x="350" y="0"/>
                    <a:pt x="244" y="31"/>
                    <a:pt x="153" y="92"/>
                  </a:cubicBezTo>
                  <a:cubicBezTo>
                    <a:pt x="1" y="244"/>
                    <a:pt x="1" y="456"/>
                    <a:pt x="153" y="608"/>
                  </a:cubicBezTo>
                  <a:cubicBezTo>
                    <a:pt x="229" y="684"/>
                    <a:pt x="327" y="722"/>
                    <a:pt x="422" y="722"/>
                  </a:cubicBezTo>
                  <a:cubicBezTo>
                    <a:pt x="517" y="722"/>
                    <a:pt x="609" y="684"/>
                    <a:pt x="669" y="608"/>
                  </a:cubicBezTo>
                  <a:cubicBezTo>
                    <a:pt x="821" y="456"/>
                    <a:pt x="821" y="244"/>
                    <a:pt x="669" y="92"/>
                  </a:cubicBezTo>
                  <a:cubicBezTo>
                    <a:pt x="624" y="31"/>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6718436" y="2384220"/>
              <a:ext cx="26472" cy="23427"/>
            </a:xfrm>
            <a:custGeom>
              <a:avLst/>
              <a:gdLst/>
              <a:ahLst/>
              <a:cxnLst/>
              <a:rect l="l" t="t" r="r" b="b"/>
              <a:pathLst>
                <a:path w="852" h="754" extrusionOk="0">
                  <a:moveTo>
                    <a:pt x="426" y="1"/>
                  </a:moveTo>
                  <a:cubicBezTo>
                    <a:pt x="327" y="1"/>
                    <a:pt x="228" y="39"/>
                    <a:pt x="152" y="115"/>
                  </a:cubicBezTo>
                  <a:cubicBezTo>
                    <a:pt x="0" y="267"/>
                    <a:pt x="0" y="510"/>
                    <a:pt x="152" y="662"/>
                  </a:cubicBezTo>
                  <a:cubicBezTo>
                    <a:pt x="228" y="723"/>
                    <a:pt x="327" y="753"/>
                    <a:pt x="426" y="753"/>
                  </a:cubicBezTo>
                  <a:cubicBezTo>
                    <a:pt x="524" y="753"/>
                    <a:pt x="623" y="723"/>
                    <a:pt x="699" y="662"/>
                  </a:cubicBezTo>
                  <a:cubicBezTo>
                    <a:pt x="851" y="510"/>
                    <a:pt x="851" y="267"/>
                    <a:pt x="699" y="115"/>
                  </a:cubicBezTo>
                  <a:cubicBezTo>
                    <a:pt x="623" y="39"/>
                    <a:pt x="524"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6798689" y="2303967"/>
              <a:ext cx="25540" cy="24110"/>
            </a:xfrm>
            <a:custGeom>
              <a:avLst/>
              <a:gdLst/>
              <a:ahLst/>
              <a:cxnLst/>
              <a:rect l="l" t="t" r="r" b="b"/>
              <a:pathLst>
                <a:path w="822" h="776" extrusionOk="0">
                  <a:moveTo>
                    <a:pt x="445" y="0"/>
                  </a:moveTo>
                  <a:cubicBezTo>
                    <a:pt x="350" y="0"/>
                    <a:pt x="244" y="38"/>
                    <a:pt x="153" y="114"/>
                  </a:cubicBezTo>
                  <a:cubicBezTo>
                    <a:pt x="1" y="266"/>
                    <a:pt x="1" y="509"/>
                    <a:pt x="153" y="661"/>
                  </a:cubicBezTo>
                  <a:cubicBezTo>
                    <a:pt x="229" y="737"/>
                    <a:pt x="327" y="775"/>
                    <a:pt x="422" y="775"/>
                  </a:cubicBezTo>
                  <a:cubicBezTo>
                    <a:pt x="517" y="775"/>
                    <a:pt x="609" y="737"/>
                    <a:pt x="669" y="661"/>
                  </a:cubicBezTo>
                  <a:cubicBezTo>
                    <a:pt x="821" y="509"/>
                    <a:pt x="821" y="266"/>
                    <a:pt x="669" y="114"/>
                  </a:cubicBezTo>
                  <a:cubicBezTo>
                    <a:pt x="624" y="38"/>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6879906" y="2223682"/>
              <a:ext cx="26472" cy="24110"/>
            </a:xfrm>
            <a:custGeom>
              <a:avLst/>
              <a:gdLst/>
              <a:ahLst/>
              <a:cxnLst/>
              <a:rect l="l" t="t" r="r" b="b"/>
              <a:pathLst>
                <a:path w="852" h="776" extrusionOk="0">
                  <a:moveTo>
                    <a:pt x="426" y="1"/>
                  </a:moveTo>
                  <a:cubicBezTo>
                    <a:pt x="327" y="1"/>
                    <a:pt x="229" y="39"/>
                    <a:pt x="153" y="115"/>
                  </a:cubicBezTo>
                  <a:cubicBezTo>
                    <a:pt x="1" y="267"/>
                    <a:pt x="1" y="510"/>
                    <a:pt x="153" y="662"/>
                  </a:cubicBezTo>
                  <a:cubicBezTo>
                    <a:pt x="229" y="738"/>
                    <a:pt x="327" y="776"/>
                    <a:pt x="426" y="776"/>
                  </a:cubicBezTo>
                  <a:cubicBezTo>
                    <a:pt x="525" y="776"/>
                    <a:pt x="624" y="738"/>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6798689" y="2465437"/>
              <a:ext cx="25540" cy="24110"/>
            </a:xfrm>
            <a:custGeom>
              <a:avLst/>
              <a:gdLst/>
              <a:ahLst/>
              <a:cxnLst/>
              <a:rect l="l" t="t" r="r" b="b"/>
              <a:pathLst>
                <a:path w="822" h="776" extrusionOk="0">
                  <a:moveTo>
                    <a:pt x="445" y="1"/>
                  </a:moveTo>
                  <a:cubicBezTo>
                    <a:pt x="350" y="1"/>
                    <a:pt x="244" y="39"/>
                    <a:pt x="153" y="115"/>
                  </a:cubicBezTo>
                  <a:cubicBezTo>
                    <a:pt x="1" y="267"/>
                    <a:pt x="1" y="510"/>
                    <a:pt x="153" y="662"/>
                  </a:cubicBezTo>
                  <a:cubicBezTo>
                    <a:pt x="229" y="738"/>
                    <a:pt x="327" y="776"/>
                    <a:pt x="422" y="776"/>
                  </a:cubicBezTo>
                  <a:cubicBezTo>
                    <a:pt x="517" y="776"/>
                    <a:pt x="609" y="738"/>
                    <a:pt x="669" y="662"/>
                  </a:cubicBezTo>
                  <a:cubicBezTo>
                    <a:pt x="821" y="510"/>
                    <a:pt x="821" y="267"/>
                    <a:pt x="669" y="115"/>
                  </a:cubicBezTo>
                  <a:cubicBezTo>
                    <a:pt x="624" y="39"/>
                    <a:pt x="540" y="1"/>
                    <a:pt x="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6879906" y="2384220"/>
              <a:ext cx="26472" cy="23427"/>
            </a:xfrm>
            <a:custGeom>
              <a:avLst/>
              <a:gdLst/>
              <a:ahLst/>
              <a:cxnLst/>
              <a:rect l="l" t="t" r="r" b="b"/>
              <a:pathLst>
                <a:path w="852" h="754" extrusionOk="0">
                  <a:moveTo>
                    <a:pt x="426" y="1"/>
                  </a:moveTo>
                  <a:cubicBezTo>
                    <a:pt x="327" y="1"/>
                    <a:pt x="229" y="39"/>
                    <a:pt x="153" y="115"/>
                  </a:cubicBezTo>
                  <a:cubicBezTo>
                    <a:pt x="1" y="267"/>
                    <a:pt x="1" y="510"/>
                    <a:pt x="153" y="662"/>
                  </a:cubicBezTo>
                  <a:cubicBezTo>
                    <a:pt x="229" y="723"/>
                    <a:pt x="327" y="753"/>
                    <a:pt x="426" y="753"/>
                  </a:cubicBezTo>
                  <a:cubicBezTo>
                    <a:pt x="525" y="753"/>
                    <a:pt x="624" y="723"/>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6960191" y="2303967"/>
              <a:ext cx="26472" cy="24110"/>
            </a:xfrm>
            <a:custGeom>
              <a:avLst/>
              <a:gdLst/>
              <a:ahLst/>
              <a:cxnLst/>
              <a:rect l="l" t="t" r="r" b="b"/>
              <a:pathLst>
                <a:path w="852" h="776" extrusionOk="0">
                  <a:moveTo>
                    <a:pt x="426" y="0"/>
                  </a:moveTo>
                  <a:cubicBezTo>
                    <a:pt x="327" y="0"/>
                    <a:pt x="228" y="38"/>
                    <a:pt x="152" y="114"/>
                  </a:cubicBezTo>
                  <a:cubicBezTo>
                    <a:pt x="0" y="266"/>
                    <a:pt x="0" y="509"/>
                    <a:pt x="152" y="661"/>
                  </a:cubicBezTo>
                  <a:cubicBezTo>
                    <a:pt x="228" y="737"/>
                    <a:pt x="327" y="775"/>
                    <a:pt x="426" y="775"/>
                  </a:cubicBezTo>
                  <a:cubicBezTo>
                    <a:pt x="525" y="775"/>
                    <a:pt x="623" y="737"/>
                    <a:pt x="699" y="661"/>
                  </a:cubicBezTo>
                  <a:cubicBezTo>
                    <a:pt x="851" y="509"/>
                    <a:pt x="851" y="266"/>
                    <a:pt x="699" y="114"/>
                  </a:cubicBezTo>
                  <a:cubicBezTo>
                    <a:pt x="623"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6881802" y="2546437"/>
              <a:ext cx="23644" cy="23644"/>
            </a:xfrm>
            <a:custGeom>
              <a:avLst/>
              <a:gdLst/>
              <a:ahLst/>
              <a:cxnLst/>
              <a:rect l="l" t="t" r="r" b="b"/>
              <a:pathLst>
                <a:path w="761" h="761" extrusionOk="0">
                  <a:moveTo>
                    <a:pt x="365" y="0"/>
                  </a:moveTo>
                  <a:cubicBezTo>
                    <a:pt x="152" y="0"/>
                    <a:pt x="0" y="152"/>
                    <a:pt x="0" y="365"/>
                  </a:cubicBezTo>
                  <a:cubicBezTo>
                    <a:pt x="0" y="578"/>
                    <a:pt x="152" y="760"/>
                    <a:pt x="365" y="760"/>
                  </a:cubicBezTo>
                  <a:cubicBezTo>
                    <a:pt x="578" y="760"/>
                    <a:pt x="760" y="578"/>
                    <a:pt x="760" y="365"/>
                  </a:cubicBezTo>
                  <a:cubicBezTo>
                    <a:pt x="760" y="152"/>
                    <a:pt x="578" y="0"/>
                    <a:pt x="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6961123" y="2465220"/>
              <a:ext cx="23644" cy="23644"/>
            </a:xfrm>
            <a:custGeom>
              <a:avLst/>
              <a:gdLst/>
              <a:ahLst/>
              <a:cxnLst/>
              <a:rect l="l" t="t" r="r" b="b"/>
              <a:pathLst>
                <a:path w="761" h="761" extrusionOk="0">
                  <a:moveTo>
                    <a:pt x="396" y="0"/>
                  </a:moveTo>
                  <a:cubicBezTo>
                    <a:pt x="183" y="0"/>
                    <a:pt x="1" y="183"/>
                    <a:pt x="1" y="395"/>
                  </a:cubicBezTo>
                  <a:cubicBezTo>
                    <a:pt x="1" y="608"/>
                    <a:pt x="183" y="760"/>
                    <a:pt x="396" y="760"/>
                  </a:cubicBezTo>
                  <a:cubicBezTo>
                    <a:pt x="609" y="760"/>
                    <a:pt x="761" y="608"/>
                    <a:pt x="761" y="395"/>
                  </a:cubicBezTo>
                  <a:cubicBezTo>
                    <a:pt x="761" y="183"/>
                    <a:pt x="609"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7040445" y="2384220"/>
              <a:ext cx="26503" cy="23427"/>
            </a:xfrm>
            <a:custGeom>
              <a:avLst/>
              <a:gdLst/>
              <a:ahLst/>
              <a:cxnLst/>
              <a:rect l="l" t="t" r="r" b="b"/>
              <a:pathLst>
                <a:path w="853" h="754" extrusionOk="0">
                  <a:moveTo>
                    <a:pt x="438" y="1"/>
                  </a:moveTo>
                  <a:cubicBezTo>
                    <a:pt x="335" y="1"/>
                    <a:pt x="229" y="39"/>
                    <a:pt x="153" y="115"/>
                  </a:cubicBezTo>
                  <a:cubicBezTo>
                    <a:pt x="1" y="267"/>
                    <a:pt x="1" y="510"/>
                    <a:pt x="153" y="662"/>
                  </a:cubicBezTo>
                  <a:cubicBezTo>
                    <a:pt x="229" y="723"/>
                    <a:pt x="328" y="753"/>
                    <a:pt x="427" y="753"/>
                  </a:cubicBezTo>
                  <a:cubicBezTo>
                    <a:pt x="525" y="753"/>
                    <a:pt x="624" y="723"/>
                    <a:pt x="700" y="662"/>
                  </a:cubicBezTo>
                  <a:cubicBezTo>
                    <a:pt x="852" y="510"/>
                    <a:pt x="852" y="267"/>
                    <a:pt x="700" y="115"/>
                  </a:cubicBezTo>
                  <a:cubicBezTo>
                    <a:pt x="639" y="39"/>
                    <a:pt x="541" y="1"/>
                    <a:pt x="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6638151" y="2464505"/>
              <a:ext cx="26472" cy="23396"/>
            </a:xfrm>
            <a:custGeom>
              <a:avLst/>
              <a:gdLst/>
              <a:ahLst/>
              <a:cxnLst/>
              <a:rect l="l" t="t" r="r" b="b"/>
              <a:pathLst>
                <a:path w="852" h="753" extrusionOk="0">
                  <a:moveTo>
                    <a:pt x="426" y="0"/>
                  </a:moveTo>
                  <a:cubicBezTo>
                    <a:pt x="327" y="0"/>
                    <a:pt x="228" y="38"/>
                    <a:pt x="152" y="114"/>
                  </a:cubicBezTo>
                  <a:cubicBezTo>
                    <a:pt x="0" y="266"/>
                    <a:pt x="0" y="510"/>
                    <a:pt x="152" y="662"/>
                  </a:cubicBezTo>
                  <a:cubicBezTo>
                    <a:pt x="228" y="722"/>
                    <a:pt x="320" y="753"/>
                    <a:pt x="415" y="753"/>
                  </a:cubicBezTo>
                  <a:cubicBezTo>
                    <a:pt x="510" y="753"/>
                    <a:pt x="608" y="722"/>
                    <a:pt x="700" y="662"/>
                  </a:cubicBezTo>
                  <a:cubicBezTo>
                    <a:pt x="851" y="510"/>
                    <a:pt x="851" y="266"/>
                    <a:pt x="700" y="114"/>
                  </a:cubicBezTo>
                  <a:cubicBezTo>
                    <a:pt x="624"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6718436" y="2545722"/>
              <a:ext cx="26472" cy="24110"/>
            </a:xfrm>
            <a:custGeom>
              <a:avLst/>
              <a:gdLst/>
              <a:ahLst/>
              <a:cxnLst/>
              <a:rect l="l" t="t" r="r" b="b"/>
              <a:pathLst>
                <a:path w="852" h="776" extrusionOk="0">
                  <a:moveTo>
                    <a:pt x="426" y="0"/>
                  </a:moveTo>
                  <a:cubicBezTo>
                    <a:pt x="327" y="0"/>
                    <a:pt x="228" y="38"/>
                    <a:pt x="152" y="114"/>
                  </a:cubicBezTo>
                  <a:cubicBezTo>
                    <a:pt x="0" y="266"/>
                    <a:pt x="0" y="510"/>
                    <a:pt x="152" y="662"/>
                  </a:cubicBezTo>
                  <a:cubicBezTo>
                    <a:pt x="228" y="738"/>
                    <a:pt x="327" y="776"/>
                    <a:pt x="426" y="776"/>
                  </a:cubicBezTo>
                  <a:cubicBezTo>
                    <a:pt x="524" y="776"/>
                    <a:pt x="623" y="738"/>
                    <a:pt x="699" y="662"/>
                  </a:cubicBezTo>
                  <a:cubicBezTo>
                    <a:pt x="851" y="510"/>
                    <a:pt x="851" y="266"/>
                    <a:pt x="699" y="114"/>
                  </a:cubicBezTo>
                  <a:cubicBezTo>
                    <a:pt x="623" y="38"/>
                    <a:pt x="524"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6798689" y="2626007"/>
              <a:ext cx="25540" cy="24110"/>
            </a:xfrm>
            <a:custGeom>
              <a:avLst/>
              <a:gdLst/>
              <a:ahLst/>
              <a:cxnLst/>
              <a:rect l="l" t="t" r="r" b="b"/>
              <a:pathLst>
                <a:path w="822" h="776" extrusionOk="0">
                  <a:moveTo>
                    <a:pt x="422" y="0"/>
                  </a:moveTo>
                  <a:cubicBezTo>
                    <a:pt x="327" y="0"/>
                    <a:pt x="229" y="38"/>
                    <a:pt x="153" y="114"/>
                  </a:cubicBezTo>
                  <a:cubicBezTo>
                    <a:pt x="1" y="266"/>
                    <a:pt x="1" y="509"/>
                    <a:pt x="153" y="661"/>
                  </a:cubicBezTo>
                  <a:cubicBezTo>
                    <a:pt x="244" y="737"/>
                    <a:pt x="350" y="775"/>
                    <a:pt x="445" y="775"/>
                  </a:cubicBezTo>
                  <a:cubicBezTo>
                    <a:pt x="540" y="775"/>
                    <a:pt x="624" y="737"/>
                    <a:pt x="669" y="661"/>
                  </a:cubicBezTo>
                  <a:cubicBezTo>
                    <a:pt x="821" y="509"/>
                    <a:pt x="821" y="266"/>
                    <a:pt x="669" y="114"/>
                  </a:cubicBezTo>
                  <a:cubicBezTo>
                    <a:pt x="609" y="38"/>
                    <a:pt x="517"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4"/>
          <p:cNvGrpSpPr/>
          <p:nvPr/>
        </p:nvGrpSpPr>
        <p:grpSpPr>
          <a:xfrm>
            <a:off x="9258187" y="3211066"/>
            <a:ext cx="1044511" cy="1040037"/>
            <a:chOff x="8115187" y="2576885"/>
            <a:chExt cx="1044511" cy="1040037"/>
          </a:xfrm>
        </p:grpSpPr>
        <p:sp>
          <p:nvSpPr>
            <p:cNvPr id="138" name="Google Shape;138;p14"/>
            <p:cNvSpPr/>
            <p:nvPr/>
          </p:nvSpPr>
          <p:spPr>
            <a:xfrm>
              <a:off x="8115187" y="3073384"/>
              <a:ext cx="51980" cy="46791"/>
            </a:xfrm>
            <a:custGeom>
              <a:avLst/>
              <a:gdLst/>
              <a:ahLst/>
              <a:cxnLst/>
              <a:rect l="l" t="t" r="r" b="b"/>
              <a:pathLst>
                <a:path w="1673" h="1506" extrusionOk="0">
                  <a:moveTo>
                    <a:pt x="848" y="1"/>
                  </a:moveTo>
                  <a:cubicBezTo>
                    <a:pt x="654" y="1"/>
                    <a:pt x="456"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31" y="62"/>
                    <a:pt x="1041" y="1"/>
                    <a:pt x="8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8281381"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a:off x="8446673" y="2742147"/>
              <a:ext cx="51949" cy="47506"/>
            </a:xfrm>
            <a:custGeom>
              <a:avLst/>
              <a:gdLst/>
              <a:ahLst/>
              <a:cxnLst/>
              <a:rect l="l" t="t" r="r" b="b"/>
              <a:pathLst>
                <a:path w="1672"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a:off x="8611935" y="2576885"/>
              <a:ext cx="51980" cy="47475"/>
            </a:xfrm>
            <a:custGeom>
              <a:avLst/>
              <a:gdLst/>
              <a:ahLst/>
              <a:cxnLst/>
              <a:rect l="l" t="t" r="r" b="b"/>
              <a:pathLst>
                <a:path w="1673" h="1528"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a:off x="8446673"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a:off x="8611935" y="2907408"/>
              <a:ext cx="51980" cy="47506"/>
            </a:xfrm>
            <a:custGeom>
              <a:avLst/>
              <a:gdLst/>
              <a:ahLst/>
              <a:cxnLst/>
              <a:rect l="l" t="t" r="r" b="b"/>
              <a:pathLst>
                <a:path w="1673"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8776264" y="2742395"/>
              <a:ext cx="51017" cy="47257"/>
            </a:xfrm>
            <a:custGeom>
              <a:avLst/>
              <a:gdLst/>
              <a:ahLst/>
              <a:cxnLst/>
              <a:rect l="l" t="t" r="r" b="b"/>
              <a:pathLst>
                <a:path w="1642" h="1521" extrusionOk="0">
                  <a:moveTo>
                    <a:pt x="821" y="0"/>
                  </a:moveTo>
                  <a:cubicBezTo>
                    <a:pt x="623" y="0"/>
                    <a:pt x="426" y="76"/>
                    <a:pt x="274" y="228"/>
                  </a:cubicBezTo>
                  <a:cubicBezTo>
                    <a:pt x="0" y="532"/>
                    <a:pt x="0" y="1019"/>
                    <a:pt x="274" y="1292"/>
                  </a:cubicBezTo>
                  <a:cubicBezTo>
                    <a:pt x="426" y="1444"/>
                    <a:pt x="623" y="1520"/>
                    <a:pt x="821" y="1520"/>
                  </a:cubicBezTo>
                  <a:cubicBezTo>
                    <a:pt x="1019" y="1520"/>
                    <a:pt x="1216" y="1444"/>
                    <a:pt x="1368" y="1292"/>
                  </a:cubicBezTo>
                  <a:cubicBezTo>
                    <a:pt x="1642" y="1019"/>
                    <a:pt x="1642" y="532"/>
                    <a:pt x="1368" y="228"/>
                  </a:cubicBezTo>
                  <a:cubicBezTo>
                    <a:pt x="1216" y="76"/>
                    <a:pt x="1019" y="0"/>
                    <a:pt x="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a:off x="8611935" y="3238894"/>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8777196" y="3073384"/>
              <a:ext cx="51980" cy="46791"/>
            </a:xfrm>
            <a:custGeom>
              <a:avLst/>
              <a:gdLst/>
              <a:ahLst/>
              <a:cxnLst/>
              <a:rect l="l" t="t" r="r" b="b"/>
              <a:pathLst>
                <a:path w="1673" h="1506" extrusionOk="0">
                  <a:moveTo>
                    <a:pt x="825" y="1"/>
                  </a:moveTo>
                  <a:cubicBezTo>
                    <a:pt x="631" y="1"/>
                    <a:pt x="441" y="62"/>
                    <a:pt x="305" y="183"/>
                  </a:cubicBezTo>
                  <a:cubicBezTo>
                    <a:pt x="1" y="518"/>
                    <a:pt x="1" y="943"/>
                    <a:pt x="305" y="1278"/>
                  </a:cubicBezTo>
                  <a:cubicBezTo>
                    <a:pt x="457" y="1430"/>
                    <a:pt x="647" y="1506"/>
                    <a:pt x="837" y="1506"/>
                  </a:cubicBezTo>
                  <a:cubicBezTo>
                    <a:pt x="1027" y="1506"/>
                    <a:pt x="1217" y="1430"/>
                    <a:pt x="1368" y="1278"/>
                  </a:cubicBezTo>
                  <a:cubicBezTo>
                    <a:pt x="1672" y="943"/>
                    <a:pt x="1672" y="518"/>
                    <a:pt x="1368" y="183"/>
                  </a:cubicBezTo>
                  <a:cubicBezTo>
                    <a:pt x="1217" y="62"/>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8942457"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8777196" y="3404186"/>
              <a:ext cx="51980" cy="46543"/>
            </a:xfrm>
            <a:custGeom>
              <a:avLst/>
              <a:gdLst/>
              <a:ahLst/>
              <a:cxnLst/>
              <a:rect l="l" t="t" r="r" b="b"/>
              <a:pathLst>
                <a:path w="1673" h="1498" extrusionOk="0">
                  <a:moveTo>
                    <a:pt x="825" y="0"/>
                  </a:moveTo>
                  <a:cubicBezTo>
                    <a:pt x="631" y="0"/>
                    <a:pt x="441" y="68"/>
                    <a:pt x="305" y="205"/>
                  </a:cubicBezTo>
                  <a:cubicBezTo>
                    <a:pt x="1" y="509"/>
                    <a:pt x="1" y="965"/>
                    <a:pt x="305" y="1269"/>
                  </a:cubicBezTo>
                  <a:cubicBezTo>
                    <a:pt x="457" y="1421"/>
                    <a:pt x="647" y="1497"/>
                    <a:pt x="837" y="1497"/>
                  </a:cubicBezTo>
                  <a:cubicBezTo>
                    <a:pt x="1027" y="1497"/>
                    <a:pt x="1217" y="1421"/>
                    <a:pt x="1368" y="1269"/>
                  </a:cubicBezTo>
                  <a:cubicBezTo>
                    <a:pt x="1672" y="965"/>
                    <a:pt x="1672" y="509"/>
                    <a:pt x="1368" y="205"/>
                  </a:cubicBezTo>
                  <a:cubicBezTo>
                    <a:pt x="1217" y="68"/>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p:nvPr/>
          </p:nvSpPr>
          <p:spPr>
            <a:xfrm>
              <a:off x="8942457" y="3238894"/>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4"/>
            <p:cNvSpPr/>
            <p:nvPr/>
          </p:nvSpPr>
          <p:spPr>
            <a:xfrm>
              <a:off x="9107750"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8282344" y="3237713"/>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8446673" y="3404404"/>
              <a:ext cx="51949" cy="46543"/>
            </a:xfrm>
            <a:custGeom>
              <a:avLst/>
              <a:gdLst/>
              <a:ahLst/>
              <a:cxnLst/>
              <a:rect l="l" t="t" r="r" b="b"/>
              <a:pathLst>
                <a:path w="1672" h="1498" extrusionOk="0">
                  <a:moveTo>
                    <a:pt x="836" y="1"/>
                  </a:moveTo>
                  <a:cubicBezTo>
                    <a:pt x="646" y="1"/>
                    <a:pt x="456" y="77"/>
                    <a:pt x="304" y="229"/>
                  </a:cubicBezTo>
                  <a:cubicBezTo>
                    <a:pt x="0" y="533"/>
                    <a:pt x="0" y="988"/>
                    <a:pt x="304" y="1292"/>
                  </a:cubicBezTo>
                  <a:cubicBezTo>
                    <a:pt x="441" y="1429"/>
                    <a:pt x="631" y="1498"/>
                    <a:pt x="825" y="1498"/>
                  </a:cubicBezTo>
                  <a:cubicBezTo>
                    <a:pt x="1018" y="1498"/>
                    <a:pt x="1216" y="1429"/>
                    <a:pt x="1368" y="1292"/>
                  </a:cubicBezTo>
                  <a:cubicBezTo>
                    <a:pt x="1672" y="988"/>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8611935" y="3569665"/>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41" y="1445"/>
                    <a:pt x="631" y="1521"/>
                    <a:pt x="825" y="1521"/>
                  </a:cubicBezTo>
                  <a:cubicBezTo>
                    <a:pt x="1019"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4"/>
          <p:cNvGrpSpPr/>
          <p:nvPr/>
        </p:nvGrpSpPr>
        <p:grpSpPr>
          <a:xfrm>
            <a:off x="7024689" y="3934220"/>
            <a:ext cx="1038857" cy="1038888"/>
            <a:chOff x="5881689" y="3300040"/>
            <a:chExt cx="1038857" cy="1038888"/>
          </a:xfrm>
        </p:grpSpPr>
        <p:sp>
          <p:nvSpPr>
            <p:cNvPr id="155" name="Google Shape;155;p14"/>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14"/>
            <p:cNvGrpSpPr/>
            <p:nvPr/>
          </p:nvGrpSpPr>
          <p:grpSpPr>
            <a:xfrm>
              <a:off x="5881689" y="3300040"/>
              <a:ext cx="1038857" cy="1038888"/>
              <a:chOff x="5881689" y="3300040"/>
              <a:chExt cx="1038857" cy="1038888"/>
            </a:xfrm>
          </p:grpSpPr>
          <p:sp>
            <p:nvSpPr>
              <p:cNvPr id="157" name="Google Shape;157;p14"/>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4"/>
          <p:cNvGrpSpPr/>
          <p:nvPr/>
        </p:nvGrpSpPr>
        <p:grpSpPr>
          <a:xfrm>
            <a:off x="7965842" y="4839487"/>
            <a:ext cx="1038857" cy="1039820"/>
            <a:chOff x="7203842" y="4586307"/>
            <a:chExt cx="1038857" cy="1039820"/>
          </a:xfrm>
        </p:grpSpPr>
        <p:sp>
          <p:nvSpPr>
            <p:cNvPr id="173" name="Google Shape;173;p14"/>
            <p:cNvSpPr/>
            <p:nvPr/>
          </p:nvSpPr>
          <p:spPr>
            <a:xfrm>
              <a:off x="7203842" y="5083054"/>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7366276" y="4917078"/>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7531537" y="4751816"/>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7699657" y="4586307"/>
              <a:ext cx="47226" cy="47257"/>
            </a:xfrm>
            <a:custGeom>
              <a:avLst/>
              <a:gdLst/>
              <a:ahLst/>
              <a:cxnLst/>
              <a:rect l="l" t="t" r="r" b="b"/>
              <a:pathLst>
                <a:path w="1520" h="1521" extrusionOk="0">
                  <a:moveTo>
                    <a:pt x="760" y="1"/>
                  </a:moveTo>
                  <a:cubicBezTo>
                    <a:pt x="335" y="1"/>
                    <a:pt x="0" y="335"/>
                    <a:pt x="0" y="761"/>
                  </a:cubicBezTo>
                  <a:cubicBezTo>
                    <a:pt x="0" y="1156"/>
                    <a:pt x="335" y="1520"/>
                    <a:pt x="760" y="1520"/>
                  </a:cubicBezTo>
                  <a:cubicBezTo>
                    <a:pt x="1186" y="1520"/>
                    <a:pt x="1520" y="115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7531537" y="5082339"/>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7696799" y="4917078"/>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862091" y="4751816"/>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7696799" y="5247632"/>
              <a:ext cx="51980" cy="46543"/>
            </a:xfrm>
            <a:custGeom>
              <a:avLst/>
              <a:gdLst/>
              <a:ahLst/>
              <a:cxnLst/>
              <a:rect l="l" t="t" r="r" b="b"/>
              <a:pathLst>
                <a:path w="1673" h="1498" extrusionOk="0">
                  <a:moveTo>
                    <a:pt x="825" y="0"/>
                  </a:moveTo>
                  <a:cubicBezTo>
                    <a:pt x="632" y="0"/>
                    <a:pt x="442" y="69"/>
                    <a:pt x="305" y="205"/>
                  </a:cubicBezTo>
                  <a:cubicBezTo>
                    <a:pt x="1" y="509"/>
                    <a:pt x="1" y="965"/>
                    <a:pt x="305" y="1269"/>
                  </a:cubicBezTo>
                  <a:cubicBezTo>
                    <a:pt x="457" y="1421"/>
                    <a:pt x="647" y="1497"/>
                    <a:pt x="837" y="1497"/>
                  </a:cubicBezTo>
                  <a:cubicBezTo>
                    <a:pt x="1027" y="1497"/>
                    <a:pt x="1217" y="1421"/>
                    <a:pt x="1369" y="1269"/>
                  </a:cubicBezTo>
                  <a:cubicBezTo>
                    <a:pt x="1673" y="965"/>
                    <a:pt x="1673" y="509"/>
                    <a:pt x="1369" y="205"/>
                  </a:cubicBezTo>
                  <a:cubicBezTo>
                    <a:pt x="1217" y="69"/>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7862091" y="5082339"/>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8027352" y="4917078"/>
              <a:ext cx="51980" cy="46543"/>
            </a:xfrm>
            <a:custGeom>
              <a:avLst/>
              <a:gdLst/>
              <a:ahLst/>
              <a:cxnLst/>
              <a:rect l="l" t="t" r="r" b="b"/>
              <a:pathLst>
                <a:path w="1673"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a:off x="7862091" y="5412893"/>
              <a:ext cx="51949" cy="46543"/>
            </a:xfrm>
            <a:custGeom>
              <a:avLst/>
              <a:gdLst/>
              <a:ahLst/>
              <a:cxnLst/>
              <a:rect l="l" t="t" r="r" b="b"/>
              <a:pathLst>
                <a:path w="1672" h="1498" extrusionOk="0">
                  <a:moveTo>
                    <a:pt x="836" y="0"/>
                  </a:moveTo>
                  <a:cubicBezTo>
                    <a:pt x="646" y="0"/>
                    <a:pt x="456" y="69"/>
                    <a:pt x="304" y="206"/>
                  </a:cubicBezTo>
                  <a:cubicBezTo>
                    <a:pt x="0" y="510"/>
                    <a:pt x="0" y="965"/>
                    <a:pt x="304" y="1269"/>
                  </a:cubicBezTo>
                  <a:cubicBezTo>
                    <a:pt x="456" y="1421"/>
                    <a:pt x="646" y="1497"/>
                    <a:pt x="836" y="1497"/>
                  </a:cubicBezTo>
                  <a:cubicBezTo>
                    <a:pt x="1026" y="1497"/>
                    <a:pt x="1216" y="1421"/>
                    <a:pt x="1368" y="1269"/>
                  </a:cubicBezTo>
                  <a:cubicBezTo>
                    <a:pt x="1672" y="965"/>
                    <a:pt x="1672" y="510"/>
                    <a:pt x="1368" y="206"/>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8027352" y="5247632"/>
              <a:ext cx="51980" cy="46543"/>
            </a:xfrm>
            <a:custGeom>
              <a:avLst/>
              <a:gdLst/>
              <a:ahLst/>
              <a:cxnLst/>
              <a:rect l="l" t="t" r="r" b="b"/>
              <a:pathLst>
                <a:path w="1673" h="1498" extrusionOk="0">
                  <a:moveTo>
                    <a:pt x="836" y="0"/>
                  </a:moveTo>
                  <a:cubicBezTo>
                    <a:pt x="646" y="0"/>
                    <a:pt x="456" y="69"/>
                    <a:pt x="304" y="205"/>
                  </a:cubicBezTo>
                  <a:cubicBezTo>
                    <a:pt x="0" y="509"/>
                    <a:pt x="0" y="965"/>
                    <a:pt x="304" y="1269"/>
                  </a:cubicBezTo>
                  <a:cubicBezTo>
                    <a:pt x="456" y="1421"/>
                    <a:pt x="646" y="1497"/>
                    <a:pt x="836" y="1497"/>
                  </a:cubicBezTo>
                  <a:cubicBezTo>
                    <a:pt x="1026" y="1497"/>
                    <a:pt x="1216" y="1421"/>
                    <a:pt x="1368" y="1269"/>
                  </a:cubicBezTo>
                  <a:cubicBezTo>
                    <a:pt x="1672" y="965"/>
                    <a:pt x="1672" y="509"/>
                    <a:pt x="1368" y="205"/>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8195441" y="5083054"/>
              <a:ext cx="47257" cy="47257"/>
            </a:xfrm>
            <a:custGeom>
              <a:avLst/>
              <a:gdLst/>
              <a:ahLst/>
              <a:cxnLst/>
              <a:rect l="l" t="t" r="r" b="b"/>
              <a:pathLst>
                <a:path w="1521" h="1521" extrusionOk="0">
                  <a:moveTo>
                    <a:pt x="761" y="1"/>
                  </a:moveTo>
                  <a:cubicBezTo>
                    <a:pt x="335" y="1"/>
                    <a:pt x="1" y="335"/>
                    <a:pt x="1" y="761"/>
                  </a:cubicBezTo>
                  <a:cubicBezTo>
                    <a:pt x="1" y="1186"/>
                    <a:pt x="335" y="1521"/>
                    <a:pt x="761" y="1521"/>
                  </a:cubicBezTo>
                  <a:cubicBezTo>
                    <a:pt x="1186" y="1521"/>
                    <a:pt x="1521" y="1186"/>
                    <a:pt x="1521" y="761"/>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7366276" y="5247849"/>
              <a:ext cx="51980" cy="46543"/>
            </a:xfrm>
            <a:custGeom>
              <a:avLst/>
              <a:gdLst/>
              <a:ahLst/>
              <a:cxnLst/>
              <a:rect l="l" t="t" r="r" b="b"/>
              <a:pathLst>
                <a:path w="1673" h="1498" extrusionOk="0">
                  <a:moveTo>
                    <a:pt x="836" y="1"/>
                  </a:moveTo>
                  <a:cubicBezTo>
                    <a:pt x="646" y="1"/>
                    <a:pt x="456" y="77"/>
                    <a:pt x="304" y="229"/>
                  </a:cubicBezTo>
                  <a:cubicBezTo>
                    <a:pt x="0" y="533"/>
                    <a:pt x="0" y="989"/>
                    <a:pt x="304" y="1293"/>
                  </a:cubicBezTo>
                  <a:cubicBezTo>
                    <a:pt x="441" y="1429"/>
                    <a:pt x="631" y="1498"/>
                    <a:pt x="825" y="1498"/>
                  </a:cubicBezTo>
                  <a:cubicBezTo>
                    <a:pt x="1019" y="1498"/>
                    <a:pt x="1216" y="1429"/>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7531537" y="5413141"/>
              <a:ext cx="51980" cy="47226"/>
            </a:xfrm>
            <a:custGeom>
              <a:avLst/>
              <a:gdLst/>
              <a:ahLst/>
              <a:cxnLst/>
              <a:rect l="l" t="t" r="r" b="b"/>
              <a:pathLst>
                <a:path w="1673" h="1520" extrusionOk="0">
                  <a:moveTo>
                    <a:pt x="837" y="0"/>
                  </a:moveTo>
                  <a:cubicBezTo>
                    <a:pt x="647" y="0"/>
                    <a:pt x="457" y="76"/>
                    <a:pt x="305" y="228"/>
                  </a:cubicBezTo>
                  <a:cubicBezTo>
                    <a:pt x="1" y="532"/>
                    <a:pt x="1" y="988"/>
                    <a:pt x="305" y="1292"/>
                  </a:cubicBezTo>
                  <a:cubicBezTo>
                    <a:pt x="441" y="1444"/>
                    <a:pt x="631" y="1520"/>
                    <a:pt x="825" y="1520"/>
                  </a:cubicBezTo>
                  <a:cubicBezTo>
                    <a:pt x="1019"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a:off x="7699657" y="5578869"/>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4"/>
          <p:cNvGrpSpPr/>
          <p:nvPr/>
        </p:nvGrpSpPr>
        <p:grpSpPr>
          <a:xfrm rot="10800000">
            <a:off x="-1635883" y="-972400"/>
            <a:ext cx="5893047" cy="4073184"/>
            <a:chOff x="3747367" y="1410331"/>
            <a:chExt cx="5893047" cy="4073184"/>
          </a:xfrm>
        </p:grpSpPr>
        <p:sp>
          <p:nvSpPr>
            <p:cNvPr id="190" name="Google Shape;190;p14"/>
            <p:cNvSpPr/>
            <p:nvPr/>
          </p:nvSpPr>
          <p:spPr>
            <a:xfrm>
              <a:off x="8336157" y="3724083"/>
              <a:ext cx="434452" cy="503396"/>
            </a:xfrm>
            <a:custGeom>
              <a:avLst/>
              <a:gdLst/>
              <a:ahLst/>
              <a:cxnLst/>
              <a:rect l="l" t="t" r="r" b="b"/>
              <a:pathLst>
                <a:path w="13983" h="16202" extrusionOk="0">
                  <a:moveTo>
                    <a:pt x="6992" y="1"/>
                  </a:moveTo>
                  <a:lnTo>
                    <a:pt x="1" y="4074"/>
                  </a:lnTo>
                  <a:lnTo>
                    <a:pt x="1" y="12128"/>
                  </a:lnTo>
                  <a:lnTo>
                    <a:pt x="6992" y="16201"/>
                  </a:lnTo>
                  <a:lnTo>
                    <a:pt x="13983" y="12159"/>
                  </a:lnTo>
                  <a:lnTo>
                    <a:pt x="13983" y="4074"/>
                  </a:lnTo>
                  <a:lnTo>
                    <a:pt x="699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a:off x="8988751" y="3850631"/>
              <a:ext cx="434452" cy="501501"/>
            </a:xfrm>
            <a:custGeom>
              <a:avLst/>
              <a:gdLst/>
              <a:ahLst/>
              <a:cxnLst/>
              <a:rect l="l" t="t" r="r" b="b"/>
              <a:pathLst>
                <a:path w="13983" h="16141" extrusionOk="0">
                  <a:moveTo>
                    <a:pt x="0" y="12128"/>
                  </a:moveTo>
                  <a:lnTo>
                    <a:pt x="6991" y="16141"/>
                  </a:lnTo>
                  <a:lnTo>
                    <a:pt x="13982" y="12128"/>
                  </a:lnTo>
                  <a:lnTo>
                    <a:pt x="13982" y="4013"/>
                  </a:lnTo>
                  <a:lnTo>
                    <a:pt x="6991" y="1"/>
                  </a:lnTo>
                  <a:lnTo>
                    <a:pt x="0" y="401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a:off x="7899872" y="4478649"/>
              <a:ext cx="436316" cy="501501"/>
            </a:xfrm>
            <a:custGeom>
              <a:avLst/>
              <a:gdLst/>
              <a:ahLst/>
              <a:cxnLst/>
              <a:rect l="l" t="t" r="r" b="b"/>
              <a:pathLst>
                <a:path w="14043" h="16141" extrusionOk="0">
                  <a:moveTo>
                    <a:pt x="14043" y="12128"/>
                  </a:moveTo>
                  <a:lnTo>
                    <a:pt x="6991" y="16141"/>
                  </a:lnTo>
                  <a:lnTo>
                    <a:pt x="0" y="12128"/>
                  </a:lnTo>
                  <a:lnTo>
                    <a:pt x="0" y="4013"/>
                  </a:lnTo>
                  <a:lnTo>
                    <a:pt x="7052" y="1"/>
                  </a:lnTo>
                  <a:lnTo>
                    <a:pt x="14043" y="401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a:off x="7030068" y="4980119"/>
              <a:ext cx="434452" cy="503396"/>
            </a:xfrm>
            <a:custGeom>
              <a:avLst/>
              <a:gdLst/>
              <a:ahLst/>
              <a:cxnLst/>
              <a:rect l="l" t="t" r="r" b="b"/>
              <a:pathLst>
                <a:path w="13983" h="16202" extrusionOk="0">
                  <a:moveTo>
                    <a:pt x="6992" y="1"/>
                  </a:moveTo>
                  <a:lnTo>
                    <a:pt x="1" y="4074"/>
                  </a:lnTo>
                  <a:lnTo>
                    <a:pt x="1" y="12128"/>
                  </a:lnTo>
                  <a:lnTo>
                    <a:pt x="6992" y="16201"/>
                  </a:lnTo>
                  <a:lnTo>
                    <a:pt x="13983" y="12128"/>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a:off x="9205962" y="4980119"/>
              <a:ext cx="434452" cy="503396"/>
            </a:xfrm>
            <a:custGeom>
              <a:avLst/>
              <a:gdLst/>
              <a:ahLst/>
              <a:cxnLst/>
              <a:rect l="l" t="t" r="r" b="b"/>
              <a:pathLst>
                <a:path w="13983" h="16202" extrusionOk="0">
                  <a:moveTo>
                    <a:pt x="6991" y="1"/>
                  </a:moveTo>
                  <a:lnTo>
                    <a:pt x="0" y="4074"/>
                  </a:lnTo>
                  <a:lnTo>
                    <a:pt x="0" y="12128"/>
                  </a:lnTo>
                  <a:lnTo>
                    <a:pt x="6991" y="16201"/>
                  </a:lnTo>
                  <a:lnTo>
                    <a:pt x="13982" y="12128"/>
                  </a:lnTo>
                  <a:lnTo>
                    <a:pt x="13982" y="4043"/>
                  </a:lnTo>
                  <a:lnTo>
                    <a:pt x="6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8770578" y="4980119"/>
              <a:ext cx="435415" cy="503396"/>
            </a:xfrm>
            <a:custGeom>
              <a:avLst/>
              <a:gdLst/>
              <a:ahLst/>
              <a:cxnLst/>
              <a:rect l="l" t="t" r="r" b="b"/>
              <a:pathLst>
                <a:path w="14014" h="16202" extrusionOk="0">
                  <a:moveTo>
                    <a:pt x="1" y="12128"/>
                  </a:moveTo>
                  <a:lnTo>
                    <a:pt x="7022" y="16201"/>
                  </a:lnTo>
                  <a:lnTo>
                    <a:pt x="14013" y="12128"/>
                  </a:lnTo>
                  <a:lnTo>
                    <a:pt x="14013" y="4043"/>
                  </a:lnTo>
                  <a:lnTo>
                    <a:pt x="699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a:off x="8988751" y="4603302"/>
              <a:ext cx="434452" cy="502464"/>
            </a:xfrm>
            <a:custGeom>
              <a:avLst/>
              <a:gdLst/>
              <a:ahLst/>
              <a:cxnLst/>
              <a:rect l="l" t="t" r="r" b="b"/>
              <a:pathLst>
                <a:path w="13983" h="16172" extrusionOk="0">
                  <a:moveTo>
                    <a:pt x="0" y="12129"/>
                  </a:moveTo>
                  <a:lnTo>
                    <a:pt x="6991" y="16171"/>
                  </a:lnTo>
                  <a:lnTo>
                    <a:pt x="13982"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8553368" y="4603302"/>
              <a:ext cx="435415" cy="502464"/>
            </a:xfrm>
            <a:custGeom>
              <a:avLst/>
              <a:gdLst/>
              <a:ahLst/>
              <a:cxnLst/>
              <a:rect l="l" t="t" r="r" b="b"/>
              <a:pathLst>
                <a:path w="14014" h="16172" extrusionOk="0">
                  <a:moveTo>
                    <a:pt x="6992" y="1"/>
                  </a:moveTo>
                  <a:lnTo>
                    <a:pt x="1" y="4043"/>
                  </a:lnTo>
                  <a:lnTo>
                    <a:pt x="1" y="12129"/>
                  </a:lnTo>
                  <a:lnTo>
                    <a:pt x="6992" y="16171"/>
                  </a:lnTo>
                  <a:lnTo>
                    <a:pt x="14013" y="12129"/>
                  </a:lnTo>
                  <a:lnTo>
                    <a:pt x="13983" y="4043"/>
                  </a:lnTo>
                  <a:lnTo>
                    <a:pt x="699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a:off x="8117083" y="4603302"/>
              <a:ext cx="436316" cy="502464"/>
            </a:xfrm>
            <a:custGeom>
              <a:avLst/>
              <a:gdLst/>
              <a:ahLst/>
              <a:cxnLst/>
              <a:rect l="l" t="t" r="r" b="b"/>
              <a:pathLst>
                <a:path w="14043" h="16172" extrusionOk="0">
                  <a:moveTo>
                    <a:pt x="0" y="12129"/>
                  </a:moveTo>
                  <a:lnTo>
                    <a:pt x="7052" y="16171"/>
                  </a:lnTo>
                  <a:lnTo>
                    <a:pt x="14043" y="12129"/>
                  </a:lnTo>
                  <a:lnTo>
                    <a:pt x="14043" y="4043"/>
                  </a:lnTo>
                  <a:lnTo>
                    <a:pt x="7052" y="1"/>
                  </a:lnTo>
                  <a:lnTo>
                    <a:pt x="0" y="404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a:off x="7899872" y="4980119"/>
              <a:ext cx="436316" cy="503396"/>
            </a:xfrm>
            <a:custGeom>
              <a:avLst/>
              <a:gdLst/>
              <a:ahLst/>
              <a:cxnLst/>
              <a:rect l="l" t="t" r="r" b="b"/>
              <a:pathLst>
                <a:path w="14043" h="16202" extrusionOk="0">
                  <a:moveTo>
                    <a:pt x="0" y="12128"/>
                  </a:moveTo>
                  <a:lnTo>
                    <a:pt x="7052" y="16201"/>
                  </a:lnTo>
                  <a:lnTo>
                    <a:pt x="14043" y="12128"/>
                  </a:lnTo>
                  <a:lnTo>
                    <a:pt x="14043" y="4043"/>
                  </a:lnTo>
                  <a:lnTo>
                    <a:pt x="6991" y="1"/>
                  </a:lnTo>
                  <a:lnTo>
                    <a:pt x="0" y="4074"/>
                  </a:lnTo>
                  <a:close/>
                </a:path>
              </a:pathLst>
            </a:custGeom>
            <a:solidFill>
              <a:srgbClr val="55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7464488" y="4980119"/>
              <a:ext cx="435415" cy="503396"/>
            </a:xfrm>
            <a:custGeom>
              <a:avLst/>
              <a:gdLst/>
              <a:ahLst/>
              <a:cxnLst/>
              <a:rect l="l" t="t" r="r" b="b"/>
              <a:pathLst>
                <a:path w="14014" h="16202" extrusionOk="0">
                  <a:moveTo>
                    <a:pt x="31" y="12128"/>
                  </a:moveTo>
                  <a:lnTo>
                    <a:pt x="7022" y="16201"/>
                  </a:lnTo>
                  <a:lnTo>
                    <a:pt x="14013" y="12128"/>
                  </a:lnTo>
                  <a:lnTo>
                    <a:pt x="14013" y="4043"/>
                  </a:lnTo>
                  <a:lnTo>
                    <a:pt x="702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6160294" y="4977046"/>
              <a:ext cx="434452" cy="503396"/>
            </a:xfrm>
            <a:custGeom>
              <a:avLst/>
              <a:gdLst/>
              <a:ahLst/>
              <a:cxnLst/>
              <a:rect l="l" t="t" r="r" b="b"/>
              <a:pathLst>
                <a:path w="13983" h="16202" extrusionOk="0">
                  <a:moveTo>
                    <a:pt x="0" y="12128"/>
                  </a:moveTo>
                  <a:lnTo>
                    <a:pt x="6991" y="16201"/>
                  </a:lnTo>
                  <a:lnTo>
                    <a:pt x="13982" y="12128"/>
                  </a:lnTo>
                  <a:lnTo>
                    <a:pt x="13982" y="4043"/>
                  </a:lnTo>
                  <a:lnTo>
                    <a:pt x="6991" y="1"/>
                  </a:lnTo>
                  <a:lnTo>
                    <a:pt x="0" y="40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6377504" y="4603302"/>
              <a:ext cx="435384" cy="502464"/>
            </a:xfrm>
            <a:custGeom>
              <a:avLst/>
              <a:gdLst/>
              <a:ahLst/>
              <a:cxnLst/>
              <a:rect l="l" t="t" r="r" b="b"/>
              <a:pathLst>
                <a:path w="14013" h="16172" extrusionOk="0">
                  <a:moveTo>
                    <a:pt x="0" y="12129"/>
                  </a:moveTo>
                  <a:lnTo>
                    <a:pt x="6991" y="16171"/>
                  </a:lnTo>
                  <a:lnTo>
                    <a:pt x="14013"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5942120" y="4603302"/>
              <a:ext cx="435415" cy="502464"/>
            </a:xfrm>
            <a:custGeom>
              <a:avLst/>
              <a:gdLst/>
              <a:ahLst/>
              <a:cxnLst/>
              <a:rect l="l" t="t" r="r" b="b"/>
              <a:pathLst>
                <a:path w="14014" h="16172" extrusionOk="0">
                  <a:moveTo>
                    <a:pt x="31" y="12129"/>
                  </a:moveTo>
                  <a:lnTo>
                    <a:pt x="7022" y="16171"/>
                  </a:lnTo>
                  <a:lnTo>
                    <a:pt x="14013" y="12129"/>
                  </a:lnTo>
                  <a:lnTo>
                    <a:pt x="14013" y="4043"/>
                  </a:lnTo>
                  <a:lnTo>
                    <a:pt x="7022" y="1"/>
                  </a:lnTo>
                  <a:lnTo>
                    <a:pt x="1"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a:off x="5507700" y="4603302"/>
              <a:ext cx="434452" cy="502464"/>
            </a:xfrm>
            <a:custGeom>
              <a:avLst/>
              <a:gdLst/>
              <a:ahLst/>
              <a:cxnLst/>
              <a:rect l="l" t="t" r="r" b="b"/>
              <a:pathLst>
                <a:path w="13983" h="16172" extrusionOk="0">
                  <a:moveTo>
                    <a:pt x="6992" y="1"/>
                  </a:moveTo>
                  <a:lnTo>
                    <a:pt x="1" y="4043"/>
                  </a:lnTo>
                  <a:lnTo>
                    <a:pt x="1" y="12129"/>
                  </a:lnTo>
                  <a:lnTo>
                    <a:pt x="6992" y="16171"/>
                  </a:lnTo>
                  <a:lnTo>
                    <a:pt x="13983" y="12129"/>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5290489" y="4980119"/>
              <a:ext cx="434452" cy="503396"/>
            </a:xfrm>
            <a:custGeom>
              <a:avLst/>
              <a:gdLst/>
              <a:ahLst/>
              <a:cxnLst/>
              <a:rect l="l" t="t" r="r" b="b"/>
              <a:pathLst>
                <a:path w="13983" h="16202" extrusionOk="0">
                  <a:moveTo>
                    <a:pt x="1" y="12128"/>
                  </a:moveTo>
                  <a:lnTo>
                    <a:pt x="6992" y="16201"/>
                  </a:lnTo>
                  <a:lnTo>
                    <a:pt x="13983" y="12128"/>
                  </a:lnTo>
                  <a:lnTo>
                    <a:pt x="13983" y="4043"/>
                  </a:lnTo>
                  <a:lnTo>
                    <a:pt x="6992" y="1"/>
                  </a:lnTo>
                  <a:lnTo>
                    <a:pt x="1" y="40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8770578" y="4227448"/>
              <a:ext cx="435415" cy="501501"/>
            </a:xfrm>
            <a:custGeom>
              <a:avLst/>
              <a:gdLst/>
              <a:ahLst/>
              <a:cxnLst/>
              <a:rect l="l" t="t" r="r" b="b"/>
              <a:pathLst>
                <a:path w="14014" h="16141" extrusionOk="0">
                  <a:moveTo>
                    <a:pt x="1" y="12098"/>
                  </a:moveTo>
                  <a:lnTo>
                    <a:pt x="7022" y="16140"/>
                  </a:lnTo>
                  <a:lnTo>
                    <a:pt x="14013" y="12098"/>
                  </a:lnTo>
                  <a:lnTo>
                    <a:pt x="14013" y="4013"/>
                  </a:lnTo>
                  <a:lnTo>
                    <a:pt x="6992" y="0"/>
                  </a:lnTo>
                  <a:lnTo>
                    <a:pt x="1"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a:off x="8553368" y="3850631"/>
              <a:ext cx="435415" cy="501501"/>
            </a:xfrm>
            <a:custGeom>
              <a:avLst/>
              <a:gdLst/>
              <a:ahLst/>
              <a:cxnLst/>
              <a:rect l="l" t="t" r="r" b="b"/>
              <a:pathLst>
                <a:path w="14014" h="16141" extrusionOk="0">
                  <a:moveTo>
                    <a:pt x="1" y="12128"/>
                  </a:moveTo>
                  <a:lnTo>
                    <a:pt x="6992" y="16141"/>
                  </a:lnTo>
                  <a:lnTo>
                    <a:pt x="14013" y="12128"/>
                  </a:lnTo>
                  <a:lnTo>
                    <a:pt x="13983" y="4013"/>
                  </a:lnTo>
                  <a:lnTo>
                    <a:pt x="6992" y="1"/>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7899872" y="4227448"/>
              <a:ext cx="436316" cy="501501"/>
            </a:xfrm>
            <a:custGeom>
              <a:avLst/>
              <a:gdLst/>
              <a:ahLst/>
              <a:cxnLst/>
              <a:rect l="l" t="t" r="r" b="b"/>
              <a:pathLst>
                <a:path w="14043" h="16141" extrusionOk="0">
                  <a:moveTo>
                    <a:pt x="6991" y="0"/>
                  </a:moveTo>
                  <a:lnTo>
                    <a:pt x="0" y="4013"/>
                  </a:lnTo>
                  <a:lnTo>
                    <a:pt x="0" y="12098"/>
                  </a:lnTo>
                  <a:lnTo>
                    <a:pt x="7052" y="16140"/>
                  </a:lnTo>
                  <a:lnTo>
                    <a:pt x="14043" y="12098"/>
                  </a:lnTo>
                  <a:lnTo>
                    <a:pt x="14043" y="4013"/>
                  </a:lnTo>
                  <a:lnTo>
                    <a:pt x="699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7464488" y="42274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a:off x="6812857" y="38506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6594715" y="4228984"/>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5290489" y="42274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8770578" y="3473814"/>
              <a:ext cx="435415" cy="501501"/>
            </a:xfrm>
            <a:custGeom>
              <a:avLst/>
              <a:gdLst/>
              <a:ahLst/>
              <a:cxnLst/>
              <a:rect l="l" t="t" r="r" b="b"/>
              <a:pathLst>
                <a:path w="14014" h="16141" extrusionOk="0">
                  <a:moveTo>
                    <a:pt x="1" y="12129"/>
                  </a:moveTo>
                  <a:lnTo>
                    <a:pt x="7022" y="16141"/>
                  </a:lnTo>
                  <a:lnTo>
                    <a:pt x="14013" y="12129"/>
                  </a:lnTo>
                  <a:lnTo>
                    <a:pt x="14013" y="4043"/>
                  </a:lnTo>
                  <a:lnTo>
                    <a:pt x="6992" y="1"/>
                  </a:lnTo>
                  <a:lnTo>
                    <a:pt x="1" y="404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8988751" y="3096065"/>
              <a:ext cx="434452" cy="503396"/>
            </a:xfrm>
            <a:custGeom>
              <a:avLst/>
              <a:gdLst/>
              <a:ahLst/>
              <a:cxnLst/>
              <a:rect l="l" t="t" r="r" b="b"/>
              <a:pathLst>
                <a:path w="13983" h="16202" extrusionOk="0">
                  <a:moveTo>
                    <a:pt x="0" y="12159"/>
                  </a:moveTo>
                  <a:lnTo>
                    <a:pt x="6991" y="16201"/>
                  </a:lnTo>
                  <a:lnTo>
                    <a:pt x="13982" y="12128"/>
                  </a:lnTo>
                  <a:lnTo>
                    <a:pt x="13982" y="4073"/>
                  </a:lnTo>
                  <a:lnTo>
                    <a:pt x="6991" y="0"/>
                  </a:lnTo>
                  <a:lnTo>
                    <a:pt x="0" y="407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8117083" y="3096065"/>
              <a:ext cx="436316" cy="503396"/>
            </a:xfrm>
            <a:custGeom>
              <a:avLst/>
              <a:gdLst/>
              <a:ahLst/>
              <a:cxnLst/>
              <a:rect l="l" t="t" r="r" b="b"/>
              <a:pathLst>
                <a:path w="14043" h="16202" extrusionOk="0">
                  <a:moveTo>
                    <a:pt x="0" y="12159"/>
                  </a:moveTo>
                  <a:lnTo>
                    <a:pt x="7052" y="16201"/>
                  </a:lnTo>
                  <a:lnTo>
                    <a:pt x="14043" y="12128"/>
                  </a:lnTo>
                  <a:lnTo>
                    <a:pt x="14043" y="4073"/>
                  </a:lnTo>
                  <a:lnTo>
                    <a:pt x="7052" y="0"/>
                  </a:lnTo>
                  <a:lnTo>
                    <a:pt x="0" y="407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7899872" y="3473814"/>
              <a:ext cx="436316" cy="501501"/>
            </a:xfrm>
            <a:custGeom>
              <a:avLst/>
              <a:gdLst/>
              <a:ahLst/>
              <a:cxnLst/>
              <a:rect l="l" t="t" r="r" b="b"/>
              <a:pathLst>
                <a:path w="14043" h="16141" extrusionOk="0">
                  <a:moveTo>
                    <a:pt x="0" y="12129"/>
                  </a:moveTo>
                  <a:lnTo>
                    <a:pt x="7052" y="16141"/>
                  </a:lnTo>
                  <a:lnTo>
                    <a:pt x="14043" y="12129"/>
                  </a:lnTo>
                  <a:lnTo>
                    <a:pt x="14043" y="4043"/>
                  </a:lnTo>
                  <a:lnTo>
                    <a:pt x="6991" y="1"/>
                  </a:lnTo>
                  <a:lnTo>
                    <a:pt x="0"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7464488" y="3473814"/>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7030068" y="3473814"/>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247278" y="3096065"/>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9205962" y="2719248"/>
              <a:ext cx="434452" cy="503396"/>
            </a:xfrm>
            <a:custGeom>
              <a:avLst/>
              <a:gdLst/>
              <a:ahLst/>
              <a:cxnLst/>
              <a:rect l="l" t="t" r="r" b="b"/>
              <a:pathLst>
                <a:path w="13983" h="16202" extrusionOk="0">
                  <a:moveTo>
                    <a:pt x="6991" y="1"/>
                  </a:moveTo>
                  <a:lnTo>
                    <a:pt x="0" y="4074"/>
                  </a:lnTo>
                  <a:lnTo>
                    <a:pt x="0" y="12159"/>
                  </a:lnTo>
                  <a:lnTo>
                    <a:pt x="6991" y="16201"/>
                  </a:lnTo>
                  <a:lnTo>
                    <a:pt x="13982" y="12128"/>
                  </a:lnTo>
                  <a:lnTo>
                    <a:pt x="13982" y="4074"/>
                  </a:lnTo>
                  <a:lnTo>
                    <a:pt x="699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8770578" y="2719248"/>
              <a:ext cx="435415" cy="503396"/>
            </a:xfrm>
            <a:custGeom>
              <a:avLst/>
              <a:gdLst/>
              <a:ahLst/>
              <a:cxnLst/>
              <a:rect l="l" t="t" r="r" b="b"/>
              <a:pathLst>
                <a:path w="14014" h="16202" extrusionOk="0">
                  <a:moveTo>
                    <a:pt x="1" y="12159"/>
                  </a:moveTo>
                  <a:lnTo>
                    <a:pt x="7022" y="16201"/>
                  </a:lnTo>
                  <a:lnTo>
                    <a:pt x="14013" y="12128"/>
                  </a:lnTo>
                  <a:lnTo>
                    <a:pt x="14013" y="4074"/>
                  </a:lnTo>
                  <a:lnTo>
                    <a:pt x="6992" y="1"/>
                  </a:lnTo>
                  <a:lnTo>
                    <a:pt x="1" y="4074"/>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5071384" y="4855466"/>
              <a:ext cx="436347" cy="501501"/>
            </a:xfrm>
            <a:custGeom>
              <a:avLst/>
              <a:gdLst/>
              <a:ahLst/>
              <a:cxnLst/>
              <a:rect l="l" t="t" r="r" b="b"/>
              <a:pathLst>
                <a:path w="14044" h="16141" extrusionOk="0">
                  <a:moveTo>
                    <a:pt x="7053" y="0"/>
                  </a:moveTo>
                  <a:lnTo>
                    <a:pt x="1" y="4013"/>
                  </a:lnTo>
                  <a:lnTo>
                    <a:pt x="1" y="12098"/>
                  </a:lnTo>
                  <a:lnTo>
                    <a:pt x="6992" y="16140"/>
                  </a:lnTo>
                  <a:lnTo>
                    <a:pt x="14044" y="12098"/>
                  </a:lnTo>
                  <a:lnTo>
                    <a:pt x="14044" y="4013"/>
                  </a:lnTo>
                  <a:lnTo>
                    <a:pt x="7053"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3747367" y="4855466"/>
              <a:ext cx="434452" cy="501501"/>
            </a:xfrm>
            <a:custGeom>
              <a:avLst/>
              <a:gdLst/>
              <a:ahLst/>
              <a:cxnLst/>
              <a:rect l="l" t="t" r="r" b="b"/>
              <a:pathLst>
                <a:path w="13983" h="16141" extrusionOk="0">
                  <a:moveTo>
                    <a:pt x="6991" y="0"/>
                  </a:moveTo>
                  <a:lnTo>
                    <a:pt x="0" y="4013"/>
                  </a:lnTo>
                  <a:lnTo>
                    <a:pt x="0" y="12098"/>
                  </a:lnTo>
                  <a:lnTo>
                    <a:pt x="6991" y="16140"/>
                  </a:lnTo>
                  <a:lnTo>
                    <a:pt x="13982" y="12098"/>
                  </a:lnTo>
                  <a:lnTo>
                    <a:pt x="13982" y="4013"/>
                  </a:lnTo>
                  <a:lnTo>
                    <a:pt x="6991" y="0"/>
                  </a:lnTo>
                  <a:close/>
                </a:path>
              </a:pathLst>
            </a:custGeom>
            <a:solidFill>
              <a:srgbClr val="FFFFFF">
                <a:alpha val="3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8553368" y="1410331"/>
              <a:ext cx="435415" cy="501501"/>
            </a:xfrm>
            <a:custGeom>
              <a:avLst/>
              <a:gdLst/>
              <a:ahLst/>
              <a:cxnLst/>
              <a:rect l="l" t="t" r="r" b="b"/>
              <a:pathLst>
                <a:path w="14014" h="16141" extrusionOk="0">
                  <a:moveTo>
                    <a:pt x="6992" y="0"/>
                  </a:moveTo>
                  <a:lnTo>
                    <a:pt x="1" y="4043"/>
                  </a:lnTo>
                  <a:lnTo>
                    <a:pt x="1" y="12128"/>
                  </a:lnTo>
                  <a:lnTo>
                    <a:pt x="6992" y="16140"/>
                  </a:lnTo>
                  <a:lnTo>
                    <a:pt x="13983" y="12128"/>
                  </a:lnTo>
                  <a:lnTo>
                    <a:pt x="14013" y="4043"/>
                  </a:lnTo>
                  <a:lnTo>
                    <a:pt x="6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5507700"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5290489"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27" name="Google Shape;227;p14"/>
            <p:cNvSpPr/>
            <p:nvPr/>
          </p:nvSpPr>
          <p:spPr>
            <a:xfrm>
              <a:off x="6160294" y="3677820"/>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6160294" y="4478649"/>
              <a:ext cx="434452" cy="501501"/>
            </a:xfrm>
            <a:custGeom>
              <a:avLst/>
              <a:gdLst/>
              <a:ahLst/>
              <a:cxnLst/>
              <a:rect l="l" t="t" r="r" b="b"/>
              <a:pathLst>
                <a:path w="13983" h="16141" extrusionOk="0">
                  <a:moveTo>
                    <a:pt x="13982" y="12128"/>
                  </a:moveTo>
                  <a:lnTo>
                    <a:pt x="6991" y="16141"/>
                  </a:lnTo>
                  <a:lnTo>
                    <a:pt x="0" y="12128"/>
                  </a:lnTo>
                  <a:lnTo>
                    <a:pt x="0" y="4013"/>
                  </a:lnTo>
                  <a:lnTo>
                    <a:pt x="6991" y="1"/>
                  </a:lnTo>
                  <a:lnTo>
                    <a:pt x="13982" y="401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5724910" y="3427551"/>
              <a:ext cx="435415" cy="502433"/>
            </a:xfrm>
            <a:custGeom>
              <a:avLst/>
              <a:gdLst/>
              <a:ahLst/>
              <a:cxnLst/>
              <a:rect l="l" t="t" r="r" b="b"/>
              <a:pathLst>
                <a:path w="14014" h="16171" extrusionOk="0">
                  <a:moveTo>
                    <a:pt x="14013" y="12128"/>
                  </a:moveTo>
                  <a:lnTo>
                    <a:pt x="6992" y="16171"/>
                  </a:lnTo>
                  <a:lnTo>
                    <a:pt x="1" y="12128"/>
                  </a:lnTo>
                  <a:lnTo>
                    <a:pt x="1" y="4043"/>
                  </a:lnTo>
                  <a:lnTo>
                    <a:pt x="7022" y="0"/>
                  </a:lnTo>
                  <a:lnTo>
                    <a:pt x="14013"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4418821" y="4478649"/>
              <a:ext cx="435384" cy="501501"/>
            </a:xfrm>
            <a:custGeom>
              <a:avLst/>
              <a:gdLst/>
              <a:ahLst/>
              <a:cxnLst/>
              <a:rect l="l" t="t" r="r" b="b"/>
              <a:pathLst>
                <a:path w="14013" h="16141" extrusionOk="0">
                  <a:moveTo>
                    <a:pt x="14013" y="12128"/>
                  </a:moveTo>
                  <a:lnTo>
                    <a:pt x="7022" y="16141"/>
                  </a:lnTo>
                  <a:lnTo>
                    <a:pt x="1" y="12128"/>
                  </a:lnTo>
                  <a:lnTo>
                    <a:pt x="31" y="4013"/>
                  </a:lnTo>
                  <a:lnTo>
                    <a:pt x="7022" y="1"/>
                  </a:lnTo>
                  <a:lnTo>
                    <a:pt x="1401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8117083" y="2093126"/>
              <a:ext cx="436316" cy="501501"/>
            </a:xfrm>
            <a:custGeom>
              <a:avLst/>
              <a:gdLst/>
              <a:ahLst/>
              <a:cxnLst/>
              <a:rect l="l" t="t" r="r" b="b"/>
              <a:pathLst>
                <a:path w="14043" h="16141" extrusionOk="0">
                  <a:moveTo>
                    <a:pt x="14043" y="12098"/>
                  </a:moveTo>
                  <a:lnTo>
                    <a:pt x="7052" y="16140"/>
                  </a:lnTo>
                  <a:lnTo>
                    <a:pt x="0" y="12098"/>
                  </a:lnTo>
                  <a:lnTo>
                    <a:pt x="61" y="4013"/>
                  </a:lnTo>
                  <a:lnTo>
                    <a:pt x="7052" y="0"/>
                  </a:lnTo>
                  <a:lnTo>
                    <a:pt x="1404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6377504" y="4855466"/>
              <a:ext cx="435384" cy="501501"/>
            </a:xfrm>
            <a:custGeom>
              <a:avLst/>
              <a:gdLst/>
              <a:ahLst/>
              <a:cxnLst/>
              <a:rect l="l" t="t" r="r" b="b"/>
              <a:pathLst>
                <a:path w="14013" h="16141" extrusionOk="0">
                  <a:moveTo>
                    <a:pt x="13982" y="12098"/>
                  </a:moveTo>
                  <a:lnTo>
                    <a:pt x="6991" y="16140"/>
                  </a:lnTo>
                  <a:lnTo>
                    <a:pt x="0" y="12098"/>
                  </a:lnTo>
                  <a:lnTo>
                    <a:pt x="0" y="4013"/>
                  </a:lnTo>
                  <a:lnTo>
                    <a:pt x="6991" y="0"/>
                  </a:lnTo>
                  <a:lnTo>
                    <a:pt x="14013"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6812857"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8117083" y="4855466"/>
              <a:ext cx="436316" cy="501501"/>
            </a:xfrm>
            <a:custGeom>
              <a:avLst/>
              <a:gdLst/>
              <a:ahLst/>
              <a:cxnLst/>
              <a:rect l="l" t="t" r="r" b="b"/>
              <a:pathLst>
                <a:path w="14043" h="16141" extrusionOk="0">
                  <a:moveTo>
                    <a:pt x="14043" y="12098"/>
                  </a:moveTo>
                  <a:lnTo>
                    <a:pt x="7052" y="16140"/>
                  </a:lnTo>
                  <a:lnTo>
                    <a:pt x="0" y="12098"/>
                  </a:lnTo>
                  <a:lnTo>
                    <a:pt x="0" y="4013"/>
                  </a:lnTo>
                  <a:lnTo>
                    <a:pt x="7052" y="0"/>
                  </a:lnTo>
                  <a:lnTo>
                    <a:pt x="14043" y="401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8336157"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8770578"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8988751" y="4855466"/>
              <a:ext cx="434452" cy="501501"/>
            </a:xfrm>
            <a:custGeom>
              <a:avLst/>
              <a:gdLst/>
              <a:ahLst/>
              <a:cxnLst/>
              <a:rect l="l" t="t" r="r" b="b"/>
              <a:pathLst>
                <a:path w="13983" h="16141" extrusionOk="0">
                  <a:moveTo>
                    <a:pt x="13982" y="12098"/>
                  </a:moveTo>
                  <a:lnTo>
                    <a:pt x="6991" y="16140"/>
                  </a:lnTo>
                  <a:lnTo>
                    <a:pt x="0" y="12098"/>
                  </a:lnTo>
                  <a:lnTo>
                    <a:pt x="0" y="4013"/>
                  </a:lnTo>
                  <a:lnTo>
                    <a:pt x="6991" y="0"/>
                  </a:lnTo>
                  <a:lnTo>
                    <a:pt x="13982"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6812857"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6812857" y="2251769"/>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4636963"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7464488" y="3724083"/>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7682662"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8770578" y="3724083"/>
              <a:ext cx="435415" cy="503396"/>
            </a:xfrm>
            <a:custGeom>
              <a:avLst/>
              <a:gdLst/>
              <a:ahLst/>
              <a:cxnLst/>
              <a:rect l="l" t="t" r="r" b="b"/>
              <a:pathLst>
                <a:path w="14014" h="16202" extrusionOk="0">
                  <a:moveTo>
                    <a:pt x="14013" y="12159"/>
                  </a:moveTo>
                  <a:lnTo>
                    <a:pt x="6992" y="16201"/>
                  </a:lnTo>
                  <a:lnTo>
                    <a:pt x="1" y="12128"/>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8988751"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7247278" y="3347266"/>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8117083" y="3347266"/>
              <a:ext cx="436316" cy="503396"/>
            </a:xfrm>
            <a:custGeom>
              <a:avLst/>
              <a:gdLst/>
              <a:ahLst/>
              <a:cxnLst/>
              <a:rect l="l" t="t" r="r" b="b"/>
              <a:pathLst>
                <a:path w="14043" h="16202" extrusionOk="0">
                  <a:moveTo>
                    <a:pt x="14043" y="12129"/>
                  </a:moveTo>
                  <a:lnTo>
                    <a:pt x="7052" y="16202"/>
                  </a:lnTo>
                  <a:lnTo>
                    <a:pt x="0" y="12129"/>
                  </a:lnTo>
                  <a:lnTo>
                    <a:pt x="0" y="4074"/>
                  </a:lnTo>
                  <a:lnTo>
                    <a:pt x="7052" y="1"/>
                  </a:lnTo>
                  <a:lnTo>
                    <a:pt x="14043" y="4074"/>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8117083" y="2594595"/>
              <a:ext cx="436316" cy="501501"/>
            </a:xfrm>
            <a:custGeom>
              <a:avLst/>
              <a:gdLst/>
              <a:ahLst/>
              <a:cxnLst/>
              <a:rect l="l" t="t" r="r" b="b"/>
              <a:pathLst>
                <a:path w="14043" h="16141" extrusionOk="0">
                  <a:moveTo>
                    <a:pt x="14043" y="12128"/>
                  </a:moveTo>
                  <a:lnTo>
                    <a:pt x="7052" y="16140"/>
                  </a:lnTo>
                  <a:lnTo>
                    <a:pt x="0" y="12128"/>
                  </a:lnTo>
                  <a:lnTo>
                    <a:pt x="0" y="4013"/>
                  </a:lnTo>
                  <a:lnTo>
                    <a:pt x="7052" y="0"/>
                  </a:lnTo>
                  <a:lnTo>
                    <a:pt x="1404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8336157" y="2971412"/>
              <a:ext cx="434452" cy="502433"/>
            </a:xfrm>
            <a:custGeom>
              <a:avLst/>
              <a:gdLst/>
              <a:ahLst/>
              <a:cxnLst/>
              <a:rect l="l" t="t" r="r" b="b"/>
              <a:pathLst>
                <a:path w="13983" h="16171" extrusionOk="0">
                  <a:moveTo>
                    <a:pt x="6992" y="0"/>
                  </a:moveTo>
                  <a:lnTo>
                    <a:pt x="1" y="4012"/>
                  </a:lnTo>
                  <a:lnTo>
                    <a:pt x="1" y="12098"/>
                  </a:lnTo>
                  <a:lnTo>
                    <a:pt x="6992" y="16171"/>
                  </a:lnTo>
                  <a:lnTo>
                    <a:pt x="13983" y="12098"/>
                  </a:lnTo>
                  <a:lnTo>
                    <a:pt x="13983" y="4043"/>
                  </a:lnTo>
                  <a:lnTo>
                    <a:pt x="6992" y="0"/>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8770578" y="2971412"/>
              <a:ext cx="435415" cy="502433"/>
            </a:xfrm>
            <a:custGeom>
              <a:avLst/>
              <a:gdLst/>
              <a:ahLst/>
              <a:cxnLst/>
              <a:rect l="l" t="t" r="r" b="b"/>
              <a:pathLst>
                <a:path w="14014" h="16171" extrusionOk="0">
                  <a:moveTo>
                    <a:pt x="14013" y="12098"/>
                  </a:moveTo>
                  <a:lnTo>
                    <a:pt x="6992" y="16171"/>
                  </a:lnTo>
                  <a:lnTo>
                    <a:pt x="1" y="12098"/>
                  </a:lnTo>
                  <a:lnTo>
                    <a:pt x="1" y="4012"/>
                  </a:lnTo>
                  <a:lnTo>
                    <a:pt x="7022" y="0"/>
                  </a:lnTo>
                  <a:lnTo>
                    <a:pt x="14013" y="404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8988751" y="3347266"/>
              <a:ext cx="434452" cy="503396"/>
            </a:xfrm>
            <a:custGeom>
              <a:avLst/>
              <a:gdLst/>
              <a:ahLst/>
              <a:cxnLst/>
              <a:rect l="l" t="t" r="r" b="b"/>
              <a:pathLst>
                <a:path w="13983" h="16202" extrusionOk="0">
                  <a:moveTo>
                    <a:pt x="6991" y="1"/>
                  </a:moveTo>
                  <a:lnTo>
                    <a:pt x="0" y="4074"/>
                  </a:lnTo>
                  <a:lnTo>
                    <a:pt x="0" y="12129"/>
                  </a:lnTo>
                  <a:lnTo>
                    <a:pt x="6991" y="16202"/>
                  </a:lnTo>
                  <a:lnTo>
                    <a:pt x="13982" y="12129"/>
                  </a:lnTo>
                  <a:lnTo>
                    <a:pt x="13982" y="4074"/>
                  </a:lnTo>
                  <a:lnTo>
                    <a:pt x="6991"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8988751" y="2594595"/>
              <a:ext cx="434452" cy="501501"/>
            </a:xfrm>
            <a:custGeom>
              <a:avLst/>
              <a:gdLst/>
              <a:ahLst/>
              <a:cxnLst/>
              <a:rect l="l" t="t" r="r" b="b"/>
              <a:pathLst>
                <a:path w="13983" h="16141" extrusionOk="0">
                  <a:moveTo>
                    <a:pt x="13982" y="12128"/>
                  </a:moveTo>
                  <a:lnTo>
                    <a:pt x="6991" y="16140"/>
                  </a:lnTo>
                  <a:lnTo>
                    <a:pt x="0" y="12128"/>
                  </a:lnTo>
                  <a:lnTo>
                    <a:pt x="0" y="4013"/>
                  </a:lnTo>
                  <a:lnTo>
                    <a:pt x="6991" y="0"/>
                  </a:lnTo>
                  <a:lnTo>
                    <a:pt x="13982"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5724910"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4"/>
          <p:cNvGrpSpPr/>
          <p:nvPr/>
        </p:nvGrpSpPr>
        <p:grpSpPr>
          <a:xfrm rot="10800000">
            <a:off x="937583" y="1860997"/>
            <a:ext cx="509082" cy="506938"/>
            <a:chOff x="6557866" y="2143179"/>
            <a:chExt cx="509082" cy="506938"/>
          </a:xfrm>
        </p:grpSpPr>
        <p:sp>
          <p:nvSpPr>
            <p:cNvPr id="254" name="Google Shape;254;p14"/>
            <p:cNvSpPr/>
            <p:nvPr/>
          </p:nvSpPr>
          <p:spPr>
            <a:xfrm>
              <a:off x="6557866" y="2384220"/>
              <a:ext cx="25540" cy="23427"/>
            </a:xfrm>
            <a:custGeom>
              <a:avLst/>
              <a:gdLst/>
              <a:ahLst/>
              <a:cxnLst/>
              <a:rect l="l" t="t" r="r" b="b"/>
              <a:pathLst>
                <a:path w="822" h="754" extrusionOk="0">
                  <a:moveTo>
                    <a:pt x="426" y="1"/>
                  </a:moveTo>
                  <a:cubicBezTo>
                    <a:pt x="328" y="1"/>
                    <a:pt x="229" y="39"/>
                    <a:pt x="153" y="115"/>
                  </a:cubicBezTo>
                  <a:cubicBezTo>
                    <a:pt x="1" y="267"/>
                    <a:pt x="1" y="510"/>
                    <a:pt x="153" y="662"/>
                  </a:cubicBezTo>
                  <a:cubicBezTo>
                    <a:pt x="229" y="723"/>
                    <a:pt x="328" y="753"/>
                    <a:pt x="426" y="753"/>
                  </a:cubicBezTo>
                  <a:cubicBezTo>
                    <a:pt x="525" y="753"/>
                    <a:pt x="624" y="723"/>
                    <a:pt x="700" y="662"/>
                  </a:cubicBezTo>
                  <a:cubicBezTo>
                    <a:pt x="821" y="510"/>
                    <a:pt x="821"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6639083" y="2303718"/>
              <a:ext cx="23644" cy="23644"/>
            </a:xfrm>
            <a:custGeom>
              <a:avLst/>
              <a:gdLst/>
              <a:ahLst/>
              <a:cxnLst/>
              <a:rect l="l" t="t" r="r" b="b"/>
              <a:pathLst>
                <a:path w="761" h="761" extrusionOk="0">
                  <a:moveTo>
                    <a:pt x="396" y="1"/>
                  </a:moveTo>
                  <a:cubicBezTo>
                    <a:pt x="183" y="1"/>
                    <a:pt x="1" y="183"/>
                    <a:pt x="1" y="396"/>
                  </a:cubicBezTo>
                  <a:cubicBezTo>
                    <a:pt x="1" y="609"/>
                    <a:pt x="183" y="760"/>
                    <a:pt x="396" y="760"/>
                  </a:cubicBezTo>
                  <a:cubicBezTo>
                    <a:pt x="609" y="760"/>
                    <a:pt x="761" y="609"/>
                    <a:pt x="761" y="396"/>
                  </a:cubicBezTo>
                  <a:cubicBezTo>
                    <a:pt x="761" y="183"/>
                    <a:pt x="609"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6719368" y="2223433"/>
              <a:ext cx="23644" cy="23644"/>
            </a:xfrm>
            <a:custGeom>
              <a:avLst/>
              <a:gdLst/>
              <a:ahLst/>
              <a:cxnLst/>
              <a:rect l="l" t="t" r="r" b="b"/>
              <a:pathLst>
                <a:path w="761" h="761" extrusionOk="0">
                  <a:moveTo>
                    <a:pt x="396" y="1"/>
                  </a:moveTo>
                  <a:cubicBezTo>
                    <a:pt x="183" y="1"/>
                    <a:pt x="0" y="183"/>
                    <a:pt x="0" y="396"/>
                  </a:cubicBezTo>
                  <a:cubicBezTo>
                    <a:pt x="0" y="609"/>
                    <a:pt x="183" y="761"/>
                    <a:pt x="396" y="761"/>
                  </a:cubicBezTo>
                  <a:cubicBezTo>
                    <a:pt x="608" y="761"/>
                    <a:pt x="760" y="609"/>
                    <a:pt x="760" y="396"/>
                  </a:cubicBezTo>
                  <a:cubicBezTo>
                    <a:pt x="760" y="18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6798689" y="2143179"/>
              <a:ext cx="25540" cy="22464"/>
            </a:xfrm>
            <a:custGeom>
              <a:avLst/>
              <a:gdLst/>
              <a:ahLst/>
              <a:cxnLst/>
              <a:rect l="l" t="t" r="r" b="b"/>
              <a:pathLst>
                <a:path w="822" h="723" extrusionOk="0">
                  <a:moveTo>
                    <a:pt x="445" y="0"/>
                  </a:moveTo>
                  <a:cubicBezTo>
                    <a:pt x="350" y="0"/>
                    <a:pt x="244" y="31"/>
                    <a:pt x="153" y="92"/>
                  </a:cubicBezTo>
                  <a:cubicBezTo>
                    <a:pt x="1" y="244"/>
                    <a:pt x="1" y="456"/>
                    <a:pt x="153" y="608"/>
                  </a:cubicBezTo>
                  <a:cubicBezTo>
                    <a:pt x="229" y="684"/>
                    <a:pt x="327" y="722"/>
                    <a:pt x="422" y="722"/>
                  </a:cubicBezTo>
                  <a:cubicBezTo>
                    <a:pt x="517" y="722"/>
                    <a:pt x="609" y="684"/>
                    <a:pt x="669" y="608"/>
                  </a:cubicBezTo>
                  <a:cubicBezTo>
                    <a:pt x="821" y="456"/>
                    <a:pt x="821" y="244"/>
                    <a:pt x="669" y="92"/>
                  </a:cubicBezTo>
                  <a:cubicBezTo>
                    <a:pt x="624" y="31"/>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6718436" y="2384220"/>
              <a:ext cx="26472" cy="23427"/>
            </a:xfrm>
            <a:custGeom>
              <a:avLst/>
              <a:gdLst/>
              <a:ahLst/>
              <a:cxnLst/>
              <a:rect l="l" t="t" r="r" b="b"/>
              <a:pathLst>
                <a:path w="852" h="754" extrusionOk="0">
                  <a:moveTo>
                    <a:pt x="426" y="1"/>
                  </a:moveTo>
                  <a:cubicBezTo>
                    <a:pt x="327" y="1"/>
                    <a:pt x="228" y="39"/>
                    <a:pt x="152" y="115"/>
                  </a:cubicBezTo>
                  <a:cubicBezTo>
                    <a:pt x="0" y="267"/>
                    <a:pt x="0" y="510"/>
                    <a:pt x="152" y="662"/>
                  </a:cubicBezTo>
                  <a:cubicBezTo>
                    <a:pt x="228" y="723"/>
                    <a:pt x="327" y="753"/>
                    <a:pt x="426" y="753"/>
                  </a:cubicBezTo>
                  <a:cubicBezTo>
                    <a:pt x="524" y="753"/>
                    <a:pt x="623" y="723"/>
                    <a:pt x="699" y="662"/>
                  </a:cubicBezTo>
                  <a:cubicBezTo>
                    <a:pt x="851" y="510"/>
                    <a:pt x="851" y="267"/>
                    <a:pt x="699" y="115"/>
                  </a:cubicBezTo>
                  <a:cubicBezTo>
                    <a:pt x="623" y="39"/>
                    <a:pt x="524"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6798689" y="2303967"/>
              <a:ext cx="25540" cy="24110"/>
            </a:xfrm>
            <a:custGeom>
              <a:avLst/>
              <a:gdLst/>
              <a:ahLst/>
              <a:cxnLst/>
              <a:rect l="l" t="t" r="r" b="b"/>
              <a:pathLst>
                <a:path w="822" h="776" extrusionOk="0">
                  <a:moveTo>
                    <a:pt x="445" y="0"/>
                  </a:moveTo>
                  <a:cubicBezTo>
                    <a:pt x="350" y="0"/>
                    <a:pt x="244" y="38"/>
                    <a:pt x="153" y="114"/>
                  </a:cubicBezTo>
                  <a:cubicBezTo>
                    <a:pt x="1" y="266"/>
                    <a:pt x="1" y="509"/>
                    <a:pt x="153" y="661"/>
                  </a:cubicBezTo>
                  <a:cubicBezTo>
                    <a:pt x="229" y="737"/>
                    <a:pt x="327" y="775"/>
                    <a:pt x="422" y="775"/>
                  </a:cubicBezTo>
                  <a:cubicBezTo>
                    <a:pt x="517" y="775"/>
                    <a:pt x="609" y="737"/>
                    <a:pt x="669" y="661"/>
                  </a:cubicBezTo>
                  <a:cubicBezTo>
                    <a:pt x="821" y="509"/>
                    <a:pt x="821" y="266"/>
                    <a:pt x="669" y="114"/>
                  </a:cubicBezTo>
                  <a:cubicBezTo>
                    <a:pt x="624" y="38"/>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6879906" y="2223682"/>
              <a:ext cx="26472" cy="24110"/>
            </a:xfrm>
            <a:custGeom>
              <a:avLst/>
              <a:gdLst/>
              <a:ahLst/>
              <a:cxnLst/>
              <a:rect l="l" t="t" r="r" b="b"/>
              <a:pathLst>
                <a:path w="852" h="776" extrusionOk="0">
                  <a:moveTo>
                    <a:pt x="426" y="1"/>
                  </a:moveTo>
                  <a:cubicBezTo>
                    <a:pt x="327" y="1"/>
                    <a:pt x="229" y="39"/>
                    <a:pt x="153" y="115"/>
                  </a:cubicBezTo>
                  <a:cubicBezTo>
                    <a:pt x="1" y="267"/>
                    <a:pt x="1" y="510"/>
                    <a:pt x="153" y="662"/>
                  </a:cubicBezTo>
                  <a:cubicBezTo>
                    <a:pt x="229" y="738"/>
                    <a:pt x="327" y="776"/>
                    <a:pt x="426" y="776"/>
                  </a:cubicBezTo>
                  <a:cubicBezTo>
                    <a:pt x="525" y="776"/>
                    <a:pt x="624" y="738"/>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6798689" y="2465437"/>
              <a:ext cx="25540" cy="24110"/>
            </a:xfrm>
            <a:custGeom>
              <a:avLst/>
              <a:gdLst/>
              <a:ahLst/>
              <a:cxnLst/>
              <a:rect l="l" t="t" r="r" b="b"/>
              <a:pathLst>
                <a:path w="822" h="776" extrusionOk="0">
                  <a:moveTo>
                    <a:pt x="445" y="1"/>
                  </a:moveTo>
                  <a:cubicBezTo>
                    <a:pt x="350" y="1"/>
                    <a:pt x="244" y="39"/>
                    <a:pt x="153" y="115"/>
                  </a:cubicBezTo>
                  <a:cubicBezTo>
                    <a:pt x="1" y="267"/>
                    <a:pt x="1" y="510"/>
                    <a:pt x="153" y="662"/>
                  </a:cubicBezTo>
                  <a:cubicBezTo>
                    <a:pt x="229" y="738"/>
                    <a:pt x="327" y="776"/>
                    <a:pt x="422" y="776"/>
                  </a:cubicBezTo>
                  <a:cubicBezTo>
                    <a:pt x="517" y="776"/>
                    <a:pt x="609" y="738"/>
                    <a:pt x="669" y="662"/>
                  </a:cubicBezTo>
                  <a:cubicBezTo>
                    <a:pt x="821" y="510"/>
                    <a:pt x="821" y="267"/>
                    <a:pt x="669" y="115"/>
                  </a:cubicBezTo>
                  <a:cubicBezTo>
                    <a:pt x="624" y="39"/>
                    <a:pt x="540" y="1"/>
                    <a:pt x="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6879906" y="2384220"/>
              <a:ext cx="26472" cy="23427"/>
            </a:xfrm>
            <a:custGeom>
              <a:avLst/>
              <a:gdLst/>
              <a:ahLst/>
              <a:cxnLst/>
              <a:rect l="l" t="t" r="r" b="b"/>
              <a:pathLst>
                <a:path w="852" h="754" extrusionOk="0">
                  <a:moveTo>
                    <a:pt x="426" y="1"/>
                  </a:moveTo>
                  <a:cubicBezTo>
                    <a:pt x="327" y="1"/>
                    <a:pt x="229" y="39"/>
                    <a:pt x="153" y="115"/>
                  </a:cubicBezTo>
                  <a:cubicBezTo>
                    <a:pt x="1" y="267"/>
                    <a:pt x="1" y="510"/>
                    <a:pt x="153" y="662"/>
                  </a:cubicBezTo>
                  <a:cubicBezTo>
                    <a:pt x="229" y="723"/>
                    <a:pt x="327" y="753"/>
                    <a:pt x="426" y="753"/>
                  </a:cubicBezTo>
                  <a:cubicBezTo>
                    <a:pt x="525" y="753"/>
                    <a:pt x="624" y="723"/>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6960191" y="2303967"/>
              <a:ext cx="26472" cy="24110"/>
            </a:xfrm>
            <a:custGeom>
              <a:avLst/>
              <a:gdLst/>
              <a:ahLst/>
              <a:cxnLst/>
              <a:rect l="l" t="t" r="r" b="b"/>
              <a:pathLst>
                <a:path w="852" h="776" extrusionOk="0">
                  <a:moveTo>
                    <a:pt x="426" y="0"/>
                  </a:moveTo>
                  <a:cubicBezTo>
                    <a:pt x="327" y="0"/>
                    <a:pt x="228" y="38"/>
                    <a:pt x="152" y="114"/>
                  </a:cubicBezTo>
                  <a:cubicBezTo>
                    <a:pt x="0" y="266"/>
                    <a:pt x="0" y="509"/>
                    <a:pt x="152" y="661"/>
                  </a:cubicBezTo>
                  <a:cubicBezTo>
                    <a:pt x="228" y="737"/>
                    <a:pt x="327" y="775"/>
                    <a:pt x="426" y="775"/>
                  </a:cubicBezTo>
                  <a:cubicBezTo>
                    <a:pt x="525" y="775"/>
                    <a:pt x="623" y="737"/>
                    <a:pt x="699" y="661"/>
                  </a:cubicBezTo>
                  <a:cubicBezTo>
                    <a:pt x="851" y="509"/>
                    <a:pt x="851" y="266"/>
                    <a:pt x="699" y="114"/>
                  </a:cubicBezTo>
                  <a:cubicBezTo>
                    <a:pt x="623"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6881802" y="2546437"/>
              <a:ext cx="23644" cy="23644"/>
            </a:xfrm>
            <a:custGeom>
              <a:avLst/>
              <a:gdLst/>
              <a:ahLst/>
              <a:cxnLst/>
              <a:rect l="l" t="t" r="r" b="b"/>
              <a:pathLst>
                <a:path w="761" h="761" extrusionOk="0">
                  <a:moveTo>
                    <a:pt x="365" y="0"/>
                  </a:moveTo>
                  <a:cubicBezTo>
                    <a:pt x="152" y="0"/>
                    <a:pt x="0" y="152"/>
                    <a:pt x="0" y="365"/>
                  </a:cubicBezTo>
                  <a:cubicBezTo>
                    <a:pt x="0" y="578"/>
                    <a:pt x="152" y="760"/>
                    <a:pt x="365" y="760"/>
                  </a:cubicBezTo>
                  <a:cubicBezTo>
                    <a:pt x="578" y="760"/>
                    <a:pt x="760" y="578"/>
                    <a:pt x="760" y="365"/>
                  </a:cubicBezTo>
                  <a:cubicBezTo>
                    <a:pt x="760" y="152"/>
                    <a:pt x="578" y="0"/>
                    <a:pt x="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6961123" y="2465220"/>
              <a:ext cx="23644" cy="23644"/>
            </a:xfrm>
            <a:custGeom>
              <a:avLst/>
              <a:gdLst/>
              <a:ahLst/>
              <a:cxnLst/>
              <a:rect l="l" t="t" r="r" b="b"/>
              <a:pathLst>
                <a:path w="761" h="761" extrusionOk="0">
                  <a:moveTo>
                    <a:pt x="396" y="0"/>
                  </a:moveTo>
                  <a:cubicBezTo>
                    <a:pt x="183" y="0"/>
                    <a:pt x="1" y="183"/>
                    <a:pt x="1" y="395"/>
                  </a:cubicBezTo>
                  <a:cubicBezTo>
                    <a:pt x="1" y="608"/>
                    <a:pt x="183" y="760"/>
                    <a:pt x="396" y="760"/>
                  </a:cubicBezTo>
                  <a:cubicBezTo>
                    <a:pt x="609" y="760"/>
                    <a:pt x="761" y="608"/>
                    <a:pt x="761" y="395"/>
                  </a:cubicBezTo>
                  <a:cubicBezTo>
                    <a:pt x="761" y="183"/>
                    <a:pt x="609"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7040445" y="2384220"/>
              <a:ext cx="26503" cy="23427"/>
            </a:xfrm>
            <a:custGeom>
              <a:avLst/>
              <a:gdLst/>
              <a:ahLst/>
              <a:cxnLst/>
              <a:rect l="l" t="t" r="r" b="b"/>
              <a:pathLst>
                <a:path w="853" h="754" extrusionOk="0">
                  <a:moveTo>
                    <a:pt x="438" y="1"/>
                  </a:moveTo>
                  <a:cubicBezTo>
                    <a:pt x="335" y="1"/>
                    <a:pt x="229" y="39"/>
                    <a:pt x="153" y="115"/>
                  </a:cubicBezTo>
                  <a:cubicBezTo>
                    <a:pt x="1" y="267"/>
                    <a:pt x="1" y="510"/>
                    <a:pt x="153" y="662"/>
                  </a:cubicBezTo>
                  <a:cubicBezTo>
                    <a:pt x="229" y="723"/>
                    <a:pt x="328" y="753"/>
                    <a:pt x="427" y="753"/>
                  </a:cubicBezTo>
                  <a:cubicBezTo>
                    <a:pt x="525" y="753"/>
                    <a:pt x="624" y="723"/>
                    <a:pt x="700" y="662"/>
                  </a:cubicBezTo>
                  <a:cubicBezTo>
                    <a:pt x="852" y="510"/>
                    <a:pt x="852" y="267"/>
                    <a:pt x="700" y="115"/>
                  </a:cubicBezTo>
                  <a:cubicBezTo>
                    <a:pt x="639" y="39"/>
                    <a:pt x="541" y="1"/>
                    <a:pt x="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6638151" y="2464505"/>
              <a:ext cx="26472" cy="23396"/>
            </a:xfrm>
            <a:custGeom>
              <a:avLst/>
              <a:gdLst/>
              <a:ahLst/>
              <a:cxnLst/>
              <a:rect l="l" t="t" r="r" b="b"/>
              <a:pathLst>
                <a:path w="852" h="753" extrusionOk="0">
                  <a:moveTo>
                    <a:pt x="426" y="0"/>
                  </a:moveTo>
                  <a:cubicBezTo>
                    <a:pt x="327" y="0"/>
                    <a:pt x="228" y="38"/>
                    <a:pt x="152" y="114"/>
                  </a:cubicBezTo>
                  <a:cubicBezTo>
                    <a:pt x="0" y="266"/>
                    <a:pt x="0" y="510"/>
                    <a:pt x="152" y="662"/>
                  </a:cubicBezTo>
                  <a:cubicBezTo>
                    <a:pt x="228" y="722"/>
                    <a:pt x="320" y="753"/>
                    <a:pt x="415" y="753"/>
                  </a:cubicBezTo>
                  <a:cubicBezTo>
                    <a:pt x="510" y="753"/>
                    <a:pt x="608" y="722"/>
                    <a:pt x="700" y="662"/>
                  </a:cubicBezTo>
                  <a:cubicBezTo>
                    <a:pt x="851" y="510"/>
                    <a:pt x="851" y="266"/>
                    <a:pt x="700" y="114"/>
                  </a:cubicBezTo>
                  <a:cubicBezTo>
                    <a:pt x="624"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6718436" y="2545722"/>
              <a:ext cx="26472" cy="24110"/>
            </a:xfrm>
            <a:custGeom>
              <a:avLst/>
              <a:gdLst/>
              <a:ahLst/>
              <a:cxnLst/>
              <a:rect l="l" t="t" r="r" b="b"/>
              <a:pathLst>
                <a:path w="852" h="776" extrusionOk="0">
                  <a:moveTo>
                    <a:pt x="426" y="0"/>
                  </a:moveTo>
                  <a:cubicBezTo>
                    <a:pt x="327" y="0"/>
                    <a:pt x="228" y="38"/>
                    <a:pt x="152" y="114"/>
                  </a:cubicBezTo>
                  <a:cubicBezTo>
                    <a:pt x="0" y="266"/>
                    <a:pt x="0" y="510"/>
                    <a:pt x="152" y="662"/>
                  </a:cubicBezTo>
                  <a:cubicBezTo>
                    <a:pt x="228" y="738"/>
                    <a:pt x="327" y="776"/>
                    <a:pt x="426" y="776"/>
                  </a:cubicBezTo>
                  <a:cubicBezTo>
                    <a:pt x="524" y="776"/>
                    <a:pt x="623" y="738"/>
                    <a:pt x="699" y="662"/>
                  </a:cubicBezTo>
                  <a:cubicBezTo>
                    <a:pt x="851" y="510"/>
                    <a:pt x="851" y="266"/>
                    <a:pt x="699" y="114"/>
                  </a:cubicBezTo>
                  <a:cubicBezTo>
                    <a:pt x="623" y="38"/>
                    <a:pt x="524"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6798689" y="2626007"/>
              <a:ext cx="25540" cy="24110"/>
            </a:xfrm>
            <a:custGeom>
              <a:avLst/>
              <a:gdLst/>
              <a:ahLst/>
              <a:cxnLst/>
              <a:rect l="l" t="t" r="r" b="b"/>
              <a:pathLst>
                <a:path w="822" h="776" extrusionOk="0">
                  <a:moveTo>
                    <a:pt x="422" y="0"/>
                  </a:moveTo>
                  <a:cubicBezTo>
                    <a:pt x="327" y="0"/>
                    <a:pt x="229" y="38"/>
                    <a:pt x="153" y="114"/>
                  </a:cubicBezTo>
                  <a:cubicBezTo>
                    <a:pt x="1" y="266"/>
                    <a:pt x="1" y="509"/>
                    <a:pt x="153" y="661"/>
                  </a:cubicBezTo>
                  <a:cubicBezTo>
                    <a:pt x="244" y="737"/>
                    <a:pt x="350" y="775"/>
                    <a:pt x="445" y="775"/>
                  </a:cubicBezTo>
                  <a:cubicBezTo>
                    <a:pt x="540" y="775"/>
                    <a:pt x="624" y="737"/>
                    <a:pt x="669" y="661"/>
                  </a:cubicBezTo>
                  <a:cubicBezTo>
                    <a:pt x="821" y="509"/>
                    <a:pt x="821" y="266"/>
                    <a:pt x="669" y="114"/>
                  </a:cubicBezTo>
                  <a:cubicBezTo>
                    <a:pt x="609" y="38"/>
                    <a:pt x="517"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4"/>
          <p:cNvGrpSpPr/>
          <p:nvPr/>
        </p:nvGrpSpPr>
        <p:grpSpPr>
          <a:xfrm rot="10800000">
            <a:off x="-1155168" y="894192"/>
            <a:ext cx="1044511" cy="1040037"/>
            <a:chOff x="8115187" y="2576885"/>
            <a:chExt cx="1044511" cy="1040037"/>
          </a:xfrm>
        </p:grpSpPr>
        <p:sp>
          <p:nvSpPr>
            <p:cNvPr id="271" name="Google Shape;271;p14"/>
            <p:cNvSpPr/>
            <p:nvPr/>
          </p:nvSpPr>
          <p:spPr>
            <a:xfrm>
              <a:off x="8115187" y="3073384"/>
              <a:ext cx="51980" cy="46791"/>
            </a:xfrm>
            <a:custGeom>
              <a:avLst/>
              <a:gdLst/>
              <a:ahLst/>
              <a:cxnLst/>
              <a:rect l="l" t="t" r="r" b="b"/>
              <a:pathLst>
                <a:path w="1673" h="1506" extrusionOk="0">
                  <a:moveTo>
                    <a:pt x="848" y="1"/>
                  </a:moveTo>
                  <a:cubicBezTo>
                    <a:pt x="654" y="1"/>
                    <a:pt x="456"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31" y="62"/>
                    <a:pt x="1041" y="1"/>
                    <a:pt x="8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8281381"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8446673" y="2742147"/>
              <a:ext cx="51949" cy="47506"/>
            </a:xfrm>
            <a:custGeom>
              <a:avLst/>
              <a:gdLst/>
              <a:ahLst/>
              <a:cxnLst/>
              <a:rect l="l" t="t" r="r" b="b"/>
              <a:pathLst>
                <a:path w="1672"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8611935" y="2576885"/>
              <a:ext cx="51980" cy="47475"/>
            </a:xfrm>
            <a:custGeom>
              <a:avLst/>
              <a:gdLst/>
              <a:ahLst/>
              <a:cxnLst/>
              <a:rect l="l" t="t" r="r" b="b"/>
              <a:pathLst>
                <a:path w="1673" h="1528"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8446673"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8611935" y="2907408"/>
              <a:ext cx="51980" cy="47506"/>
            </a:xfrm>
            <a:custGeom>
              <a:avLst/>
              <a:gdLst/>
              <a:ahLst/>
              <a:cxnLst/>
              <a:rect l="l" t="t" r="r" b="b"/>
              <a:pathLst>
                <a:path w="1673"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8776264" y="2742395"/>
              <a:ext cx="51017" cy="47257"/>
            </a:xfrm>
            <a:custGeom>
              <a:avLst/>
              <a:gdLst/>
              <a:ahLst/>
              <a:cxnLst/>
              <a:rect l="l" t="t" r="r" b="b"/>
              <a:pathLst>
                <a:path w="1642" h="1521" extrusionOk="0">
                  <a:moveTo>
                    <a:pt x="821" y="0"/>
                  </a:moveTo>
                  <a:cubicBezTo>
                    <a:pt x="623" y="0"/>
                    <a:pt x="426" y="76"/>
                    <a:pt x="274" y="228"/>
                  </a:cubicBezTo>
                  <a:cubicBezTo>
                    <a:pt x="0" y="532"/>
                    <a:pt x="0" y="1019"/>
                    <a:pt x="274" y="1292"/>
                  </a:cubicBezTo>
                  <a:cubicBezTo>
                    <a:pt x="426" y="1444"/>
                    <a:pt x="623" y="1520"/>
                    <a:pt x="821" y="1520"/>
                  </a:cubicBezTo>
                  <a:cubicBezTo>
                    <a:pt x="1019" y="1520"/>
                    <a:pt x="1216" y="1444"/>
                    <a:pt x="1368" y="1292"/>
                  </a:cubicBezTo>
                  <a:cubicBezTo>
                    <a:pt x="1642" y="1019"/>
                    <a:pt x="1642" y="532"/>
                    <a:pt x="1368" y="228"/>
                  </a:cubicBezTo>
                  <a:cubicBezTo>
                    <a:pt x="1216" y="76"/>
                    <a:pt x="1019" y="0"/>
                    <a:pt x="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8611935" y="3238894"/>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8777196" y="3073384"/>
              <a:ext cx="51980" cy="46791"/>
            </a:xfrm>
            <a:custGeom>
              <a:avLst/>
              <a:gdLst/>
              <a:ahLst/>
              <a:cxnLst/>
              <a:rect l="l" t="t" r="r" b="b"/>
              <a:pathLst>
                <a:path w="1673" h="1506" extrusionOk="0">
                  <a:moveTo>
                    <a:pt x="825" y="1"/>
                  </a:moveTo>
                  <a:cubicBezTo>
                    <a:pt x="631" y="1"/>
                    <a:pt x="441" y="62"/>
                    <a:pt x="305" y="183"/>
                  </a:cubicBezTo>
                  <a:cubicBezTo>
                    <a:pt x="1" y="518"/>
                    <a:pt x="1" y="943"/>
                    <a:pt x="305" y="1278"/>
                  </a:cubicBezTo>
                  <a:cubicBezTo>
                    <a:pt x="457" y="1430"/>
                    <a:pt x="647" y="1506"/>
                    <a:pt x="837" y="1506"/>
                  </a:cubicBezTo>
                  <a:cubicBezTo>
                    <a:pt x="1027" y="1506"/>
                    <a:pt x="1217" y="1430"/>
                    <a:pt x="1368" y="1278"/>
                  </a:cubicBezTo>
                  <a:cubicBezTo>
                    <a:pt x="1672" y="943"/>
                    <a:pt x="1672" y="518"/>
                    <a:pt x="1368" y="183"/>
                  </a:cubicBezTo>
                  <a:cubicBezTo>
                    <a:pt x="1217" y="62"/>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8942457"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8777196" y="3404186"/>
              <a:ext cx="51980" cy="46543"/>
            </a:xfrm>
            <a:custGeom>
              <a:avLst/>
              <a:gdLst/>
              <a:ahLst/>
              <a:cxnLst/>
              <a:rect l="l" t="t" r="r" b="b"/>
              <a:pathLst>
                <a:path w="1673" h="1498" extrusionOk="0">
                  <a:moveTo>
                    <a:pt x="825" y="0"/>
                  </a:moveTo>
                  <a:cubicBezTo>
                    <a:pt x="631" y="0"/>
                    <a:pt x="441" y="68"/>
                    <a:pt x="305" y="205"/>
                  </a:cubicBezTo>
                  <a:cubicBezTo>
                    <a:pt x="1" y="509"/>
                    <a:pt x="1" y="965"/>
                    <a:pt x="305" y="1269"/>
                  </a:cubicBezTo>
                  <a:cubicBezTo>
                    <a:pt x="457" y="1421"/>
                    <a:pt x="647" y="1497"/>
                    <a:pt x="837" y="1497"/>
                  </a:cubicBezTo>
                  <a:cubicBezTo>
                    <a:pt x="1027" y="1497"/>
                    <a:pt x="1217" y="1421"/>
                    <a:pt x="1368" y="1269"/>
                  </a:cubicBezTo>
                  <a:cubicBezTo>
                    <a:pt x="1672" y="965"/>
                    <a:pt x="1672" y="509"/>
                    <a:pt x="1368" y="205"/>
                  </a:cubicBezTo>
                  <a:cubicBezTo>
                    <a:pt x="1217" y="68"/>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8942457" y="3238894"/>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9107750"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282344" y="3237713"/>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8446673" y="3404404"/>
              <a:ext cx="51949" cy="46543"/>
            </a:xfrm>
            <a:custGeom>
              <a:avLst/>
              <a:gdLst/>
              <a:ahLst/>
              <a:cxnLst/>
              <a:rect l="l" t="t" r="r" b="b"/>
              <a:pathLst>
                <a:path w="1672" h="1498" extrusionOk="0">
                  <a:moveTo>
                    <a:pt x="836" y="1"/>
                  </a:moveTo>
                  <a:cubicBezTo>
                    <a:pt x="646" y="1"/>
                    <a:pt x="456" y="77"/>
                    <a:pt x="304" y="229"/>
                  </a:cubicBezTo>
                  <a:cubicBezTo>
                    <a:pt x="0" y="533"/>
                    <a:pt x="0" y="988"/>
                    <a:pt x="304" y="1292"/>
                  </a:cubicBezTo>
                  <a:cubicBezTo>
                    <a:pt x="441" y="1429"/>
                    <a:pt x="631" y="1498"/>
                    <a:pt x="825" y="1498"/>
                  </a:cubicBezTo>
                  <a:cubicBezTo>
                    <a:pt x="1018" y="1498"/>
                    <a:pt x="1216" y="1429"/>
                    <a:pt x="1368" y="1292"/>
                  </a:cubicBezTo>
                  <a:cubicBezTo>
                    <a:pt x="1672" y="988"/>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8611935" y="3569665"/>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41" y="1445"/>
                    <a:pt x="631" y="1521"/>
                    <a:pt x="825" y="1521"/>
                  </a:cubicBezTo>
                  <a:cubicBezTo>
                    <a:pt x="1019"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14"/>
          <p:cNvGrpSpPr/>
          <p:nvPr/>
        </p:nvGrpSpPr>
        <p:grpSpPr>
          <a:xfrm rot="10800000">
            <a:off x="1083984" y="172187"/>
            <a:ext cx="1038857" cy="1038888"/>
            <a:chOff x="5881689" y="3300040"/>
            <a:chExt cx="1038857" cy="1038888"/>
          </a:xfrm>
        </p:grpSpPr>
        <p:sp>
          <p:nvSpPr>
            <p:cNvPr id="288" name="Google Shape;288;p14"/>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14"/>
            <p:cNvGrpSpPr/>
            <p:nvPr/>
          </p:nvGrpSpPr>
          <p:grpSpPr>
            <a:xfrm>
              <a:off x="5881689" y="3300040"/>
              <a:ext cx="1038857" cy="1038888"/>
              <a:chOff x="5881689" y="3300040"/>
              <a:chExt cx="1038857" cy="1038888"/>
            </a:xfrm>
          </p:grpSpPr>
          <p:sp>
            <p:nvSpPr>
              <p:cNvPr id="290" name="Google Shape;290;p14"/>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5" name="Google Shape;305;p14"/>
          <p:cNvGrpSpPr/>
          <p:nvPr/>
        </p:nvGrpSpPr>
        <p:grpSpPr>
          <a:xfrm rot="10800000">
            <a:off x="142832" y="-734012"/>
            <a:ext cx="1038857" cy="1039820"/>
            <a:chOff x="7203842" y="4586307"/>
            <a:chExt cx="1038857" cy="1039820"/>
          </a:xfrm>
        </p:grpSpPr>
        <p:sp>
          <p:nvSpPr>
            <p:cNvPr id="306" name="Google Shape;306;p14"/>
            <p:cNvSpPr/>
            <p:nvPr/>
          </p:nvSpPr>
          <p:spPr>
            <a:xfrm>
              <a:off x="7203842" y="5083054"/>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7366276" y="4917078"/>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7531537" y="4751816"/>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7699657" y="4586307"/>
              <a:ext cx="47226" cy="47257"/>
            </a:xfrm>
            <a:custGeom>
              <a:avLst/>
              <a:gdLst/>
              <a:ahLst/>
              <a:cxnLst/>
              <a:rect l="l" t="t" r="r" b="b"/>
              <a:pathLst>
                <a:path w="1520" h="1521" extrusionOk="0">
                  <a:moveTo>
                    <a:pt x="760" y="1"/>
                  </a:moveTo>
                  <a:cubicBezTo>
                    <a:pt x="335" y="1"/>
                    <a:pt x="0" y="335"/>
                    <a:pt x="0" y="761"/>
                  </a:cubicBezTo>
                  <a:cubicBezTo>
                    <a:pt x="0" y="1156"/>
                    <a:pt x="335" y="1520"/>
                    <a:pt x="760" y="1520"/>
                  </a:cubicBezTo>
                  <a:cubicBezTo>
                    <a:pt x="1186" y="1520"/>
                    <a:pt x="1520" y="115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7531537" y="5082339"/>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7696799" y="4917078"/>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7862091" y="4751816"/>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4"/>
            <p:cNvSpPr/>
            <p:nvPr/>
          </p:nvSpPr>
          <p:spPr>
            <a:xfrm>
              <a:off x="7696799" y="5247632"/>
              <a:ext cx="51980" cy="46543"/>
            </a:xfrm>
            <a:custGeom>
              <a:avLst/>
              <a:gdLst/>
              <a:ahLst/>
              <a:cxnLst/>
              <a:rect l="l" t="t" r="r" b="b"/>
              <a:pathLst>
                <a:path w="1673" h="1498" extrusionOk="0">
                  <a:moveTo>
                    <a:pt x="825" y="0"/>
                  </a:moveTo>
                  <a:cubicBezTo>
                    <a:pt x="632" y="0"/>
                    <a:pt x="442" y="69"/>
                    <a:pt x="305" y="205"/>
                  </a:cubicBezTo>
                  <a:cubicBezTo>
                    <a:pt x="1" y="509"/>
                    <a:pt x="1" y="965"/>
                    <a:pt x="305" y="1269"/>
                  </a:cubicBezTo>
                  <a:cubicBezTo>
                    <a:pt x="457" y="1421"/>
                    <a:pt x="647" y="1497"/>
                    <a:pt x="837" y="1497"/>
                  </a:cubicBezTo>
                  <a:cubicBezTo>
                    <a:pt x="1027" y="1497"/>
                    <a:pt x="1217" y="1421"/>
                    <a:pt x="1369" y="1269"/>
                  </a:cubicBezTo>
                  <a:cubicBezTo>
                    <a:pt x="1673" y="965"/>
                    <a:pt x="1673" y="509"/>
                    <a:pt x="1369" y="205"/>
                  </a:cubicBezTo>
                  <a:cubicBezTo>
                    <a:pt x="1217" y="69"/>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7862091" y="5082339"/>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8027352" y="4917078"/>
              <a:ext cx="51980" cy="46543"/>
            </a:xfrm>
            <a:custGeom>
              <a:avLst/>
              <a:gdLst/>
              <a:ahLst/>
              <a:cxnLst/>
              <a:rect l="l" t="t" r="r" b="b"/>
              <a:pathLst>
                <a:path w="1673"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7862091" y="5412893"/>
              <a:ext cx="51949" cy="46543"/>
            </a:xfrm>
            <a:custGeom>
              <a:avLst/>
              <a:gdLst/>
              <a:ahLst/>
              <a:cxnLst/>
              <a:rect l="l" t="t" r="r" b="b"/>
              <a:pathLst>
                <a:path w="1672" h="1498" extrusionOk="0">
                  <a:moveTo>
                    <a:pt x="836" y="0"/>
                  </a:moveTo>
                  <a:cubicBezTo>
                    <a:pt x="646" y="0"/>
                    <a:pt x="456" y="69"/>
                    <a:pt x="304" y="206"/>
                  </a:cubicBezTo>
                  <a:cubicBezTo>
                    <a:pt x="0" y="510"/>
                    <a:pt x="0" y="965"/>
                    <a:pt x="304" y="1269"/>
                  </a:cubicBezTo>
                  <a:cubicBezTo>
                    <a:pt x="456" y="1421"/>
                    <a:pt x="646" y="1497"/>
                    <a:pt x="836" y="1497"/>
                  </a:cubicBezTo>
                  <a:cubicBezTo>
                    <a:pt x="1026" y="1497"/>
                    <a:pt x="1216" y="1421"/>
                    <a:pt x="1368" y="1269"/>
                  </a:cubicBezTo>
                  <a:cubicBezTo>
                    <a:pt x="1672" y="965"/>
                    <a:pt x="1672" y="510"/>
                    <a:pt x="1368" y="206"/>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8027352" y="5247632"/>
              <a:ext cx="51980" cy="46543"/>
            </a:xfrm>
            <a:custGeom>
              <a:avLst/>
              <a:gdLst/>
              <a:ahLst/>
              <a:cxnLst/>
              <a:rect l="l" t="t" r="r" b="b"/>
              <a:pathLst>
                <a:path w="1673" h="1498" extrusionOk="0">
                  <a:moveTo>
                    <a:pt x="836" y="0"/>
                  </a:moveTo>
                  <a:cubicBezTo>
                    <a:pt x="646" y="0"/>
                    <a:pt x="456" y="69"/>
                    <a:pt x="304" y="205"/>
                  </a:cubicBezTo>
                  <a:cubicBezTo>
                    <a:pt x="0" y="509"/>
                    <a:pt x="0" y="965"/>
                    <a:pt x="304" y="1269"/>
                  </a:cubicBezTo>
                  <a:cubicBezTo>
                    <a:pt x="456" y="1421"/>
                    <a:pt x="646" y="1497"/>
                    <a:pt x="836" y="1497"/>
                  </a:cubicBezTo>
                  <a:cubicBezTo>
                    <a:pt x="1026" y="1497"/>
                    <a:pt x="1216" y="1421"/>
                    <a:pt x="1368" y="1269"/>
                  </a:cubicBezTo>
                  <a:cubicBezTo>
                    <a:pt x="1672" y="965"/>
                    <a:pt x="1672" y="509"/>
                    <a:pt x="1368" y="205"/>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8195441" y="5083054"/>
              <a:ext cx="47257" cy="47257"/>
            </a:xfrm>
            <a:custGeom>
              <a:avLst/>
              <a:gdLst/>
              <a:ahLst/>
              <a:cxnLst/>
              <a:rect l="l" t="t" r="r" b="b"/>
              <a:pathLst>
                <a:path w="1521" h="1521" extrusionOk="0">
                  <a:moveTo>
                    <a:pt x="761" y="1"/>
                  </a:moveTo>
                  <a:cubicBezTo>
                    <a:pt x="335" y="1"/>
                    <a:pt x="1" y="335"/>
                    <a:pt x="1" y="761"/>
                  </a:cubicBezTo>
                  <a:cubicBezTo>
                    <a:pt x="1" y="1186"/>
                    <a:pt x="335" y="1521"/>
                    <a:pt x="761" y="1521"/>
                  </a:cubicBezTo>
                  <a:cubicBezTo>
                    <a:pt x="1186" y="1521"/>
                    <a:pt x="1521" y="1186"/>
                    <a:pt x="1521" y="761"/>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7366276" y="5247849"/>
              <a:ext cx="51980" cy="46543"/>
            </a:xfrm>
            <a:custGeom>
              <a:avLst/>
              <a:gdLst/>
              <a:ahLst/>
              <a:cxnLst/>
              <a:rect l="l" t="t" r="r" b="b"/>
              <a:pathLst>
                <a:path w="1673" h="1498" extrusionOk="0">
                  <a:moveTo>
                    <a:pt x="836" y="1"/>
                  </a:moveTo>
                  <a:cubicBezTo>
                    <a:pt x="646" y="1"/>
                    <a:pt x="456" y="77"/>
                    <a:pt x="304" y="229"/>
                  </a:cubicBezTo>
                  <a:cubicBezTo>
                    <a:pt x="0" y="533"/>
                    <a:pt x="0" y="989"/>
                    <a:pt x="304" y="1293"/>
                  </a:cubicBezTo>
                  <a:cubicBezTo>
                    <a:pt x="441" y="1429"/>
                    <a:pt x="631" y="1498"/>
                    <a:pt x="825" y="1498"/>
                  </a:cubicBezTo>
                  <a:cubicBezTo>
                    <a:pt x="1019" y="1498"/>
                    <a:pt x="1216" y="1429"/>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7531537" y="5413141"/>
              <a:ext cx="51980" cy="47226"/>
            </a:xfrm>
            <a:custGeom>
              <a:avLst/>
              <a:gdLst/>
              <a:ahLst/>
              <a:cxnLst/>
              <a:rect l="l" t="t" r="r" b="b"/>
              <a:pathLst>
                <a:path w="1673" h="1520" extrusionOk="0">
                  <a:moveTo>
                    <a:pt x="837" y="0"/>
                  </a:moveTo>
                  <a:cubicBezTo>
                    <a:pt x="647" y="0"/>
                    <a:pt x="457" y="76"/>
                    <a:pt x="305" y="228"/>
                  </a:cubicBezTo>
                  <a:cubicBezTo>
                    <a:pt x="1" y="532"/>
                    <a:pt x="1" y="988"/>
                    <a:pt x="305" y="1292"/>
                  </a:cubicBezTo>
                  <a:cubicBezTo>
                    <a:pt x="441" y="1444"/>
                    <a:pt x="631" y="1520"/>
                    <a:pt x="825" y="1520"/>
                  </a:cubicBezTo>
                  <a:cubicBezTo>
                    <a:pt x="1019"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7699657" y="5578869"/>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words">
  <p:cSld name="TITLE_1">
    <p:spTree>
      <p:nvGrpSpPr>
        <p:cNvPr id="1" name="Shape 322"/>
        <p:cNvGrpSpPr/>
        <p:nvPr/>
      </p:nvGrpSpPr>
      <p:grpSpPr>
        <a:xfrm>
          <a:off x="0" y="0"/>
          <a:ext cx="0" cy="0"/>
          <a:chOff x="0" y="0"/>
          <a:chExt cx="0" cy="0"/>
        </a:xfrm>
      </p:grpSpPr>
      <p:grpSp>
        <p:nvGrpSpPr>
          <p:cNvPr id="323" name="Google Shape;323;p15"/>
          <p:cNvGrpSpPr/>
          <p:nvPr/>
        </p:nvGrpSpPr>
        <p:grpSpPr>
          <a:xfrm>
            <a:off x="5195167" y="2349312"/>
            <a:ext cx="5893047" cy="4073184"/>
            <a:chOff x="3747367" y="1410331"/>
            <a:chExt cx="5893047" cy="4073184"/>
          </a:xfrm>
        </p:grpSpPr>
        <p:sp>
          <p:nvSpPr>
            <p:cNvPr id="324" name="Google Shape;324;p15"/>
            <p:cNvSpPr/>
            <p:nvPr/>
          </p:nvSpPr>
          <p:spPr>
            <a:xfrm>
              <a:off x="8336157" y="3724083"/>
              <a:ext cx="434452" cy="503396"/>
            </a:xfrm>
            <a:custGeom>
              <a:avLst/>
              <a:gdLst/>
              <a:ahLst/>
              <a:cxnLst/>
              <a:rect l="l" t="t" r="r" b="b"/>
              <a:pathLst>
                <a:path w="13983" h="16202" extrusionOk="0">
                  <a:moveTo>
                    <a:pt x="6992" y="1"/>
                  </a:moveTo>
                  <a:lnTo>
                    <a:pt x="1" y="4074"/>
                  </a:lnTo>
                  <a:lnTo>
                    <a:pt x="1" y="12128"/>
                  </a:lnTo>
                  <a:lnTo>
                    <a:pt x="6992" y="16201"/>
                  </a:lnTo>
                  <a:lnTo>
                    <a:pt x="13983" y="12159"/>
                  </a:lnTo>
                  <a:lnTo>
                    <a:pt x="13983" y="4074"/>
                  </a:lnTo>
                  <a:lnTo>
                    <a:pt x="699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a:off x="8988751" y="3850631"/>
              <a:ext cx="434452" cy="501501"/>
            </a:xfrm>
            <a:custGeom>
              <a:avLst/>
              <a:gdLst/>
              <a:ahLst/>
              <a:cxnLst/>
              <a:rect l="l" t="t" r="r" b="b"/>
              <a:pathLst>
                <a:path w="13983" h="16141" extrusionOk="0">
                  <a:moveTo>
                    <a:pt x="0" y="12128"/>
                  </a:moveTo>
                  <a:lnTo>
                    <a:pt x="6991" y="16141"/>
                  </a:lnTo>
                  <a:lnTo>
                    <a:pt x="13982" y="12128"/>
                  </a:lnTo>
                  <a:lnTo>
                    <a:pt x="13982" y="4013"/>
                  </a:lnTo>
                  <a:lnTo>
                    <a:pt x="6991" y="1"/>
                  </a:lnTo>
                  <a:lnTo>
                    <a:pt x="0" y="401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7899872" y="4478649"/>
              <a:ext cx="436316" cy="501501"/>
            </a:xfrm>
            <a:custGeom>
              <a:avLst/>
              <a:gdLst/>
              <a:ahLst/>
              <a:cxnLst/>
              <a:rect l="l" t="t" r="r" b="b"/>
              <a:pathLst>
                <a:path w="14043" h="16141" extrusionOk="0">
                  <a:moveTo>
                    <a:pt x="14043" y="12128"/>
                  </a:moveTo>
                  <a:lnTo>
                    <a:pt x="6991" y="16141"/>
                  </a:lnTo>
                  <a:lnTo>
                    <a:pt x="0" y="12128"/>
                  </a:lnTo>
                  <a:lnTo>
                    <a:pt x="0" y="4013"/>
                  </a:lnTo>
                  <a:lnTo>
                    <a:pt x="7052" y="1"/>
                  </a:lnTo>
                  <a:lnTo>
                    <a:pt x="14043" y="401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a:off x="7030068" y="4980119"/>
              <a:ext cx="434452" cy="503396"/>
            </a:xfrm>
            <a:custGeom>
              <a:avLst/>
              <a:gdLst/>
              <a:ahLst/>
              <a:cxnLst/>
              <a:rect l="l" t="t" r="r" b="b"/>
              <a:pathLst>
                <a:path w="13983" h="16202" extrusionOk="0">
                  <a:moveTo>
                    <a:pt x="6992" y="1"/>
                  </a:moveTo>
                  <a:lnTo>
                    <a:pt x="1" y="4074"/>
                  </a:lnTo>
                  <a:lnTo>
                    <a:pt x="1" y="12128"/>
                  </a:lnTo>
                  <a:lnTo>
                    <a:pt x="6992" y="16201"/>
                  </a:lnTo>
                  <a:lnTo>
                    <a:pt x="13983" y="12128"/>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a:off x="9205962" y="4980119"/>
              <a:ext cx="434452" cy="503396"/>
            </a:xfrm>
            <a:custGeom>
              <a:avLst/>
              <a:gdLst/>
              <a:ahLst/>
              <a:cxnLst/>
              <a:rect l="l" t="t" r="r" b="b"/>
              <a:pathLst>
                <a:path w="13983" h="16202" extrusionOk="0">
                  <a:moveTo>
                    <a:pt x="6991" y="1"/>
                  </a:moveTo>
                  <a:lnTo>
                    <a:pt x="0" y="4074"/>
                  </a:lnTo>
                  <a:lnTo>
                    <a:pt x="0" y="12128"/>
                  </a:lnTo>
                  <a:lnTo>
                    <a:pt x="6991" y="16201"/>
                  </a:lnTo>
                  <a:lnTo>
                    <a:pt x="13982" y="12128"/>
                  </a:lnTo>
                  <a:lnTo>
                    <a:pt x="13982" y="4043"/>
                  </a:lnTo>
                  <a:lnTo>
                    <a:pt x="6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8770578" y="4980119"/>
              <a:ext cx="435415" cy="503396"/>
            </a:xfrm>
            <a:custGeom>
              <a:avLst/>
              <a:gdLst/>
              <a:ahLst/>
              <a:cxnLst/>
              <a:rect l="l" t="t" r="r" b="b"/>
              <a:pathLst>
                <a:path w="14014" h="16202" extrusionOk="0">
                  <a:moveTo>
                    <a:pt x="1" y="12128"/>
                  </a:moveTo>
                  <a:lnTo>
                    <a:pt x="7022" y="16201"/>
                  </a:lnTo>
                  <a:lnTo>
                    <a:pt x="14013" y="12128"/>
                  </a:lnTo>
                  <a:lnTo>
                    <a:pt x="14013" y="4043"/>
                  </a:lnTo>
                  <a:lnTo>
                    <a:pt x="699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8988751" y="4603302"/>
              <a:ext cx="434452" cy="502464"/>
            </a:xfrm>
            <a:custGeom>
              <a:avLst/>
              <a:gdLst/>
              <a:ahLst/>
              <a:cxnLst/>
              <a:rect l="l" t="t" r="r" b="b"/>
              <a:pathLst>
                <a:path w="13983" h="16172" extrusionOk="0">
                  <a:moveTo>
                    <a:pt x="0" y="12129"/>
                  </a:moveTo>
                  <a:lnTo>
                    <a:pt x="6991" y="16171"/>
                  </a:lnTo>
                  <a:lnTo>
                    <a:pt x="13982"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8553368" y="4603302"/>
              <a:ext cx="435415" cy="502464"/>
            </a:xfrm>
            <a:custGeom>
              <a:avLst/>
              <a:gdLst/>
              <a:ahLst/>
              <a:cxnLst/>
              <a:rect l="l" t="t" r="r" b="b"/>
              <a:pathLst>
                <a:path w="14014" h="16172" extrusionOk="0">
                  <a:moveTo>
                    <a:pt x="6992" y="1"/>
                  </a:moveTo>
                  <a:lnTo>
                    <a:pt x="1" y="4043"/>
                  </a:lnTo>
                  <a:lnTo>
                    <a:pt x="1" y="12129"/>
                  </a:lnTo>
                  <a:lnTo>
                    <a:pt x="6992" y="16171"/>
                  </a:lnTo>
                  <a:lnTo>
                    <a:pt x="14013" y="12129"/>
                  </a:lnTo>
                  <a:lnTo>
                    <a:pt x="13983" y="4043"/>
                  </a:lnTo>
                  <a:lnTo>
                    <a:pt x="699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8117083" y="4603302"/>
              <a:ext cx="436316" cy="502464"/>
            </a:xfrm>
            <a:custGeom>
              <a:avLst/>
              <a:gdLst/>
              <a:ahLst/>
              <a:cxnLst/>
              <a:rect l="l" t="t" r="r" b="b"/>
              <a:pathLst>
                <a:path w="14043" h="16172" extrusionOk="0">
                  <a:moveTo>
                    <a:pt x="0" y="12129"/>
                  </a:moveTo>
                  <a:lnTo>
                    <a:pt x="7052" y="16171"/>
                  </a:lnTo>
                  <a:lnTo>
                    <a:pt x="14043" y="12129"/>
                  </a:lnTo>
                  <a:lnTo>
                    <a:pt x="14043" y="4043"/>
                  </a:lnTo>
                  <a:lnTo>
                    <a:pt x="7052" y="1"/>
                  </a:lnTo>
                  <a:lnTo>
                    <a:pt x="0" y="404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a:off x="7899872" y="4980119"/>
              <a:ext cx="436316" cy="503396"/>
            </a:xfrm>
            <a:custGeom>
              <a:avLst/>
              <a:gdLst/>
              <a:ahLst/>
              <a:cxnLst/>
              <a:rect l="l" t="t" r="r" b="b"/>
              <a:pathLst>
                <a:path w="14043" h="16202" extrusionOk="0">
                  <a:moveTo>
                    <a:pt x="0" y="12128"/>
                  </a:moveTo>
                  <a:lnTo>
                    <a:pt x="7052" y="16201"/>
                  </a:lnTo>
                  <a:lnTo>
                    <a:pt x="14043" y="12128"/>
                  </a:lnTo>
                  <a:lnTo>
                    <a:pt x="14043" y="4043"/>
                  </a:lnTo>
                  <a:lnTo>
                    <a:pt x="6991" y="1"/>
                  </a:lnTo>
                  <a:lnTo>
                    <a:pt x="0" y="4074"/>
                  </a:lnTo>
                  <a:close/>
                </a:path>
              </a:pathLst>
            </a:custGeom>
            <a:solidFill>
              <a:srgbClr val="55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a:off x="7464488" y="4980119"/>
              <a:ext cx="435415" cy="503396"/>
            </a:xfrm>
            <a:custGeom>
              <a:avLst/>
              <a:gdLst/>
              <a:ahLst/>
              <a:cxnLst/>
              <a:rect l="l" t="t" r="r" b="b"/>
              <a:pathLst>
                <a:path w="14014" h="16202" extrusionOk="0">
                  <a:moveTo>
                    <a:pt x="31" y="12128"/>
                  </a:moveTo>
                  <a:lnTo>
                    <a:pt x="7022" y="16201"/>
                  </a:lnTo>
                  <a:lnTo>
                    <a:pt x="14013" y="12128"/>
                  </a:lnTo>
                  <a:lnTo>
                    <a:pt x="14013" y="4043"/>
                  </a:lnTo>
                  <a:lnTo>
                    <a:pt x="702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a:off x="6160294" y="4977046"/>
              <a:ext cx="434452" cy="503396"/>
            </a:xfrm>
            <a:custGeom>
              <a:avLst/>
              <a:gdLst/>
              <a:ahLst/>
              <a:cxnLst/>
              <a:rect l="l" t="t" r="r" b="b"/>
              <a:pathLst>
                <a:path w="13983" h="16202" extrusionOk="0">
                  <a:moveTo>
                    <a:pt x="0" y="12128"/>
                  </a:moveTo>
                  <a:lnTo>
                    <a:pt x="6991" y="16201"/>
                  </a:lnTo>
                  <a:lnTo>
                    <a:pt x="13982" y="12128"/>
                  </a:lnTo>
                  <a:lnTo>
                    <a:pt x="13982" y="4043"/>
                  </a:lnTo>
                  <a:lnTo>
                    <a:pt x="6991" y="1"/>
                  </a:lnTo>
                  <a:lnTo>
                    <a:pt x="0" y="40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a:off x="6377504" y="4603302"/>
              <a:ext cx="435384" cy="502464"/>
            </a:xfrm>
            <a:custGeom>
              <a:avLst/>
              <a:gdLst/>
              <a:ahLst/>
              <a:cxnLst/>
              <a:rect l="l" t="t" r="r" b="b"/>
              <a:pathLst>
                <a:path w="14013" h="16172" extrusionOk="0">
                  <a:moveTo>
                    <a:pt x="0" y="12129"/>
                  </a:moveTo>
                  <a:lnTo>
                    <a:pt x="6991" y="16171"/>
                  </a:lnTo>
                  <a:lnTo>
                    <a:pt x="14013"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5942120" y="4603302"/>
              <a:ext cx="435415" cy="502464"/>
            </a:xfrm>
            <a:custGeom>
              <a:avLst/>
              <a:gdLst/>
              <a:ahLst/>
              <a:cxnLst/>
              <a:rect l="l" t="t" r="r" b="b"/>
              <a:pathLst>
                <a:path w="14014" h="16172" extrusionOk="0">
                  <a:moveTo>
                    <a:pt x="31" y="12129"/>
                  </a:moveTo>
                  <a:lnTo>
                    <a:pt x="7022" y="16171"/>
                  </a:lnTo>
                  <a:lnTo>
                    <a:pt x="14013" y="12129"/>
                  </a:lnTo>
                  <a:lnTo>
                    <a:pt x="14013" y="4043"/>
                  </a:lnTo>
                  <a:lnTo>
                    <a:pt x="7022" y="1"/>
                  </a:lnTo>
                  <a:lnTo>
                    <a:pt x="1"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a:off x="5507700" y="4603302"/>
              <a:ext cx="434452" cy="502464"/>
            </a:xfrm>
            <a:custGeom>
              <a:avLst/>
              <a:gdLst/>
              <a:ahLst/>
              <a:cxnLst/>
              <a:rect l="l" t="t" r="r" b="b"/>
              <a:pathLst>
                <a:path w="13983" h="16172" extrusionOk="0">
                  <a:moveTo>
                    <a:pt x="6992" y="1"/>
                  </a:moveTo>
                  <a:lnTo>
                    <a:pt x="1" y="4043"/>
                  </a:lnTo>
                  <a:lnTo>
                    <a:pt x="1" y="12129"/>
                  </a:lnTo>
                  <a:lnTo>
                    <a:pt x="6992" y="16171"/>
                  </a:lnTo>
                  <a:lnTo>
                    <a:pt x="13983" y="12129"/>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5290489" y="4980119"/>
              <a:ext cx="434452" cy="503396"/>
            </a:xfrm>
            <a:custGeom>
              <a:avLst/>
              <a:gdLst/>
              <a:ahLst/>
              <a:cxnLst/>
              <a:rect l="l" t="t" r="r" b="b"/>
              <a:pathLst>
                <a:path w="13983" h="16202" extrusionOk="0">
                  <a:moveTo>
                    <a:pt x="1" y="12128"/>
                  </a:moveTo>
                  <a:lnTo>
                    <a:pt x="6992" y="16201"/>
                  </a:lnTo>
                  <a:lnTo>
                    <a:pt x="13983" y="12128"/>
                  </a:lnTo>
                  <a:lnTo>
                    <a:pt x="13983" y="4043"/>
                  </a:lnTo>
                  <a:lnTo>
                    <a:pt x="6992" y="1"/>
                  </a:lnTo>
                  <a:lnTo>
                    <a:pt x="1" y="40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a:off x="8770578" y="4227448"/>
              <a:ext cx="435415" cy="501501"/>
            </a:xfrm>
            <a:custGeom>
              <a:avLst/>
              <a:gdLst/>
              <a:ahLst/>
              <a:cxnLst/>
              <a:rect l="l" t="t" r="r" b="b"/>
              <a:pathLst>
                <a:path w="14014" h="16141" extrusionOk="0">
                  <a:moveTo>
                    <a:pt x="1" y="12098"/>
                  </a:moveTo>
                  <a:lnTo>
                    <a:pt x="7022" y="16140"/>
                  </a:lnTo>
                  <a:lnTo>
                    <a:pt x="14013" y="12098"/>
                  </a:lnTo>
                  <a:lnTo>
                    <a:pt x="14013" y="4013"/>
                  </a:lnTo>
                  <a:lnTo>
                    <a:pt x="6992" y="0"/>
                  </a:lnTo>
                  <a:lnTo>
                    <a:pt x="1"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5"/>
            <p:cNvSpPr/>
            <p:nvPr/>
          </p:nvSpPr>
          <p:spPr>
            <a:xfrm>
              <a:off x="8553368" y="3850631"/>
              <a:ext cx="435415" cy="501501"/>
            </a:xfrm>
            <a:custGeom>
              <a:avLst/>
              <a:gdLst/>
              <a:ahLst/>
              <a:cxnLst/>
              <a:rect l="l" t="t" r="r" b="b"/>
              <a:pathLst>
                <a:path w="14014" h="16141" extrusionOk="0">
                  <a:moveTo>
                    <a:pt x="1" y="12128"/>
                  </a:moveTo>
                  <a:lnTo>
                    <a:pt x="6992" y="16141"/>
                  </a:lnTo>
                  <a:lnTo>
                    <a:pt x="14013" y="12128"/>
                  </a:lnTo>
                  <a:lnTo>
                    <a:pt x="13983" y="4013"/>
                  </a:lnTo>
                  <a:lnTo>
                    <a:pt x="6992" y="1"/>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a:off x="7899872" y="4227448"/>
              <a:ext cx="436316" cy="501501"/>
            </a:xfrm>
            <a:custGeom>
              <a:avLst/>
              <a:gdLst/>
              <a:ahLst/>
              <a:cxnLst/>
              <a:rect l="l" t="t" r="r" b="b"/>
              <a:pathLst>
                <a:path w="14043" h="16141" extrusionOk="0">
                  <a:moveTo>
                    <a:pt x="6991" y="0"/>
                  </a:moveTo>
                  <a:lnTo>
                    <a:pt x="0" y="4013"/>
                  </a:lnTo>
                  <a:lnTo>
                    <a:pt x="0" y="12098"/>
                  </a:lnTo>
                  <a:lnTo>
                    <a:pt x="7052" y="16140"/>
                  </a:lnTo>
                  <a:lnTo>
                    <a:pt x="14043" y="12098"/>
                  </a:lnTo>
                  <a:lnTo>
                    <a:pt x="14043" y="4013"/>
                  </a:lnTo>
                  <a:lnTo>
                    <a:pt x="699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a:off x="7464488" y="42274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6812857" y="38506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a:off x="6594715" y="4228984"/>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a:off x="5290489" y="42274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a:off x="8770578" y="3473814"/>
              <a:ext cx="435415" cy="501501"/>
            </a:xfrm>
            <a:custGeom>
              <a:avLst/>
              <a:gdLst/>
              <a:ahLst/>
              <a:cxnLst/>
              <a:rect l="l" t="t" r="r" b="b"/>
              <a:pathLst>
                <a:path w="14014" h="16141" extrusionOk="0">
                  <a:moveTo>
                    <a:pt x="1" y="12129"/>
                  </a:moveTo>
                  <a:lnTo>
                    <a:pt x="7022" y="16141"/>
                  </a:lnTo>
                  <a:lnTo>
                    <a:pt x="14013" y="12129"/>
                  </a:lnTo>
                  <a:lnTo>
                    <a:pt x="14013" y="4043"/>
                  </a:lnTo>
                  <a:lnTo>
                    <a:pt x="6992" y="1"/>
                  </a:lnTo>
                  <a:lnTo>
                    <a:pt x="1" y="404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a:off x="8988751" y="3096065"/>
              <a:ext cx="434452" cy="503396"/>
            </a:xfrm>
            <a:custGeom>
              <a:avLst/>
              <a:gdLst/>
              <a:ahLst/>
              <a:cxnLst/>
              <a:rect l="l" t="t" r="r" b="b"/>
              <a:pathLst>
                <a:path w="13983" h="16202" extrusionOk="0">
                  <a:moveTo>
                    <a:pt x="0" y="12159"/>
                  </a:moveTo>
                  <a:lnTo>
                    <a:pt x="6991" y="16201"/>
                  </a:lnTo>
                  <a:lnTo>
                    <a:pt x="13982" y="12128"/>
                  </a:lnTo>
                  <a:lnTo>
                    <a:pt x="13982" y="4073"/>
                  </a:lnTo>
                  <a:lnTo>
                    <a:pt x="6991" y="0"/>
                  </a:lnTo>
                  <a:lnTo>
                    <a:pt x="0" y="407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a:off x="8117083" y="3096065"/>
              <a:ext cx="436316" cy="503396"/>
            </a:xfrm>
            <a:custGeom>
              <a:avLst/>
              <a:gdLst/>
              <a:ahLst/>
              <a:cxnLst/>
              <a:rect l="l" t="t" r="r" b="b"/>
              <a:pathLst>
                <a:path w="14043" h="16202" extrusionOk="0">
                  <a:moveTo>
                    <a:pt x="0" y="12159"/>
                  </a:moveTo>
                  <a:lnTo>
                    <a:pt x="7052" y="16201"/>
                  </a:lnTo>
                  <a:lnTo>
                    <a:pt x="14043" y="12128"/>
                  </a:lnTo>
                  <a:lnTo>
                    <a:pt x="14043" y="4073"/>
                  </a:lnTo>
                  <a:lnTo>
                    <a:pt x="7052" y="0"/>
                  </a:lnTo>
                  <a:lnTo>
                    <a:pt x="0" y="407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5"/>
            <p:cNvSpPr/>
            <p:nvPr/>
          </p:nvSpPr>
          <p:spPr>
            <a:xfrm>
              <a:off x="7899872" y="3473814"/>
              <a:ext cx="436316" cy="501501"/>
            </a:xfrm>
            <a:custGeom>
              <a:avLst/>
              <a:gdLst/>
              <a:ahLst/>
              <a:cxnLst/>
              <a:rect l="l" t="t" r="r" b="b"/>
              <a:pathLst>
                <a:path w="14043" h="16141" extrusionOk="0">
                  <a:moveTo>
                    <a:pt x="0" y="12129"/>
                  </a:moveTo>
                  <a:lnTo>
                    <a:pt x="7052" y="16141"/>
                  </a:lnTo>
                  <a:lnTo>
                    <a:pt x="14043" y="12129"/>
                  </a:lnTo>
                  <a:lnTo>
                    <a:pt x="14043" y="4043"/>
                  </a:lnTo>
                  <a:lnTo>
                    <a:pt x="6991" y="1"/>
                  </a:lnTo>
                  <a:lnTo>
                    <a:pt x="0"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5"/>
            <p:cNvSpPr/>
            <p:nvPr/>
          </p:nvSpPr>
          <p:spPr>
            <a:xfrm>
              <a:off x="7464488" y="3473814"/>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7030068" y="3473814"/>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a:off x="7247278" y="3096065"/>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a:off x="9205962" y="2719248"/>
              <a:ext cx="434452" cy="503396"/>
            </a:xfrm>
            <a:custGeom>
              <a:avLst/>
              <a:gdLst/>
              <a:ahLst/>
              <a:cxnLst/>
              <a:rect l="l" t="t" r="r" b="b"/>
              <a:pathLst>
                <a:path w="13983" h="16202" extrusionOk="0">
                  <a:moveTo>
                    <a:pt x="6991" y="1"/>
                  </a:moveTo>
                  <a:lnTo>
                    <a:pt x="0" y="4074"/>
                  </a:lnTo>
                  <a:lnTo>
                    <a:pt x="0" y="12159"/>
                  </a:lnTo>
                  <a:lnTo>
                    <a:pt x="6991" y="16201"/>
                  </a:lnTo>
                  <a:lnTo>
                    <a:pt x="13982" y="12128"/>
                  </a:lnTo>
                  <a:lnTo>
                    <a:pt x="13982" y="4074"/>
                  </a:lnTo>
                  <a:lnTo>
                    <a:pt x="699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8770578" y="2719248"/>
              <a:ext cx="435415" cy="503396"/>
            </a:xfrm>
            <a:custGeom>
              <a:avLst/>
              <a:gdLst/>
              <a:ahLst/>
              <a:cxnLst/>
              <a:rect l="l" t="t" r="r" b="b"/>
              <a:pathLst>
                <a:path w="14014" h="16202" extrusionOk="0">
                  <a:moveTo>
                    <a:pt x="1" y="12159"/>
                  </a:moveTo>
                  <a:lnTo>
                    <a:pt x="7022" y="16201"/>
                  </a:lnTo>
                  <a:lnTo>
                    <a:pt x="14013" y="12128"/>
                  </a:lnTo>
                  <a:lnTo>
                    <a:pt x="14013" y="4074"/>
                  </a:lnTo>
                  <a:lnTo>
                    <a:pt x="6992" y="1"/>
                  </a:lnTo>
                  <a:lnTo>
                    <a:pt x="1" y="4074"/>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5071384" y="4855466"/>
              <a:ext cx="436347" cy="501501"/>
            </a:xfrm>
            <a:custGeom>
              <a:avLst/>
              <a:gdLst/>
              <a:ahLst/>
              <a:cxnLst/>
              <a:rect l="l" t="t" r="r" b="b"/>
              <a:pathLst>
                <a:path w="14044" h="16141" extrusionOk="0">
                  <a:moveTo>
                    <a:pt x="7053" y="0"/>
                  </a:moveTo>
                  <a:lnTo>
                    <a:pt x="1" y="4013"/>
                  </a:lnTo>
                  <a:lnTo>
                    <a:pt x="1" y="12098"/>
                  </a:lnTo>
                  <a:lnTo>
                    <a:pt x="6992" y="16140"/>
                  </a:lnTo>
                  <a:lnTo>
                    <a:pt x="14044" y="12098"/>
                  </a:lnTo>
                  <a:lnTo>
                    <a:pt x="14044" y="4013"/>
                  </a:lnTo>
                  <a:lnTo>
                    <a:pt x="7053"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3747367" y="4855466"/>
              <a:ext cx="434452" cy="501501"/>
            </a:xfrm>
            <a:custGeom>
              <a:avLst/>
              <a:gdLst/>
              <a:ahLst/>
              <a:cxnLst/>
              <a:rect l="l" t="t" r="r" b="b"/>
              <a:pathLst>
                <a:path w="13983" h="16141" extrusionOk="0">
                  <a:moveTo>
                    <a:pt x="6991" y="0"/>
                  </a:moveTo>
                  <a:lnTo>
                    <a:pt x="0" y="4013"/>
                  </a:lnTo>
                  <a:lnTo>
                    <a:pt x="0" y="12098"/>
                  </a:lnTo>
                  <a:lnTo>
                    <a:pt x="6991" y="16140"/>
                  </a:lnTo>
                  <a:lnTo>
                    <a:pt x="13982" y="12098"/>
                  </a:lnTo>
                  <a:lnTo>
                    <a:pt x="13982" y="4013"/>
                  </a:lnTo>
                  <a:lnTo>
                    <a:pt x="6991" y="0"/>
                  </a:lnTo>
                  <a:close/>
                </a:path>
              </a:pathLst>
            </a:custGeom>
            <a:solidFill>
              <a:srgbClr val="FFFFFF">
                <a:alpha val="3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8553368" y="1410331"/>
              <a:ext cx="435415" cy="501501"/>
            </a:xfrm>
            <a:custGeom>
              <a:avLst/>
              <a:gdLst/>
              <a:ahLst/>
              <a:cxnLst/>
              <a:rect l="l" t="t" r="r" b="b"/>
              <a:pathLst>
                <a:path w="14014" h="16141" extrusionOk="0">
                  <a:moveTo>
                    <a:pt x="6992" y="0"/>
                  </a:moveTo>
                  <a:lnTo>
                    <a:pt x="1" y="4043"/>
                  </a:lnTo>
                  <a:lnTo>
                    <a:pt x="1" y="12128"/>
                  </a:lnTo>
                  <a:lnTo>
                    <a:pt x="6992" y="16140"/>
                  </a:lnTo>
                  <a:lnTo>
                    <a:pt x="13983" y="12128"/>
                  </a:lnTo>
                  <a:lnTo>
                    <a:pt x="14013" y="4043"/>
                  </a:lnTo>
                  <a:lnTo>
                    <a:pt x="6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a:off x="5507700"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5290489"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1" name="Google Shape;361;p15"/>
            <p:cNvSpPr/>
            <p:nvPr/>
          </p:nvSpPr>
          <p:spPr>
            <a:xfrm>
              <a:off x="6160294" y="3677820"/>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6160294" y="4478649"/>
              <a:ext cx="434452" cy="501501"/>
            </a:xfrm>
            <a:custGeom>
              <a:avLst/>
              <a:gdLst/>
              <a:ahLst/>
              <a:cxnLst/>
              <a:rect l="l" t="t" r="r" b="b"/>
              <a:pathLst>
                <a:path w="13983" h="16141" extrusionOk="0">
                  <a:moveTo>
                    <a:pt x="13982" y="12128"/>
                  </a:moveTo>
                  <a:lnTo>
                    <a:pt x="6991" y="16141"/>
                  </a:lnTo>
                  <a:lnTo>
                    <a:pt x="0" y="12128"/>
                  </a:lnTo>
                  <a:lnTo>
                    <a:pt x="0" y="4013"/>
                  </a:lnTo>
                  <a:lnTo>
                    <a:pt x="6991" y="1"/>
                  </a:lnTo>
                  <a:lnTo>
                    <a:pt x="13982" y="401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a:off x="5724910" y="3427551"/>
              <a:ext cx="435415" cy="502433"/>
            </a:xfrm>
            <a:custGeom>
              <a:avLst/>
              <a:gdLst/>
              <a:ahLst/>
              <a:cxnLst/>
              <a:rect l="l" t="t" r="r" b="b"/>
              <a:pathLst>
                <a:path w="14014" h="16171" extrusionOk="0">
                  <a:moveTo>
                    <a:pt x="14013" y="12128"/>
                  </a:moveTo>
                  <a:lnTo>
                    <a:pt x="6992" y="16171"/>
                  </a:lnTo>
                  <a:lnTo>
                    <a:pt x="1" y="12128"/>
                  </a:lnTo>
                  <a:lnTo>
                    <a:pt x="1" y="4043"/>
                  </a:lnTo>
                  <a:lnTo>
                    <a:pt x="7022" y="0"/>
                  </a:lnTo>
                  <a:lnTo>
                    <a:pt x="14013"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a:off x="4418821" y="4478649"/>
              <a:ext cx="435384" cy="501501"/>
            </a:xfrm>
            <a:custGeom>
              <a:avLst/>
              <a:gdLst/>
              <a:ahLst/>
              <a:cxnLst/>
              <a:rect l="l" t="t" r="r" b="b"/>
              <a:pathLst>
                <a:path w="14013" h="16141" extrusionOk="0">
                  <a:moveTo>
                    <a:pt x="14013" y="12128"/>
                  </a:moveTo>
                  <a:lnTo>
                    <a:pt x="7022" y="16141"/>
                  </a:lnTo>
                  <a:lnTo>
                    <a:pt x="1" y="12128"/>
                  </a:lnTo>
                  <a:lnTo>
                    <a:pt x="31" y="4013"/>
                  </a:lnTo>
                  <a:lnTo>
                    <a:pt x="7022" y="1"/>
                  </a:lnTo>
                  <a:lnTo>
                    <a:pt x="1401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a:off x="8117083" y="2093126"/>
              <a:ext cx="436316" cy="501501"/>
            </a:xfrm>
            <a:custGeom>
              <a:avLst/>
              <a:gdLst/>
              <a:ahLst/>
              <a:cxnLst/>
              <a:rect l="l" t="t" r="r" b="b"/>
              <a:pathLst>
                <a:path w="14043" h="16141" extrusionOk="0">
                  <a:moveTo>
                    <a:pt x="14043" y="12098"/>
                  </a:moveTo>
                  <a:lnTo>
                    <a:pt x="7052" y="16140"/>
                  </a:lnTo>
                  <a:lnTo>
                    <a:pt x="0" y="12098"/>
                  </a:lnTo>
                  <a:lnTo>
                    <a:pt x="61" y="4013"/>
                  </a:lnTo>
                  <a:lnTo>
                    <a:pt x="7052" y="0"/>
                  </a:lnTo>
                  <a:lnTo>
                    <a:pt x="1404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a:off x="6377504" y="4855466"/>
              <a:ext cx="435384" cy="501501"/>
            </a:xfrm>
            <a:custGeom>
              <a:avLst/>
              <a:gdLst/>
              <a:ahLst/>
              <a:cxnLst/>
              <a:rect l="l" t="t" r="r" b="b"/>
              <a:pathLst>
                <a:path w="14013" h="16141" extrusionOk="0">
                  <a:moveTo>
                    <a:pt x="13982" y="12098"/>
                  </a:moveTo>
                  <a:lnTo>
                    <a:pt x="6991" y="16140"/>
                  </a:lnTo>
                  <a:lnTo>
                    <a:pt x="0" y="12098"/>
                  </a:lnTo>
                  <a:lnTo>
                    <a:pt x="0" y="4013"/>
                  </a:lnTo>
                  <a:lnTo>
                    <a:pt x="6991" y="0"/>
                  </a:lnTo>
                  <a:lnTo>
                    <a:pt x="14013"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6812857"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8117083" y="4855466"/>
              <a:ext cx="436316" cy="501501"/>
            </a:xfrm>
            <a:custGeom>
              <a:avLst/>
              <a:gdLst/>
              <a:ahLst/>
              <a:cxnLst/>
              <a:rect l="l" t="t" r="r" b="b"/>
              <a:pathLst>
                <a:path w="14043" h="16141" extrusionOk="0">
                  <a:moveTo>
                    <a:pt x="14043" y="12098"/>
                  </a:moveTo>
                  <a:lnTo>
                    <a:pt x="7052" y="16140"/>
                  </a:lnTo>
                  <a:lnTo>
                    <a:pt x="0" y="12098"/>
                  </a:lnTo>
                  <a:lnTo>
                    <a:pt x="0" y="4013"/>
                  </a:lnTo>
                  <a:lnTo>
                    <a:pt x="7052" y="0"/>
                  </a:lnTo>
                  <a:lnTo>
                    <a:pt x="14043" y="401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p:nvPr/>
          </p:nvSpPr>
          <p:spPr>
            <a:xfrm>
              <a:off x="8336157"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8770578"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a:off x="8988751" y="4855466"/>
              <a:ext cx="434452" cy="501501"/>
            </a:xfrm>
            <a:custGeom>
              <a:avLst/>
              <a:gdLst/>
              <a:ahLst/>
              <a:cxnLst/>
              <a:rect l="l" t="t" r="r" b="b"/>
              <a:pathLst>
                <a:path w="13983" h="16141" extrusionOk="0">
                  <a:moveTo>
                    <a:pt x="13982" y="12098"/>
                  </a:moveTo>
                  <a:lnTo>
                    <a:pt x="6991" y="16140"/>
                  </a:lnTo>
                  <a:lnTo>
                    <a:pt x="0" y="12098"/>
                  </a:lnTo>
                  <a:lnTo>
                    <a:pt x="0" y="4013"/>
                  </a:lnTo>
                  <a:lnTo>
                    <a:pt x="6991" y="0"/>
                  </a:lnTo>
                  <a:lnTo>
                    <a:pt x="13982"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6812857"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5"/>
            <p:cNvSpPr/>
            <p:nvPr/>
          </p:nvSpPr>
          <p:spPr>
            <a:xfrm>
              <a:off x="6812857" y="2251769"/>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a:off x="4636963"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a:off x="7464488" y="3724083"/>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a:off x="7682662"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5"/>
            <p:cNvSpPr/>
            <p:nvPr/>
          </p:nvSpPr>
          <p:spPr>
            <a:xfrm>
              <a:off x="8770578" y="3724083"/>
              <a:ext cx="435415" cy="503396"/>
            </a:xfrm>
            <a:custGeom>
              <a:avLst/>
              <a:gdLst/>
              <a:ahLst/>
              <a:cxnLst/>
              <a:rect l="l" t="t" r="r" b="b"/>
              <a:pathLst>
                <a:path w="14014" h="16202" extrusionOk="0">
                  <a:moveTo>
                    <a:pt x="14013" y="12159"/>
                  </a:moveTo>
                  <a:lnTo>
                    <a:pt x="6992" y="16201"/>
                  </a:lnTo>
                  <a:lnTo>
                    <a:pt x="1" y="12128"/>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5"/>
            <p:cNvSpPr/>
            <p:nvPr/>
          </p:nvSpPr>
          <p:spPr>
            <a:xfrm>
              <a:off x="8988751"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7247278" y="3347266"/>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8117083" y="3347266"/>
              <a:ext cx="436316" cy="503396"/>
            </a:xfrm>
            <a:custGeom>
              <a:avLst/>
              <a:gdLst/>
              <a:ahLst/>
              <a:cxnLst/>
              <a:rect l="l" t="t" r="r" b="b"/>
              <a:pathLst>
                <a:path w="14043" h="16202" extrusionOk="0">
                  <a:moveTo>
                    <a:pt x="14043" y="12129"/>
                  </a:moveTo>
                  <a:lnTo>
                    <a:pt x="7052" y="16202"/>
                  </a:lnTo>
                  <a:lnTo>
                    <a:pt x="0" y="12129"/>
                  </a:lnTo>
                  <a:lnTo>
                    <a:pt x="0" y="4074"/>
                  </a:lnTo>
                  <a:lnTo>
                    <a:pt x="7052" y="1"/>
                  </a:lnTo>
                  <a:lnTo>
                    <a:pt x="14043" y="4074"/>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a:off x="8117083" y="2594595"/>
              <a:ext cx="436316" cy="501501"/>
            </a:xfrm>
            <a:custGeom>
              <a:avLst/>
              <a:gdLst/>
              <a:ahLst/>
              <a:cxnLst/>
              <a:rect l="l" t="t" r="r" b="b"/>
              <a:pathLst>
                <a:path w="14043" h="16141" extrusionOk="0">
                  <a:moveTo>
                    <a:pt x="14043" y="12128"/>
                  </a:moveTo>
                  <a:lnTo>
                    <a:pt x="7052" y="16140"/>
                  </a:lnTo>
                  <a:lnTo>
                    <a:pt x="0" y="12128"/>
                  </a:lnTo>
                  <a:lnTo>
                    <a:pt x="0" y="4013"/>
                  </a:lnTo>
                  <a:lnTo>
                    <a:pt x="7052" y="0"/>
                  </a:lnTo>
                  <a:lnTo>
                    <a:pt x="1404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8336157" y="2971412"/>
              <a:ext cx="434452" cy="502433"/>
            </a:xfrm>
            <a:custGeom>
              <a:avLst/>
              <a:gdLst/>
              <a:ahLst/>
              <a:cxnLst/>
              <a:rect l="l" t="t" r="r" b="b"/>
              <a:pathLst>
                <a:path w="13983" h="16171" extrusionOk="0">
                  <a:moveTo>
                    <a:pt x="6992" y="0"/>
                  </a:moveTo>
                  <a:lnTo>
                    <a:pt x="1" y="4012"/>
                  </a:lnTo>
                  <a:lnTo>
                    <a:pt x="1" y="12098"/>
                  </a:lnTo>
                  <a:lnTo>
                    <a:pt x="6992" y="16171"/>
                  </a:lnTo>
                  <a:lnTo>
                    <a:pt x="13983" y="12098"/>
                  </a:lnTo>
                  <a:lnTo>
                    <a:pt x="13983" y="4043"/>
                  </a:lnTo>
                  <a:lnTo>
                    <a:pt x="6992" y="0"/>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8770578" y="2971412"/>
              <a:ext cx="435415" cy="502433"/>
            </a:xfrm>
            <a:custGeom>
              <a:avLst/>
              <a:gdLst/>
              <a:ahLst/>
              <a:cxnLst/>
              <a:rect l="l" t="t" r="r" b="b"/>
              <a:pathLst>
                <a:path w="14014" h="16171" extrusionOk="0">
                  <a:moveTo>
                    <a:pt x="14013" y="12098"/>
                  </a:moveTo>
                  <a:lnTo>
                    <a:pt x="6992" y="16171"/>
                  </a:lnTo>
                  <a:lnTo>
                    <a:pt x="1" y="12098"/>
                  </a:lnTo>
                  <a:lnTo>
                    <a:pt x="1" y="4012"/>
                  </a:lnTo>
                  <a:lnTo>
                    <a:pt x="7022" y="0"/>
                  </a:lnTo>
                  <a:lnTo>
                    <a:pt x="14013" y="404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a:off x="8988751" y="3347266"/>
              <a:ext cx="434452" cy="503396"/>
            </a:xfrm>
            <a:custGeom>
              <a:avLst/>
              <a:gdLst/>
              <a:ahLst/>
              <a:cxnLst/>
              <a:rect l="l" t="t" r="r" b="b"/>
              <a:pathLst>
                <a:path w="13983" h="16202" extrusionOk="0">
                  <a:moveTo>
                    <a:pt x="6991" y="1"/>
                  </a:moveTo>
                  <a:lnTo>
                    <a:pt x="0" y="4074"/>
                  </a:lnTo>
                  <a:lnTo>
                    <a:pt x="0" y="12129"/>
                  </a:lnTo>
                  <a:lnTo>
                    <a:pt x="6991" y="16202"/>
                  </a:lnTo>
                  <a:lnTo>
                    <a:pt x="13982" y="12129"/>
                  </a:lnTo>
                  <a:lnTo>
                    <a:pt x="13982" y="4074"/>
                  </a:lnTo>
                  <a:lnTo>
                    <a:pt x="6991"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8988751" y="2594595"/>
              <a:ext cx="434452" cy="501501"/>
            </a:xfrm>
            <a:custGeom>
              <a:avLst/>
              <a:gdLst/>
              <a:ahLst/>
              <a:cxnLst/>
              <a:rect l="l" t="t" r="r" b="b"/>
              <a:pathLst>
                <a:path w="13983" h="16141" extrusionOk="0">
                  <a:moveTo>
                    <a:pt x="13982" y="12128"/>
                  </a:moveTo>
                  <a:lnTo>
                    <a:pt x="6991" y="16140"/>
                  </a:lnTo>
                  <a:lnTo>
                    <a:pt x="0" y="12128"/>
                  </a:lnTo>
                  <a:lnTo>
                    <a:pt x="0" y="4013"/>
                  </a:lnTo>
                  <a:lnTo>
                    <a:pt x="6991" y="0"/>
                  </a:lnTo>
                  <a:lnTo>
                    <a:pt x="13982"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5724910"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15"/>
          <p:cNvSpPr txBox="1">
            <a:spLocks noGrp="1"/>
          </p:cNvSpPr>
          <p:nvPr>
            <p:ph type="title"/>
          </p:nvPr>
        </p:nvSpPr>
        <p:spPr>
          <a:xfrm>
            <a:off x="2060250" y="1739400"/>
            <a:ext cx="5023500" cy="16647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6200"/>
              <a:buNone/>
              <a:defRPr sz="6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388" name="Google Shape;388;p15"/>
          <p:cNvGrpSpPr/>
          <p:nvPr/>
        </p:nvGrpSpPr>
        <p:grpSpPr>
          <a:xfrm>
            <a:off x="8005666" y="3082160"/>
            <a:ext cx="509082" cy="506938"/>
            <a:chOff x="6557866" y="2143179"/>
            <a:chExt cx="509082" cy="506938"/>
          </a:xfrm>
        </p:grpSpPr>
        <p:sp>
          <p:nvSpPr>
            <p:cNvPr id="389" name="Google Shape;389;p15"/>
            <p:cNvSpPr/>
            <p:nvPr/>
          </p:nvSpPr>
          <p:spPr>
            <a:xfrm>
              <a:off x="6557866" y="2384220"/>
              <a:ext cx="25540" cy="23427"/>
            </a:xfrm>
            <a:custGeom>
              <a:avLst/>
              <a:gdLst/>
              <a:ahLst/>
              <a:cxnLst/>
              <a:rect l="l" t="t" r="r" b="b"/>
              <a:pathLst>
                <a:path w="822" h="754" extrusionOk="0">
                  <a:moveTo>
                    <a:pt x="426" y="1"/>
                  </a:moveTo>
                  <a:cubicBezTo>
                    <a:pt x="328" y="1"/>
                    <a:pt x="229" y="39"/>
                    <a:pt x="153" y="115"/>
                  </a:cubicBezTo>
                  <a:cubicBezTo>
                    <a:pt x="1" y="267"/>
                    <a:pt x="1" y="510"/>
                    <a:pt x="153" y="662"/>
                  </a:cubicBezTo>
                  <a:cubicBezTo>
                    <a:pt x="229" y="723"/>
                    <a:pt x="328" y="753"/>
                    <a:pt x="426" y="753"/>
                  </a:cubicBezTo>
                  <a:cubicBezTo>
                    <a:pt x="525" y="753"/>
                    <a:pt x="624" y="723"/>
                    <a:pt x="700" y="662"/>
                  </a:cubicBezTo>
                  <a:cubicBezTo>
                    <a:pt x="821" y="510"/>
                    <a:pt x="821"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6639083" y="2303718"/>
              <a:ext cx="23644" cy="23644"/>
            </a:xfrm>
            <a:custGeom>
              <a:avLst/>
              <a:gdLst/>
              <a:ahLst/>
              <a:cxnLst/>
              <a:rect l="l" t="t" r="r" b="b"/>
              <a:pathLst>
                <a:path w="761" h="761" extrusionOk="0">
                  <a:moveTo>
                    <a:pt x="396" y="1"/>
                  </a:moveTo>
                  <a:cubicBezTo>
                    <a:pt x="183" y="1"/>
                    <a:pt x="1" y="183"/>
                    <a:pt x="1" y="396"/>
                  </a:cubicBezTo>
                  <a:cubicBezTo>
                    <a:pt x="1" y="609"/>
                    <a:pt x="183" y="760"/>
                    <a:pt x="396" y="760"/>
                  </a:cubicBezTo>
                  <a:cubicBezTo>
                    <a:pt x="609" y="760"/>
                    <a:pt x="761" y="609"/>
                    <a:pt x="761" y="396"/>
                  </a:cubicBezTo>
                  <a:cubicBezTo>
                    <a:pt x="761" y="183"/>
                    <a:pt x="609"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6719368" y="2223433"/>
              <a:ext cx="23644" cy="23644"/>
            </a:xfrm>
            <a:custGeom>
              <a:avLst/>
              <a:gdLst/>
              <a:ahLst/>
              <a:cxnLst/>
              <a:rect l="l" t="t" r="r" b="b"/>
              <a:pathLst>
                <a:path w="761" h="761" extrusionOk="0">
                  <a:moveTo>
                    <a:pt x="396" y="1"/>
                  </a:moveTo>
                  <a:cubicBezTo>
                    <a:pt x="183" y="1"/>
                    <a:pt x="0" y="183"/>
                    <a:pt x="0" y="396"/>
                  </a:cubicBezTo>
                  <a:cubicBezTo>
                    <a:pt x="0" y="609"/>
                    <a:pt x="183" y="761"/>
                    <a:pt x="396" y="761"/>
                  </a:cubicBezTo>
                  <a:cubicBezTo>
                    <a:pt x="608" y="761"/>
                    <a:pt x="760" y="609"/>
                    <a:pt x="760" y="396"/>
                  </a:cubicBezTo>
                  <a:cubicBezTo>
                    <a:pt x="760" y="18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6798689" y="2143179"/>
              <a:ext cx="25540" cy="22464"/>
            </a:xfrm>
            <a:custGeom>
              <a:avLst/>
              <a:gdLst/>
              <a:ahLst/>
              <a:cxnLst/>
              <a:rect l="l" t="t" r="r" b="b"/>
              <a:pathLst>
                <a:path w="822" h="723" extrusionOk="0">
                  <a:moveTo>
                    <a:pt x="445" y="0"/>
                  </a:moveTo>
                  <a:cubicBezTo>
                    <a:pt x="350" y="0"/>
                    <a:pt x="244" y="31"/>
                    <a:pt x="153" y="92"/>
                  </a:cubicBezTo>
                  <a:cubicBezTo>
                    <a:pt x="1" y="244"/>
                    <a:pt x="1" y="456"/>
                    <a:pt x="153" y="608"/>
                  </a:cubicBezTo>
                  <a:cubicBezTo>
                    <a:pt x="229" y="684"/>
                    <a:pt x="327" y="722"/>
                    <a:pt x="422" y="722"/>
                  </a:cubicBezTo>
                  <a:cubicBezTo>
                    <a:pt x="517" y="722"/>
                    <a:pt x="609" y="684"/>
                    <a:pt x="669" y="608"/>
                  </a:cubicBezTo>
                  <a:cubicBezTo>
                    <a:pt x="821" y="456"/>
                    <a:pt x="821" y="244"/>
                    <a:pt x="669" y="92"/>
                  </a:cubicBezTo>
                  <a:cubicBezTo>
                    <a:pt x="624" y="31"/>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6718436" y="2384220"/>
              <a:ext cx="26472" cy="23427"/>
            </a:xfrm>
            <a:custGeom>
              <a:avLst/>
              <a:gdLst/>
              <a:ahLst/>
              <a:cxnLst/>
              <a:rect l="l" t="t" r="r" b="b"/>
              <a:pathLst>
                <a:path w="852" h="754" extrusionOk="0">
                  <a:moveTo>
                    <a:pt x="426" y="1"/>
                  </a:moveTo>
                  <a:cubicBezTo>
                    <a:pt x="327" y="1"/>
                    <a:pt x="228" y="39"/>
                    <a:pt x="152" y="115"/>
                  </a:cubicBezTo>
                  <a:cubicBezTo>
                    <a:pt x="0" y="267"/>
                    <a:pt x="0" y="510"/>
                    <a:pt x="152" y="662"/>
                  </a:cubicBezTo>
                  <a:cubicBezTo>
                    <a:pt x="228" y="723"/>
                    <a:pt x="327" y="753"/>
                    <a:pt x="426" y="753"/>
                  </a:cubicBezTo>
                  <a:cubicBezTo>
                    <a:pt x="524" y="753"/>
                    <a:pt x="623" y="723"/>
                    <a:pt x="699" y="662"/>
                  </a:cubicBezTo>
                  <a:cubicBezTo>
                    <a:pt x="851" y="510"/>
                    <a:pt x="851" y="267"/>
                    <a:pt x="699" y="115"/>
                  </a:cubicBezTo>
                  <a:cubicBezTo>
                    <a:pt x="623" y="39"/>
                    <a:pt x="524"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6798689" y="2303967"/>
              <a:ext cx="25540" cy="24110"/>
            </a:xfrm>
            <a:custGeom>
              <a:avLst/>
              <a:gdLst/>
              <a:ahLst/>
              <a:cxnLst/>
              <a:rect l="l" t="t" r="r" b="b"/>
              <a:pathLst>
                <a:path w="822" h="776" extrusionOk="0">
                  <a:moveTo>
                    <a:pt x="445" y="0"/>
                  </a:moveTo>
                  <a:cubicBezTo>
                    <a:pt x="350" y="0"/>
                    <a:pt x="244" y="38"/>
                    <a:pt x="153" y="114"/>
                  </a:cubicBezTo>
                  <a:cubicBezTo>
                    <a:pt x="1" y="266"/>
                    <a:pt x="1" y="509"/>
                    <a:pt x="153" y="661"/>
                  </a:cubicBezTo>
                  <a:cubicBezTo>
                    <a:pt x="229" y="737"/>
                    <a:pt x="327" y="775"/>
                    <a:pt x="422" y="775"/>
                  </a:cubicBezTo>
                  <a:cubicBezTo>
                    <a:pt x="517" y="775"/>
                    <a:pt x="609" y="737"/>
                    <a:pt x="669" y="661"/>
                  </a:cubicBezTo>
                  <a:cubicBezTo>
                    <a:pt x="821" y="509"/>
                    <a:pt x="821" y="266"/>
                    <a:pt x="669" y="114"/>
                  </a:cubicBezTo>
                  <a:cubicBezTo>
                    <a:pt x="624" y="38"/>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6879906" y="2223682"/>
              <a:ext cx="26472" cy="24110"/>
            </a:xfrm>
            <a:custGeom>
              <a:avLst/>
              <a:gdLst/>
              <a:ahLst/>
              <a:cxnLst/>
              <a:rect l="l" t="t" r="r" b="b"/>
              <a:pathLst>
                <a:path w="852" h="776" extrusionOk="0">
                  <a:moveTo>
                    <a:pt x="426" y="1"/>
                  </a:moveTo>
                  <a:cubicBezTo>
                    <a:pt x="327" y="1"/>
                    <a:pt x="229" y="39"/>
                    <a:pt x="153" y="115"/>
                  </a:cubicBezTo>
                  <a:cubicBezTo>
                    <a:pt x="1" y="267"/>
                    <a:pt x="1" y="510"/>
                    <a:pt x="153" y="662"/>
                  </a:cubicBezTo>
                  <a:cubicBezTo>
                    <a:pt x="229" y="738"/>
                    <a:pt x="327" y="776"/>
                    <a:pt x="426" y="776"/>
                  </a:cubicBezTo>
                  <a:cubicBezTo>
                    <a:pt x="525" y="776"/>
                    <a:pt x="624" y="738"/>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6798689" y="2465437"/>
              <a:ext cx="25540" cy="24110"/>
            </a:xfrm>
            <a:custGeom>
              <a:avLst/>
              <a:gdLst/>
              <a:ahLst/>
              <a:cxnLst/>
              <a:rect l="l" t="t" r="r" b="b"/>
              <a:pathLst>
                <a:path w="822" h="776" extrusionOk="0">
                  <a:moveTo>
                    <a:pt x="445" y="1"/>
                  </a:moveTo>
                  <a:cubicBezTo>
                    <a:pt x="350" y="1"/>
                    <a:pt x="244" y="39"/>
                    <a:pt x="153" y="115"/>
                  </a:cubicBezTo>
                  <a:cubicBezTo>
                    <a:pt x="1" y="267"/>
                    <a:pt x="1" y="510"/>
                    <a:pt x="153" y="662"/>
                  </a:cubicBezTo>
                  <a:cubicBezTo>
                    <a:pt x="229" y="738"/>
                    <a:pt x="327" y="776"/>
                    <a:pt x="422" y="776"/>
                  </a:cubicBezTo>
                  <a:cubicBezTo>
                    <a:pt x="517" y="776"/>
                    <a:pt x="609" y="738"/>
                    <a:pt x="669" y="662"/>
                  </a:cubicBezTo>
                  <a:cubicBezTo>
                    <a:pt x="821" y="510"/>
                    <a:pt x="821" y="267"/>
                    <a:pt x="669" y="115"/>
                  </a:cubicBezTo>
                  <a:cubicBezTo>
                    <a:pt x="624" y="39"/>
                    <a:pt x="540" y="1"/>
                    <a:pt x="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6879906" y="2384220"/>
              <a:ext cx="26472" cy="23427"/>
            </a:xfrm>
            <a:custGeom>
              <a:avLst/>
              <a:gdLst/>
              <a:ahLst/>
              <a:cxnLst/>
              <a:rect l="l" t="t" r="r" b="b"/>
              <a:pathLst>
                <a:path w="852" h="754" extrusionOk="0">
                  <a:moveTo>
                    <a:pt x="426" y="1"/>
                  </a:moveTo>
                  <a:cubicBezTo>
                    <a:pt x="327" y="1"/>
                    <a:pt x="229" y="39"/>
                    <a:pt x="153" y="115"/>
                  </a:cubicBezTo>
                  <a:cubicBezTo>
                    <a:pt x="1" y="267"/>
                    <a:pt x="1" y="510"/>
                    <a:pt x="153" y="662"/>
                  </a:cubicBezTo>
                  <a:cubicBezTo>
                    <a:pt x="229" y="723"/>
                    <a:pt x="327" y="753"/>
                    <a:pt x="426" y="753"/>
                  </a:cubicBezTo>
                  <a:cubicBezTo>
                    <a:pt x="525" y="753"/>
                    <a:pt x="624" y="723"/>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6960191" y="2303967"/>
              <a:ext cx="26472" cy="24110"/>
            </a:xfrm>
            <a:custGeom>
              <a:avLst/>
              <a:gdLst/>
              <a:ahLst/>
              <a:cxnLst/>
              <a:rect l="l" t="t" r="r" b="b"/>
              <a:pathLst>
                <a:path w="852" h="776" extrusionOk="0">
                  <a:moveTo>
                    <a:pt x="426" y="0"/>
                  </a:moveTo>
                  <a:cubicBezTo>
                    <a:pt x="327" y="0"/>
                    <a:pt x="228" y="38"/>
                    <a:pt x="152" y="114"/>
                  </a:cubicBezTo>
                  <a:cubicBezTo>
                    <a:pt x="0" y="266"/>
                    <a:pt x="0" y="509"/>
                    <a:pt x="152" y="661"/>
                  </a:cubicBezTo>
                  <a:cubicBezTo>
                    <a:pt x="228" y="737"/>
                    <a:pt x="327" y="775"/>
                    <a:pt x="426" y="775"/>
                  </a:cubicBezTo>
                  <a:cubicBezTo>
                    <a:pt x="525" y="775"/>
                    <a:pt x="623" y="737"/>
                    <a:pt x="699" y="661"/>
                  </a:cubicBezTo>
                  <a:cubicBezTo>
                    <a:pt x="851" y="509"/>
                    <a:pt x="851" y="266"/>
                    <a:pt x="699" y="114"/>
                  </a:cubicBezTo>
                  <a:cubicBezTo>
                    <a:pt x="623"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6881802" y="2546437"/>
              <a:ext cx="23644" cy="23644"/>
            </a:xfrm>
            <a:custGeom>
              <a:avLst/>
              <a:gdLst/>
              <a:ahLst/>
              <a:cxnLst/>
              <a:rect l="l" t="t" r="r" b="b"/>
              <a:pathLst>
                <a:path w="761" h="761" extrusionOk="0">
                  <a:moveTo>
                    <a:pt x="365" y="0"/>
                  </a:moveTo>
                  <a:cubicBezTo>
                    <a:pt x="152" y="0"/>
                    <a:pt x="0" y="152"/>
                    <a:pt x="0" y="365"/>
                  </a:cubicBezTo>
                  <a:cubicBezTo>
                    <a:pt x="0" y="578"/>
                    <a:pt x="152" y="760"/>
                    <a:pt x="365" y="760"/>
                  </a:cubicBezTo>
                  <a:cubicBezTo>
                    <a:pt x="578" y="760"/>
                    <a:pt x="760" y="578"/>
                    <a:pt x="760" y="365"/>
                  </a:cubicBezTo>
                  <a:cubicBezTo>
                    <a:pt x="760" y="152"/>
                    <a:pt x="578" y="0"/>
                    <a:pt x="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6961123" y="2465220"/>
              <a:ext cx="23644" cy="23644"/>
            </a:xfrm>
            <a:custGeom>
              <a:avLst/>
              <a:gdLst/>
              <a:ahLst/>
              <a:cxnLst/>
              <a:rect l="l" t="t" r="r" b="b"/>
              <a:pathLst>
                <a:path w="761" h="761" extrusionOk="0">
                  <a:moveTo>
                    <a:pt x="396" y="0"/>
                  </a:moveTo>
                  <a:cubicBezTo>
                    <a:pt x="183" y="0"/>
                    <a:pt x="1" y="183"/>
                    <a:pt x="1" y="395"/>
                  </a:cubicBezTo>
                  <a:cubicBezTo>
                    <a:pt x="1" y="608"/>
                    <a:pt x="183" y="760"/>
                    <a:pt x="396" y="760"/>
                  </a:cubicBezTo>
                  <a:cubicBezTo>
                    <a:pt x="609" y="760"/>
                    <a:pt x="761" y="608"/>
                    <a:pt x="761" y="395"/>
                  </a:cubicBezTo>
                  <a:cubicBezTo>
                    <a:pt x="761" y="183"/>
                    <a:pt x="609"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7040445" y="2384220"/>
              <a:ext cx="26503" cy="23427"/>
            </a:xfrm>
            <a:custGeom>
              <a:avLst/>
              <a:gdLst/>
              <a:ahLst/>
              <a:cxnLst/>
              <a:rect l="l" t="t" r="r" b="b"/>
              <a:pathLst>
                <a:path w="853" h="754" extrusionOk="0">
                  <a:moveTo>
                    <a:pt x="438" y="1"/>
                  </a:moveTo>
                  <a:cubicBezTo>
                    <a:pt x="335" y="1"/>
                    <a:pt x="229" y="39"/>
                    <a:pt x="153" y="115"/>
                  </a:cubicBezTo>
                  <a:cubicBezTo>
                    <a:pt x="1" y="267"/>
                    <a:pt x="1" y="510"/>
                    <a:pt x="153" y="662"/>
                  </a:cubicBezTo>
                  <a:cubicBezTo>
                    <a:pt x="229" y="723"/>
                    <a:pt x="328" y="753"/>
                    <a:pt x="427" y="753"/>
                  </a:cubicBezTo>
                  <a:cubicBezTo>
                    <a:pt x="525" y="753"/>
                    <a:pt x="624" y="723"/>
                    <a:pt x="700" y="662"/>
                  </a:cubicBezTo>
                  <a:cubicBezTo>
                    <a:pt x="852" y="510"/>
                    <a:pt x="852" y="267"/>
                    <a:pt x="700" y="115"/>
                  </a:cubicBezTo>
                  <a:cubicBezTo>
                    <a:pt x="639" y="39"/>
                    <a:pt x="541" y="1"/>
                    <a:pt x="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6638151" y="2464505"/>
              <a:ext cx="26472" cy="23396"/>
            </a:xfrm>
            <a:custGeom>
              <a:avLst/>
              <a:gdLst/>
              <a:ahLst/>
              <a:cxnLst/>
              <a:rect l="l" t="t" r="r" b="b"/>
              <a:pathLst>
                <a:path w="852" h="753" extrusionOk="0">
                  <a:moveTo>
                    <a:pt x="426" y="0"/>
                  </a:moveTo>
                  <a:cubicBezTo>
                    <a:pt x="327" y="0"/>
                    <a:pt x="228" y="38"/>
                    <a:pt x="152" y="114"/>
                  </a:cubicBezTo>
                  <a:cubicBezTo>
                    <a:pt x="0" y="266"/>
                    <a:pt x="0" y="510"/>
                    <a:pt x="152" y="662"/>
                  </a:cubicBezTo>
                  <a:cubicBezTo>
                    <a:pt x="228" y="722"/>
                    <a:pt x="320" y="753"/>
                    <a:pt x="415" y="753"/>
                  </a:cubicBezTo>
                  <a:cubicBezTo>
                    <a:pt x="510" y="753"/>
                    <a:pt x="608" y="722"/>
                    <a:pt x="700" y="662"/>
                  </a:cubicBezTo>
                  <a:cubicBezTo>
                    <a:pt x="851" y="510"/>
                    <a:pt x="851" y="266"/>
                    <a:pt x="700" y="114"/>
                  </a:cubicBezTo>
                  <a:cubicBezTo>
                    <a:pt x="624"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6718436" y="2545722"/>
              <a:ext cx="26472" cy="24110"/>
            </a:xfrm>
            <a:custGeom>
              <a:avLst/>
              <a:gdLst/>
              <a:ahLst/>
              <a:cxnLst/>
              <a:rect l="l" t="t" r="r" b="b"/>
              <a:pathLst>
                <a:path w="852" h="776" extrusionOk="0">
                  <a:moveTo>
                    <a:pt x="426" y="0"/>
                  </a:moveTo>
                  <a:cubicBezTo>
                    <a:pt x="327" y="0"/>
                    <a:pt x="228" y="38"/>
                    <a:pt x="152" y="114"/>
                  </a:cubicBezTo>
                  <a:cubicBezTo>
                    <a:pt x="0" y="266"/>
                    <a:pt x="0" y="510"/>
                    <a:pt x="152" y="662"/>
                  </a:cubicBezTo>
                  <a:cubicBezTo>
                    <a:pt x="228" y="738"/>
                    <a:pt x="327" y="776"/>
                    <a:pt x="426" y="776"/>
                  </a:cubicBezTo>
                  <a:cubicBezTo>
                    <a:pt x="524" y="776"/>
                    <a:pt x="623" y="738"/>
                    <a:pt x="699" y="662"/>
                  </a:cubicBezTo>
                  <a:cubicBezTo>
                    <a:pt x="851" y="510"/>
                    <a:pt x="851" y="266"/>
                    <a:pt x="699" y="114"/>
                  </a:cubicBezTo>
                  <a:cubicBezTo>
                    <a:pt x="623" y="38"/>
                    <a:pt x="524"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6798689" y="2626007"/>
              <a:ext cx="25540" cy="24110"/>
            </a:xfrm>
            <a:custGeom>
              <a:avLst/>
              <a:gdLst/>
              <a:ahLst/>
              <a:cxnLst/>
              <a:rect l="l" t="t" r="r" b="b"/>
              <a:pathLst>
                <a:path w="822" h="776" extrusionOk="0">
                  <a:moveTo>
                    <a:pt x="422" y="0"/>
                  </a:moveTo>
                  <a:cubicBezTo>
                    <a:pt x="327" y="0"/>
                    <a:pt x="229" y="38"/>
                    <a:pt x="153" y="114"/>
                  </a:cubicBezTo>
                  <a:cubicBezTo>
                    <a:pt x="1" y="266"/>
                    <a:pt x="1" y="509"/>
                    <a:pt x="153" y="661"/>
                  </a:cubicBezTo>
                  <a:cubicBezTo>
                    <a:pt x="244" y="737"/>
                    <a:pt x="350" y="775"/>
                    <a:pt x="445" y="775"/>
                  </a:cubicBezTo>
                  <a:cubicBezTo>
                    <a:pt x="540" y="775"/>
                    <a:pt x="624" y="737"/>
                    <a:pt x="669" y="661"/>
                  </a:cubicBezTo>
                  <a:cubicBezTo>
                    <a:pt x="821" y="509"/>
                    <a:pt x="821" y="266"/>
                    <a:pt x="669" y="114"/>
                  </a:cubicBezTo>
                  <a:cubicBezTo>
                    <a:pt x="609" y="38"/>
                    <a:pt x="517"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5"/>
          <p:cNvGrpSpPr/>
          <p:nvPr/>
        </p:nvGrpSpPr>
        <p:grpSpPr>
          <a:xfrm>
            <a:off x="9410587" y="3363466"/>
            <a:ext cx="1044511" cy="1040037"/>
            <a:chOff x="8115187" y="2576885"/>
            <a:chExt cx="1044511" cy="1040037"/>
          </a:xfrm>
        </p:grpSpPr>
        <p:sp>
          <p:nvSpPr>
            <p:cNvPr id="406" name="Google Shape;406;p15"/>
            <p:cNvSpPr/>
            <p:nvPr/>
          </p:nvSpPr>
          <p:spPr>
            <a:xfrm>
              <a:off x="8115187" y="3073384"/>
              <a:ext cx="51980" cy="46791"/>
            </a:xfrm>
            <a:custGeom>
              <a:avLst/>
              <a:gdLst/>
              <a:ahLst/>
              <a:cxnLst/>
              <a:rect l="l" t="t" r="r" b="b"/>
              <a:pathLst>
                <a:path w="1673" h="1506" extrusionOk="0">
                  <a:moveTo>
                    <a:pt x="848" y="1"/>
                  </a:moveTo>
                  <a:cubicBezTo>
                    <a:pt x="654" y="1"/>
                    <a:pt x="456"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31" y="62"/>
                    <a:pt x="1041" y="1"/>
                    <a:pt x="8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8281381"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8446673" y="2742147"/>
              <a:ext cx="51949" cy="47506"/>
            </a:xfrm>
            <a:custGeom>
              <a:avLst/>
              <a:gdLst/>
              <a:ahLst/>
              <a:cxnLst/>
              <a:rect l="l" t="t" r="r" b="b"/>
              <a:pathLst>
                <a:path w="1672"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8611935" y="2576885"/>
              <a:ext cx="51980" cy="47475"/>
            </a:xfrm>
            <a:custGeom>
              <a:avLst/>
              <a:gdLst/>
              <a:ahLst/>
              <a:cxnLst/>
              <a:rect l="l" t="t" r="r" b="b"/>
              <a:pathLst>
                <a:path w="1673" h="1528"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8446673"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8611935" y="2907408"/>
              <a:ext cx="51980" cy="47506"/>
            </a:xfrm>
            <a:custGeom>
              <a:avLst/>
              <a:gdLst/>
              <a:ahLst/>
              <a:cxnLst/>
              <a:rect l="l" t="t" r="r" b="b"/>
              <a:pathLst>
                <a:path w="1673"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8776264" y="2742395"/>
              <a:ext cx="51017" cy="47257"/>
            </a:xfrm>
            <a:custGeom>
              <a:avLst/>
              <a:gdLst/>
              <a:ahLst/>
              <a:cxnLst/>
              <a:rect l="l" t="t" r="r" b="b"/>
              <a:pathLst>
                <a:path w="1642" h="1521" extrusionOk="0">
                  <a:moveTo>
                    <a:pt x="821" y="0"/>
                  </a:moveTo>
                  <a:cubicBezTo>
                    <a:pt x="623" y="0"/>
                    <a:pt x="426" y="76"/>
                    <a:pt x="274" y="228"/>
                  </a:cubicBezTo>
                  <a:cubicBezTo>
                    <a:pt x="0" y="532"/>
                    <a:pt x="0" y="1019"/>
                    <a:pt x="274" y="1292"/>
                  </a:cubicBezTo>
                  <a:cubicBezTo>
                    <a:pt x="426" y="1444"/>
                    <a:pt x="623" y="1520"/>
                    <a:pt x="821" y="1520"/>
                  </a:cubicBezTo>
                  <a:cubicBezTo>
                    <a:pt x="1019" y="1520"/>
                    <a:pt x="1216" y="1444"/>
                    <a:pt x="1368" y="1292"/>
                  </a:cubicBezTo>
                  <a:cubicBezTo>
                    <a:pt x="1642" y="1019"/>
                    <a:pt x="1642" y="532"/>
                    <a:pt x="1368" y="228"/>
                  </a:cubicBezTo>
                  <a:cubicBezTo>
                    <a:pt x="1216" y="76"/>
                    <a:pt x="1019" y="0"/>
                    <a:pt x="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8611935" y="3238894"/>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8777196" y="3073384"/>
              <a:ext cx="51980" cy="46791"/>
            </a:xfrm>
            <a:custGeom>
              <a:avLst/>
              <a:gdLst/>
              <a:ahLst/>
              <a:cxnLst/>
              <a:rect l="l" t="t" r="r" b="b"/>
              <a:pathLst>
                <a:path w="1673" h="1506" extrusionOk="0">
                  <a:moveTo>
                    <a:pt x="825" y="1"/>
                  </a:moveTo>
                  <a:cubicBezTo>
                    <a:pt x="631" y="1"/>
                    <a:pt x="441" y="62"/>
                    <a:pt x="305" y="183"/>
                  </a:cubicBezTo>
                  <a:cubicBezTo>
                    <a:pt x="1" y="518"/>
                    <a:pt x="1" y="943"/>
                    <a:pt x="305" y="1278"/>
                  </a:cubicBezTo>
                  <a:cubicBezTo>
                    <a:pt x="457" y="1430"/>
                    <a:pt x="647" y="1506"/>
                    <a:pt x="837" y="1506"/>
                  </a:cubicBezTo>
                  <a:cubicBezTo>
                    <a:pt x="1027" y="1506"/>
                    <a:pt x="1217" y="1430"/>
                    <a:pt x="1368" y="1278"/>
                  </a:cubicBezTo>
                  <a:cubicBezTo>
                    <a:pt x="1672" y="943"/>
                    <a:pt x="1672" y="518"/>
                    <a:pt x="1368" y="183"/>
                  </a:cubicBezTo>
                  <a:cubicBezTo>
                    <a:pt x="1217" y="62"/>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8942457"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8777196" y="3404186"/>
              <a:ext cx="51980" cy="46543"/>
            </a:xfrm>
            <a:custGeom>
              <a:avLst/>
              <a:gdLst/>
              <a:ahLst/>
              <a:cxnLst/>
              <a:rect l="l" t="t" r="r" b="b"/>
              <a:pathLst>
                <a:path w="1673" h="1498" extrusionOk="0">
                  <a:moveTo>
                    <a:pt x="825" y="0"/>
                  </a:moveTo>
                  <a:cubicBezTo>
                    <a:pt x="631" y="0"/>
                    <a:pt x="441" y="68"/>
                    <a:pt x="305" y="205"/>
                  </a:cubicBezTo>
                  <a:cubicBezTo>
                    <a:pt x="1" y="509"/>
                    <a:pt x="1" y="965"/>
                    <a:pt x="305" y="1269"/>
                  </a:cubicBezTo>
                  <a:cubicBezTo>
                    <a:pt x="457" y="1421"/>
                    <a:pt x="647" y="1497"/>
                    <a:pt x="837" y="1497"/>
                  </a:cubicBezTo>
                  <a:cubicBezTo>
                    <a:pt x="1027" y="1497"/>
                    <a:pt x="1217" y="1421"/>
                    <a:pt x="1368" y="1269"/>
                  </a:cubicBezTo>
                  <a:cubicBezTo>
                    <a:pt x="1672" y="965"/>
                    <a:pt x="1672" y="509"/>
                    <a:pt x="1368" y="205"/>
                  </a:cubicBezTo>
                  <a:cubicBezTo>
                    <a:pt x="1217" y="68"/>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8942457" y="3238894"/>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9107750"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8282344" y="3237713"/>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8446673" y="3404404"/>
              <a:ext cx="51949" cy="46543"/>
            </a:xfrm>
            <a:custGeom>
              <a:avLst/>
              <a:gdLst/>
              <a:ahLst/>
              <a:cxnLst/>
              <a:rect l="l" t="t" r="r" b="b"/>
              <a:pathLst>
                <a:path w="1672" h="1498" extrusionOk="0">
                  <a:moveTo>
                    <a:pt x="836" y="1"/>
                  </a:moveTo>
                  <a:cubicBezTo>
                    <a:pt x="646" y="1"/>
                    <a:pt x="456" y="77"/>
                    <a:pt x="304" y="229"/>
                  </a:cubicBezTo>
                  <a:cubicBezTo>
                    <a:pt x="0" y="533"/>
                    <a:pt x="0" y="988"/>
                    <a:pt x="304" y="1292"/>
                  </a:cubicBezTo>
                  <a:cubicBezTo>
                    <a:pt x="441" y="1429"/>
                    <a:pt x="631" y="1498"/>
                    <a:pt x="825" y="1498"/>
                  </a:cubicBezTo>
                  <a:cubicBezTo>
                    <a:pt x="1018" y="1498"/>
                    <a:pt x="1216" y="1429"/>
                    <a:pt x="1368" y="1292"/>
                  </a:cubicBezTo>
                  <a:cubicBezTo>
                    <a:pt x="1672" y="988"/>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a:off x="8611935" y="3569665"/>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41" y="1445"/>
                    <a:pt x="631" y="1521"/>
                    <a:pt x="825" y="1521"/>
                  </a:cubicBezTo>
                  <a:cubicBezTo>
                    <a:pt x="1019"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15"/>
          <p:cNvGrpSpPr/>
          <p:nvPr/>
        </p:nvGrpSpPr>
        <p:grpSpPr>
          <a:xfrm>
            <a:off x="7329489" y="4239020"/>
            <a:ext cx="1038857" cy="1038888"/>
            <a:chOff x="5881689" y="3300040"/>
            <a:chExt cx="1038857" cy="1038888"/>
          </a:xfrm>
        </p:grpSpPr>
        <p:sp>
          <p:nvSpPr>
            <p:cNvPr id="423" name="Google Shape;423;p15"/>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15"/>
            <p:cNvGrpSpPr/>
            <p:nvPr/>
          </p:nvGrpSpPr>
          <p:grpSpPr>
            <a:xfrm>
              <a:off x="5881689" y="3300040"/>
              <a:ext cx="1038857" cy="1038888"/>
              <a:chOff x="5881689" y="3300040"/>
              <a:chExt cx="1038857" cy="1038888"/>
            </a:xfrm>
          </p:grpSpPr>
          <p:sp>
            <p:nvSpPr>
              <p:cNvPr id="425" name="Google Shape;425;p15"/>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0" name="Google Shape;440;p15"/>
          <p:cNvGrpSpPr/>
          <p:nvPr/>
        </p:nvGrpSpPr>
        <p:grpSpPr>
          <a:xfrm>
            <a:off x="8270642" y="5144287"/>
            <a:ext cx="1038857" cy="1039820"/>
            <a:chOff x="7203842" y="4586307"/>
            <a:chExt cx="1038857" cy="1039820"/>
          </a:xfrm>
        </p:grpSpPr>
        <p:sp>
          <p:nvSpPr>
            <p:cNvPr id="441" name="Google Shape;441;p15"/>
            <p:cNvSpPr/>
            <p:nvPr/>
          </p:nvSpPr>
          <p:spPr>
            <a:xfrm>
              <a:off x="7203842" y="5083054"/>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5"/>
            <p:cNvSpPr/>
            <p:nvPr/>
          </p:nvSpPr>
          <p:spPr>
            <a:xfrm>
              <a:off x="7366276" y="4917078"/>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a:off x="7531537" y="4751816"/>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a:off x="7699657" y="4586307"/>
              <a:ext cx="47226" cy="47257"/>
            </a:xfrm>
            <a:custGeom>
              <a:avLst/>
              <a:gdLst/>
              <a:ahLst/>
              <a:cxnLst/>
              <a:rect l="l" t="t" r="r" b="b"/>
              <a:pathLst>
                <a:path w="1520" h="1521" extrusionOk="0">
                  <a:moveTo>
                    <a:pt x="760" y="1"/>
                  </a:moveTo>
                  <a:cubicBezTo>
                    <a:pt x="335" y="1"/>
                    <a:pt x="0" y="335"/>
                    <a:pt x="0" y="761"/>
                  </a:cubicBezTo>
                  <a:cubicBezTo>
                    <a:pt x="0" y="1156"/>
                    <a:pt x="335" y="1520"/>
                    <a:pt x="760" y="1520"/>
                  </a:cubicBezTo>
                  <a:cubicBezTo>
                    <a:pt x="1186" y="1520"/>
                    <a:pt x="1520" y="115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7531537" y="5082339"/>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a:off x="7696799" y="4917078"/>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a:off x="7862091" y="4751816"/>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7696799" y="5247632"/>
              <a:ext cx="51980" cy="46543"/>
            </a:xfrm>
            <a:custGeom>
              <a:avLst/>
              <a:gdLst/>
              <a:ahLst/>
              <a:cxnLst/>
              <a:rect l="l" t="t" r="r" b="b"/>
              <a:pathLst>
                <a:path w="1673" h="1498" extrusionOk="0">
                  <a:moveTo>
                    <a:pt x="825" y="0"/>
                  </a:moveTo>
                  <a:cubicBezTo>
                    <a:pt x="632" y="0"/>
                    <a:pt x="442" y="69"/>
                    <a:pt x="305" y="205"/>
                  </a:cubicBezTo>
                  <a:cubicBezTo>
                    <a:pt x="1" y="509"/>
                    <a:pt x="1" y="965"/>
                    <a:pt x="305" y="1269"/>
                  </a:cubicBezTo>
                  <a:cubicBezTo>
                    <a:pt x="457" y="1421"/>
                    <a:pt x="647" y="1497"/>
                    <a:pt x="837" y="1497"/>
                  </a:cubicBezTo>
                  <a:cubicBezTo>
                    <a:pt x="1027" y="1497"/>
                    <a:pt x="1217" y="1421"/>
                    <a:pt x="1369" y="1269"/>
                  </a:cubicBezTo>
                  <a:cubicBezTo>
                    <a:pt x="1673" y="965"/>
                    <a:pt x="1673" y="509"/>
                    <a:pt x="1369" y="205"/>
                  </a:cubicBezTo>
                  <a:cubicBezTo>
                    <a:pt x="1217" y="69"/>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5"/>
            <p:cNvSpPr/>
            <p:nvPr/>
          </p:nvSpPr>
          <p:spPr>
            <a:xfrm>
              <a:off x="7862091" y="5082339"/>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5"/>
            <p:cNvSpPr/>
            <p:nvPr/>
          </p:nvSpPr>
          <p:spPr>
            <a:xfrm>
              <a:off x="8027352" y="4917078"/>
              <a:ext cx="51980" cy="46543"/>
            </a:xfrm>
            <a:custGeom>
              <a:avLst/>
              <a:gdLst/>
              <a:ahLst/>
              <a:cxnLst/>
              <a:rect l="l" t="t" r="r" b="b"/>
              <a:pathLst>
                <a:path w="1673"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5"/>
            <p:cNvSpPr/>
            <p:nvPr/>
          </p:nvSpPr>
          <p:spPr>
            <a:xfrm>
              <a:off x="7862091" y="5412893"/>
              <a:ext cx="51949" cy="46543"/>
            </a:xfrm>
            <a:custGeom>
              <a:avLst/>
              <a:gdLst/>
              <a:ahLst/>
              <a:cxnLst/>
              <a:rect l="l" t="t" r="r" b="b"/>
              <a:pathLst>
                <a:path w="1672" h="1498" extrusionOk="0">
                  <a:moveTo>
                    <a:pt x="836" y="0"/>
                  </a:moveTo>
                  <a:cubicBezTo>
                    <a:pt x="646" y="0"/>
                    <a:pt x="456" y="69"/>
                    <a:pt x="304" y="206"/>
                  </a:cubicBezTo>
                  <a:cubicBezTo>
                    <a:pt x="0" y="510"/>
                    <a:pt x="0" y="965"/>
                    <a:pt x="304" y="1269"/>
                  </a:cubicBezTo>
                  <a:cubicBezTo>
                    <a:pt x="456" y="1421"/>
                    <a:pt x="646" y="1497"/>
                    <a:pt x="836" y="1497"/>
                  </a:cubicBezTo>
                  <a:cubicBezTo>
                    <a:pt x="1026" y="1497"/>
                    <a:pt x="1216" y="1421"/>
                    <a:pt x="1368" y="1269"/>
                  </a:cubicBezTo>
                  <a:cubicBezTo>
                    <a:pt x="1672" y="965"/>
                    <a:pt x="1672" y="510"/>
                    <a:pt x="1368" y="206"/>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5"/>
            <p:cNvSpPr/>
            <p:nvPr/>
          </p:nvSpPr>
          <p:spPr>
            <a:xfrm>
              <a:off x="8027352" y="5247632"/>
              <a:ext cx="51980" cy="46543"/>
            </a:xfrm>
            <a:custGeom>
              <a:avLst/>
              <a:gdLst/>
              <a:ahLst/>
              <a:cxnLst/>
              <a:rect l="l" t="t" r="r" b="b"/>
              <a:pathLst>
                <a:path w="1673" h="1498" extrusionOk="0">
                  <a:moveTo>
                    <a:pt x="836" y="0"/>
                  </a:moveTo>
                  <a:cubicBezTo>
                    <a:pt x="646" y="0"/>
                    <a:pt x="456" y="69"/>
                    <a:pt x="304" y="205"/>
                  </a:cubicBezTo>
                  <a:cubicBezTo>
                    <a:pt x="0" y="509"/>
                    <a:pt x="0" y="965"/>
                    <a:pt x="304" y="1269"/>
                  </a:cubicBezTo>
                  <a:cubicBezTo>
                    <a:pt x="456" y="1421"/>
                    <a:pt x="646" y="1497"/>
                    <a:pt x="836" y="1497"/>
                  </a:cubicBezTo>
                  <a:cubicBezTo>
                    <a:pt x="1026" y="1497"/>
                    <a:pt x="1216" y="1421"/>
                    <a:pt x="1368" y="1269"/>
                  </a:cubicBezTo>
                  <a:cubicBezTo>
                    <a:pt x="1672" y="965"/>
                    <a:pt x="1672" y="509"/>
                    <a:pt x="1368" y="205"/>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5"/>
            <p:cNvSpPr/>
            <p:nvPr/>
          </p:nvSpPr>
          <p:spPr>
            <a:xfrm>
              <a:off x="8195441" y="5083054"/>
              <a:ext cx="47257" cy="47257"/>
            </a:xfrm>
            <a:custGeom>
              <a:avLst/>
              <a:gdLst/>
              <a:ahLst/>
              <a:cxnLst/>
              <a:rect l="l" t="t" r="r" b="b"/>
              <a:pathLst>
                <a:path w="1521" h="1521" extrusionOk="0">
                  <a:moveTo>
                    <a:pt x="761" y="1"/>
                  </a:moveTo>
                  <a:cubicBezTo>
                    <a:pt x="335" y="1"/>
                    <a:pt x="1" y="335"/>
                    <a:pt x="1" y="761"/>
                  </a:cubicBezTo>
                  <a:cubicBezTo>
                    <a:pt x="1" y="1186"/>
                    <a:pt x="335" y="1521"/>
                    <a:pt x="761" y="1521"/>
                  </a:cubicBezTo>
                  <a:cubicBezTo>
                    <a:pt x="1186" y="1521"/>
                    <a:pt x="1521" y="1186"/>
                    <a:pt x="1521" y="761"/>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5"/>
            <p:cNvSpPr/>
            <p:nvPr/>
          </p:nvSpPr>
          <p:spPr>
            <a:xfrm>
              <a:off x="7366276" y="5247849"/>
              <a:ext cx="51980" cy="46543"/>
            </a:xfrm>
            <a:custGeom>
              <a:avLst/>
              <a:gdLst/>
              <a:ahLst/>
              <a:cxnLst/>
              <a:rect l="l" t="t" r="r" b="b"/>
              <a:pathLst>
                <a:path w="1673" h="1498" extrusionOk="0">
                  <a:moveTo>
                    <a:pt x="836" y="1"/>
                  </a:moveTo>
                  <a:cubicBezTo>
                    <a:pt x="646" y="1"/>
                    <a:pt x="456" y="77"/>
                    <a:pt x="304" y="229"/>
                  </a:cubicBezTo>
                  <a:cubicBezTo>
                    <a:pt x="0" y="533"/>
                    <a:pt x="0" y="989"/>
                    <a:pt x="304" y="1293"/>
                  </a:cubicBezTo>
                  <a:cubicBezTo>
                    <a:pt x="441" y="1429"/>
                    <a:pt x="631" y="1498"/>
                    <a:pt x="825" y="1498"/>
                  </a:cubicBezTo>
                  <a:cubicBezTo>
                    <a:pt x="1019" y="1498"/>
                    <a:pt x="1216" y="1429"/>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5"/>
            <p:cNvSpPr/>
            <p:nvPr/>
          </p:nvSpPr>
          <p:spPr>
            <a:xfrm>
              <a:off x="7531537" y="5413141"/>
              <a:ext cx="51980" cy="47226"/>
            </a:xfrm>
            <a:custGeom>
              <a:avLst/>
              <a:gdLst/>
              <a:ahLst/>
              <a:cxnLst/>
              <a:rect l="l" t="t" r="r" b="b"/>
              <a:pathLst>
                <a:path w="1673" h="1520" extrusionOk="0">
                  <a:moveTo>
                    <a:pt x="837" y="0"/>
                  </a:moveTo>
                  <a:cubicBezTo>
                    <a:pt x="647" y="0"/>
                    <a:pt x="457" y="76"/>
                    <a:pt x="305" y="228"/>
                  </a:cubicBezTo>
                  <a:cubicBezTo>
                    <a:pt x="1" y="532"/>
                    <a:pt x="1" y="988"/>
                    <a:pt x="305" y="1292"/>
                  </a:cubicBezTo>
                  <a:cubicBezTo>
                    <a:pt x="441" y="1444"/>
                    <a:pt x="631" y="1520"/>
                    <a:pt x="825" y="1520"/>
                  </a:cubicBezTo>
                  <a:cubicBezTo>
                    <a:pt x="1019"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5"/>
            <p:cNvSpPr/>
            <p:nvPr/>
          </p:nvSpPr>
          <p:spPr>
            <a:xfrm>
              <a:off x="7699657" y="5578869"/>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15"/>
          <p:cNvGrpSpPr/>
          <p:nvPr/>
        </p:nvGrpSpPr>
        <p:grpSpPr>
          <a:xfrm rot="10800000">
            <a:off x="-1940683" y="-1277200"/>
            <a:ext cx="5893047" cy="4073184"/>
            <a:chOff x="3747367" y="1410331"/>
            <a:chExt cx="5893047" cy="4073184"/>
          </a:xfrm>
        </p:grpSpPr>
        <p:sp>
          <p:nvSpPr>
            <p:cNvPr id="458" name="Google Shape;458;p15"/>
            <p:cNvSpPr/>
            <p:nvPr/>
          </p:nvSpPr>
          <p:spPr>
            <a:xfrm>
              <a:off x="8336157" y="3724083"/>
              <a:ext cx="434452" cy="503396"/>
            </a:xfrm>
            <a:custGeom>
              <a:avLst/>
              <a:gdLst/>
              <a:ahLst/>
              <a:cxnLst/>
              <a:rect l="l" t="t" r="r" b="b"/>
              <a:pathLst>
                <a:path w="13983" h="16202" extrusionOk="0">
                  <a:moveTo>
                    <a:pt x="6992" y="1"/>
                  </a:moveTo>
                  <a:lnTo>
                    <a:pt x="1" y="4074"/>
                  </a:lnTo>
                  <a:lnTo>
                    <a:pt x="1" y="12128"/>
                  </a:lnTo>
                  <a:lnTo>
                    <a:pt x="6992" y="16201"/>
                  </a:lnTo>
                  <a:lnTo>
                    <a:pt x="13983" y="12159"/>
                  </a:lnTo>
                  <a:lnTo>
                    <a:pt x="13983" y="4074"/>
                  </a:lnTo>
                  <a:lnTo>
                    <a:pt x="699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5"/>
            <p:cNvSpPr/>
            <p:nvPr/>
          </p:nvSpPr>
          <p:spPr>
            <a:xfrm>
              <a:off x="8988751" y="3850631"/>
              <a:ext cx="434452" cy="501501"/>
            </a:xfrm>
            <a:custGeom>
              <a:avLst/>
              <a:gdLst/>
              <a:ahLst/>
              <a:cxnLst/>
              <a:rect l="l" t="t" r="r" b="b"/>
              <a:pathLst>
                <a:path w="13983" h="16141" extrusionOk="0">
                  <a:moveTo>
                    <a:pt x="0" y="12128"/>
                  </a:moveTo>
                  <a:lnTo>
                    <a:pt x="6991" y="16141"/>
                  </a:lnTo>
                  <a:lnTo>
                    <a:pt x="13982" y="12128"/>
                  </a:lnTo>
                  <a:lnTo>
                    <a:pt x="13982" y="4013"/>
                  </a:lnTo>
                  <a:lnTo>
                    <a:pt x="6991" y="1"/>
                  </a:lnTo>
                  <a:lnTo>
                    <a:pt x="0" y="401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5"/>
            <p:cNvSpPr/>
            <p:nvPr/>
          </p:nvSpPr>
          <p:spPr>
            <a:xfrm>
              <a:off x="7899872" y="4478649"/>
              <a:ext cx="436316" cy="501501"/>
            </a:xfrm>
            <a:custGeom>
              <a:avLst/>
              <a:gdLst/>
              <a:ahLst/>
              <a:cxnLst/>
              <a:rect l="l" t="t" r="r" b="b"/>
              <a:pathLst>
                <a:path w="14043" h="16141" extrusionOk="0">
                  <a:moveTo>
                    <a:pt x="14043" y="12128"/>
                  </a:moveTo>
                  <a:lnTo>
                    <a:pt x="6991" y="16141"/>
                  </a:lnTo>
                  <a:lnTo>
                    <a:pt x="0" y="12128"/>
                  </a:lnTo>
                  <a:lnTo>
                    <a:pt x="0" y="4013"/>
                  </a:lnTo>
                  <a:lnTo>
                    <a:pt x="7052" y="1"/>
                  </a:lnTo>
                  <a:lnTo>
                    <a:pt x="14043" y="401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5"/>
            <p:cNvSpPr/>
            <p:nvPr/>
          </p:nvSpPr>
          <p:spPr>
            <a:xfrm>
              <a:off x="7030068" y="4980119"/>
              <a:ext cx="434452" cy="503396"/>
            </a:xfrm>
            <a:custGeom>
              <a:avLst/>
              <a:gdLst/>
              <a:ahLst/>
              <a:cxnLst/>
              <a:rect l="l" t="t" r="r" b="b"/>
              <a:pathLst>
                <a:path w="13983" h="16202" extrusionOk="0">
                  <a:moveTo>
                    <a:pt x="6992" y="1"/>
                  </a:moveTo>
                  <a:lnTo>
                    <a:pt x="1" y="4074"/>
                  </a:lnTo>
                  <a:lnTo>
                    <a:pt x="1" y="12128"/>
                  </a:lnTo>
                  <a:lnTo>
                    <a:pt x="6992" y="16201"/>
                  </a:lnTo>
                  <a:lnTo>
                    <a:pt x="13983" y="12128"/>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5"/>
            <p:cNvSpPr/>
            <p:nvPr/>
          </p:nvSpPr>
          <p:spPr>
            <a:xfrm>
              <a:off x="9205962" y="4980119"/>
              <a:ext cx="434452" cy="503396"/>
            </a:xfrm>
            <a:custGeom>
              <a:avLst/>
              <a:gdLst/>
              <a:ahLst/>
              <a:cxnLst/>
              <a:rect l="l" t="t" r="r" b="b"/>
              <a:pathLst>
                <a:path w="13983" h="16202" extrusionOk="0">
                  <a:moveTo>
                    <a:pt x="6991" y="1"/>
                  </a:moveTo>
                  <a:lnTo>
                    <a:pt x="0" y="4074"/>
                  </a:lnTo>
                  <a:lnTo>
                    <a:pt x="0" y="12128"/>
                  </a:lnTo>
                  <a:lnTo>
                    <a:pt x="6991" y="16201"/>
                  </a:lnTo>
                  <a:lnTo>
                    <a:pt x="13982" y="12128"/>
                  </a:lnTo>
                  <a:lnTo>
                    <a:pt x="13982" y="4043"/>
                  </a:lnTo>
                  <a:lnTo>
                    <a:pt x="6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5"/>
            <p:cNvSpPr/>
            <p:nvPr/>
          </p:nvSpPr>
          <p:spPr>
            <a:xfrm>
              <a:off x="8770578" y="4980119"/>
              <a:ext cx="435415" cy="503396"/>
            </a:xfrm>
            <a:custGeom>
              <a:avLst/>
              <a:gdLst/>
              <a:ahLst/>
              <a:cxnLst/>
              <a:rect l="l" t="t" r="r" b="b"/>
              <a:pathLst>
                <a:path w="14014" h="16202" extrusionOk="0">
                  <a:moveTo>
                    <a:pt x="1" y="12128"/>
                  </a:moveTo>
                  <a:lnTo>
                    <a:pt x="7022" y="16201"/>
                  </a:lnTo>
                  <a:lnTo>
                    <a:pt x="14013" y="12128"/>
                  </a:lnTo>
                  <a:lnTo>
                    <a:pt x="14013" y="4043"/>
                  </a:lnTo>
                  <a:lnTo>
                    <a:pt x="699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5"/>
            <p:cNvSpPr/>
            <p:nvPr/>
          </p:nvSpPr>
          <p:spPr>
            <a:xfrm>
              <a:off x="8988751" y="4603302"/>
              <a:ext cx="434452" cy="502464"/>
            </a:xfrm>
            <a:custGeom>
              <a:avLst/>
              <a:gdLst/>
              <a:ahLst/>
              <a:cxnLst/>
              <a:rect l="l" t="t" r="r" b="b"/>
              <a:pathLst>
                <a:path w="13983" h="16172" extrusionOk="0">
                  <a:moveTo>
                    <a:pt x="0" y="12129"/>
                  </a:moveTo>
                  <a:lnTo>
                    <a:pt x="6991" y="16171"/>
                  </a:lnTo>
                  <a:lnTo>
                    <a:pt x="13982"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5"/>
            <p:cNvSpPr/>
            <p:nvPr/>
          </p:nvSpPr>
          <p:spPr>
            <a:xfrm>
              <a:off x="8553368" y="4603302"/>
              <a:ext cx="435415" cy="502464"/>
            </a:xfrm>
            <a:custGeom>
              <a:avLst/>
              <a:gdLst/>
              <a:ahLst/>
              <a:cxnLst/>
              <a:rect l="l" t="t" r="r" b="b"/>
              <a:pathLst>
                <a:path w="14014" h="16172" extrusionOk="0">
                  <a:moveTo>
                    <a:pt x="6992" y="1"/>
                  </a:moveTo>
                  <a:lnTo>
                    <a:pt x="1" y="4043"/>
                  </a:lnTo>
                  <a:lnTo>
                    <a:pt x="1" y="12129"/>
                  </a:lnTo>
                  <a:lnTo>
                    <a:pt x="6992" y="16171"/>
                  </a:lnTo>
                  <a:lnTo>
                    <a:pt x="14013" y="12129"/>
                  </a:lnTo>
                  <a:lnTo>
                    <a:pt x="13983" y="4043"/>
                  </a:lnTo>
                  <a:lnTo>
                    <a:pt x="699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5"/>
            <p:cNvSpPr/>
            <p:nvPr/>
          </p:nvSpPr>
          <p:spPr>
            <a:xfrm>
              <a:off x="8117083" y="4603302"/>
              <a:ext cx="436316" cy="502464"/>
            </a:xfrm>
            <a:custGeom>
              <a:avLst/>
              <a:gdLst/>
              <a:ahLst/>
              <a:cxnLst/>
              <a:rect l="l" t="t" r="r" b="b"/>
              <a:pathLst>
                <a:path w="14043" h="16172" extrusionOk="0">
                  <a:moveTo>
                    <a:pt x="0" y="12129"/>
                  </a:moveTo>
                  <a:lnTo>
                    <a:pt x="7052" y="16171"/>
                  </a:lnTo>
                  <a:lnTo>
                    <a:pt x="14043" y="12129"/>
                  </a:lnTo>
                  <a:lnTo>
                    <a:pt x="14043" y="4043"/>
                  </a:lnTo>
                  <a:lnTo>
                    <a:pt x="7052" y="1"/>
                  </a:lnTo>
                  <a:lnTo>
                    <a:pt x="0" y="404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5"/>
            <p:cNvSpPr/>
            <p:nvPr/>
          </p:nvSpPr>
          <p:spPr>
            <a:xfrm>
              <a:off x="7899872" y="4980119"/>
              <a:ext cx="436316" cy="503396"/>
            </a:xfrm>
            <a:custGeom>
              <a:avLst/>
              <a:gdLst/>
              <a:ahLst/>
              <a:cxnLst/>
              <a:rect l="l" t="t" r="r" b="b"/>
              <a:pathLst>
                <a:path w="14043" h="16202" extrusionOk="0">
                  <a:moveTo>
                    <a:pt x="0" y="12128"/>
                  </a:moveTo>
                  <a:lnTo>
                    <a:pt x="7052" y="16201"/>
                  </a:lnTo>
                  <a:lnTo>
                    <a:pt x="14043" y="12128"/>
                  </a:lnTo>
                  <a:lnTo>
                    <a:pt x="14043" y="4043"/>
                  </a:lnTo>
                  <a:lnTo>
                    <a:pt x="6991" y="1"/>
                  </a:lnTo>
                  <a:lnTo>
                    <a:pt x="0" y="4074"/>
                  </a:lnTo>
                  <a:close/>
                </a:path>
              </a:pathLst>
            </a:custGeom>
            <a:solidFill>
              <a:srgbClr val="55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5"/>
            <p:cNvSpPr/>
            <p:nvPr/>
          </p:nvSpPr>
          <p:spPr>
            <a:xfrm>
              <a:off x="7464488" y="4980119"/>
              <a:ext cx="435415" cy="503396"/>
            </a:xfrm>
            <a:custGeom>
              <a:avLst/>
              <a:gdLst/>
              <a:ahLst/>
              <a:cxnLst/>
              <a:rect l="l" t="t" r="r" b="b"/>
              <a:pathLst>
                <a:path w="14014" h="16202" extrusionOk="0">
                  <a:moveTo>
                    <a:pt x="31" y="12128"/>
                  </a:moveTo>
                  <a:lnTo>
                    <a:pt x="7022" y="16201"/>
                  </a:lnTo>
                  <a:lnTo>
                    <a:pt x="14013" y="12128"/>
                  </a:lnTo>
                  <a:lnTo>
                    <a:pt x="14013" y="4043"/>
                  </a:lnTo>
                  <a:lnTo>
                    <a:pt x="702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5"/>
            <p:cNvSpPr/>
            <p:nvPr/>
          </p:nvSpPr>
          <p:spPr>
            <a:xfrm>
              <a:off x="6160294" y="4977046"/>
              <a:ext cx="434452" cy="503396"/>
            </a:xfrm>
            <a:custGeom>
              <a:avLst/>
              <a:gdLst/>
              <a:ahLst/>
              <a:cxnLst/>
              <a:rect l="l" t="t" r="r" b="b"/>
              <a:pathLst>
                <a:path w="13983" h="16202" extrusionOk="0">
                  <a:moveTo>
                    <a:pt x="0" y="12128"/>
                  </a:moveTo>
                  <a:lnTo>
                    <a:pt x="6991" y="16201"/>
                  </a:lnTo>
                  <a:lnTo>
                    <a:pt x="13982" y="12128"/>
                  </a:lnTo>
                  <a:lnTo>
                    <a:pt x="13982" y="4043"/>
                  </a:lnTo>
                  <a:lnTo>
                    <a:pt x="6991" y="1"/>
                  </a:lnTo>
                  <a:lnTo>
                    <a:pt x="0" y="40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5"/>
            <p:cNvSpPr/>
            <p:nvPr/>
          </p:nvSpPr>
          <p:spPr>
            <a:xfrm>
              <a:off x="6377504" y="4603302"/>
              <a:ext cx="435384" cy="502464"/>
            </a:xfrm>
            <a:custGeom>
              <a:avLst/>
              <a:gdLst/>
              <a:ahLst/>
              <a:cxnLst/>
              <a:rect l="l" t="t" r="r" b="b"/>
              <a:pathLst>
                <a:path w="14013" h="16172" extrusionOk="0">
                  <a:moveTo>
                    <a:pt x="0" y="12129"/>
                  </a:moveTo>
                  <a:lnTo>
                    <a:pt x="6991" y="16171"/>
                  </a:lnTo>
                  <a:lnTo>
                    <a:pt x="14013"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5"/>
            <p:cNvSpPr/>
            <p:nvPr/>
          </p:nvSpPr>
          <p:spPr>
            <a:xfrm>
              <a:off x="5942120" y="4603302"/>
              <a:ext cx="435415" cy="502464"/>
            </a:xfrm>
            <a:custGeom>
              <a:avLst/>
              <a:gdLst/>
              <a:ahLst/>
              <a:cxnLst/>
              <a:rect l="l" t="t" r="r" b="b"/>
              <a:pathLst>
                <a:path w="14014" h="16172" extrusionOk="0">
                  <a:moveTo>
                    <a:pt x="31" y="12129"/>
                  </a:moveTo>
                  <a:lnTo>
                    <a:pt x="7022" y="16171"/>
                  </a:lnTo>
                  <a:lnTo>
                    <a:pt x="14013" y="12129"/>
                  </a:lnTo>
                  <a:lnTo>
                    <a:pt x="14013" y="4043"/>
                  </a:lnTo>
                  <a:lnTo>
                    <a:pt x="7022" y="1"/>
                  </a:lnTo>
                  <a:lnTo>
                    <a:pt x="1"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5"/>
            <p:cNvSpPr/>
            <p:nvPr/>
          </p:nvSpPr>
          <p:spPr>
            <a:xfrm>
              <a:off x="5507700" y="4603302"/>
              <a:ext cx="434452" cy="502464"/>
            </a:xfrm>
            <a:custGeom>
              <a:avLst/>
              <a:gdLst/>
              <a:ahLst/>
              <a:cxnLst/>
              <a:rect l="l" t="t" r="r" b="b"/>
              <a:pathLst>
                <a:path w="13983" h="16172" extrusionOk="0">
                  <a:moveTo>
                    <a:pt x="6992" y="1"/>
                  </a:moveTo>
                  <a:lnTo>
                    <a:pt x="1" y="4043"/>
                  </a:lnTo>
                  <a:lnTo>
                    <a:pt x="1" y="12129"/>
                  </a:lnTo>
                  <a:lnTo>
                    <a:pt x="6992" y="16171"/>
                  </a:lnTo>
                  <a:lnTo>
                    <a:pt x="13983" y="12129"/>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5"/>
            <p:cNvSpPr/>
            <p:nvPr/>
          </p:nvSpPr>
          <p:spPr>
            <a:xfrm>
              <a:off x="5290489" y="4980119"/>
              <a:ext cx="434452" cy="503396"/>
            </a:xfrm>
            <a:custGeom>
              <a:avLst/>
              <a:gdLst/>
              <a:ahLst/>
              <a:cxnLst/>
              <a:rect l="l" t="t" r="r" b="b"/>
              <a:pathLst>
                <a:path w="13983" h="16202" extrusionOk="0">
                  <a:moveTo>
                    <a:pt x="1" y="12128"/>
                  </a:moveTo>
                  <a:lnTo>
                    <a:pt x="6992" y="16201"/>
                  </a:lnTo>
                  <a:lnTo>
                    <a:pt x="13983" y="12128"/>
                  </a:lnTo>
                  <a:lnTo>
                    <a:pt x="13983" y="4043"/>
                  </a:lnTo>
                  <a:lnTo>
                    <a:pt x="6992" y="1"/>
                  </a:lnTo>
                  <a:lnTo>
                    <a:pt x="1" y="40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5"/>
            <p:cNvSpPr/>
            <p:nvPr/>
          </p:nvSpPr>
          <p:spPr>
            <a:xfrm>
              <a:off x="8770578" y="4227448"/>
              <a:ext cx="435415" cy="501501"/>
            </a:xfrm>
            <a:custGeom>
              <a:avLst/>
              <a:gdLst/>
              <a:ahLst/>
              <a:cxnLst/>
              <a:rect l="l" t="t" r="r" b="b"/>
              <a:pathLst>
                <a:path w="14014" h="16141" extrusionOk="0">
                  <a:moveTo>
                    <a:pt x="1" y="12098"/>
                  </a:moveTo>
                  <a:lnTo>
                    <a:pt x="7022" y="16140"/>
                  </a:lnTo>
                  <a:lnTo>
                    <a:pt x="14013" y="12098"/>
                  </a:lnTo>
                  <a:lnTo>
                    <a:pt x="14013" y="4013"/>
                  </a:lnTo>
                  <a:lnTo>
                    <a:pt x="6992" y="0"/>
                  </a:lnTo>
                  <a:lnTo>
                    <a:pt x="1"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5"/>
            <p:cNvSpPr/>
            <p:nvPr/>
          </p:nvSpPr>
          <p:spPr>
            <a:xfrm>
              <a:off x="8553368" y="3850631"/>
              <a:ext cx="435415" cy="501501"/>
            </a:xfrm>
            <a:custGeom>
              <a:avLst/>
              <a:gdLst/>
              <a:ahLst/>
              <a:cxnLst/>
              <a:rect l="l" t="t" r="r" b="b"/>
              <a:pathLst>
                <a:path w="14014" h="16141" extrusionOk="0">
                  <a:moveTo>
                    <a:pt x="1" y="12128"/>
                  </a:moveTo>
                  <a:lnTo>
                    <a:pt x="6992" y="16141"/>
                  </a:lnTo>
                  <a:lnTo>
                    <a:pt x="14013" y="12128"/>
                  </a:lnTo>
                  <a:lnTo>
                    <a:pt x="13983" y="4013"/>
                  </a:lnTo>
                  <a:lnTo>
                    <a:pt x="6992" y="1"/>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5"/>
            <p:cNvSpPr/>
            <p:nvPr/>
          </p:nvSpPr>
          <p:spPr>
            <a:xfrm>
              <a:off x="7899872" y="4227448"/>
              <a:ext cx="436316" cy="501501"/>
            </a:xfrm>
            <a:custGeom>
              <a:avLst/>
              <a:gdLst/>
              <a:ahLst/>
              <a:cxnLst/>
              <a:rect l="l" t="t" r="r" b="b"/>
              <a:pathLst>
                <a:path w="14043" h="16141" extrusionOk="0">
                  <a:moveTo>
                    <a:pt x="6991" y="0"/>
                  </a:moveTo>
                  <a:lnTo>
                    <a:pt x="0" y="4013"/>
                  </a:lnTo>
                  <a:lnTo>
                    <a:pt x="0" y="12098"/>
                  </a:lnTo>
                  <a:lnTo>
                    <a:pt x="7052" y="16140"/>
                  </a:lnTo>
                  <a:lnTo>
                    <a:pt x="14043" y="12098"/>
                  </a:lnTo>
                  <a:lnTo>
                    <a:pt x="14043" y="4013"/>
                  </a:lnTo>
                  <a:lnTo>
                    <a:pt x="699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5"/>
            <p:cNvSpPr/>
            <p:nvPr/>
          </p:nvSpPr>
          <p:spPr>
            <a:xfrm>
              <a:off x="7464488" y="42274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5"/>
            <p:cNvSpPr/>
            <p:nvPr/>
          </p:nvSpPr>
          <p:spPr>
            <a:xfrm>
              <a:off x="6812857" y="38506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5"/>
            <p:cNvSpPr/>
            <p:nvPr/>
          </p:nvSpPr>
          <p:spPr>
            <a:xfrm>
              <a:off x="6594715" y="4228984"/>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5"/>
            <p:cNvSpPr/>
            <p:nvPr/>
          </p:nvSpPr>
          <p:spPr>
            <a:xfrm>
              <a:off x="5290489" y="42274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5"/>
            <p:cNvSpPr/>
            <p:nvPr/>
          </p:nvSpPr>
          <p:spPr>
            <a:xfrm>
              <a:off x="8770578" y="3473814"/>
              <a:ext cx="435415" cy="501501"/>
            </a:xfrm>
            <a:custGeom>
              <a:avLst/>
              <a:gdLst/>
              <a:ahLst/>
              <a:cxnLst/>
              <a:rect l="l" t="t" r="r" b="b"/>
              <a:pathLst>
                <a:path w="14014" h="16141" extrusionOk="0">
                  <a:moveTo>
                    <a:pt x="1" y="12129"/>
                  </a:moveTo>
                  <a:lnTo>
                    <a:pt x="7022" y="16141"/>
                  </a:lnTo>
                  <a:lnTo>
                    <a:pt x="14013" y="12129"/>
                  </a:lnTo>
                  <a:lnTo>
                    <a:pt x="14013" y="4043"/>
                  </a:lnTo>
                  <a:lnTo>
                    <a:pt x="6992" y="1"/>
                  </a:lnTo>
                  <a:lnTo>
                    <a:pt x="1" y="404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5"/>
            <p:cNvSpPr/>
            <p:nvPr/>
          </p:nvSpPr>
          <p:spPr>
            <a:xfrm>
              <a:off x="8988751" y="3096065"/>
              <a:ext cx="434452" cy="503396"/>
            </a:xfrm>
            <a:custGeom>
              <a:avLst/>
              <a:gdLst/>
              <a:ahLst/>
              <a:cxnLst/>
              <a:rect l="l" t="t" r="r" b="b"/>
              <a:pathLst>
                <a:path w="13983" h="16202" extrusionOk="0">
                  <a:moveTo>
                    <a:pt x="0" y="12159"/>
                  </a:moveTo>
                  <a:lnTo>
                    <a:pt x="6991" y="16201"/>
                  </a:lnTo>
                  <a:lnTo>
                    <a:pt x="13982" y="12128"/>
                  </a:lnTo>
                  <a:lnTo>
                    <a:pt x="13982" y="4073"/>
                  </a:lnTo>
                  <a:lnTo>
                    <a:pt x="6991" y="0"/>
                  </a:lnTo>
                  <a:lnTo>
                    <a:pt x="0" y="407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5"/>
            <p:cNvSpPr/>
            <p:nvPr/>
          </p:nvSpPr>
          <p:spPr>
            <a:xfrm>
              <a:off x="8117083" y="3096065"/>
              <a:ext cx="436316" cy="503396"/>
            </a:xfrm>
            <a:custGeom>
              <a:avLst/>
              <a:gdLst/>
              <a:ahLst/>
              <a:cxnLst/>
              <a:rect l="l" t="t" r="r" b="b"/>
              <a:pathLst>
                <a:path w="14043" h="16202" extrusionOk="0">
                  <a:moveTo>
                    <a:pt x="0" y="12159"/>
                  </a:moveTo>
                  <a:lnTo>
                    <a:pt x="7052" y="16201"/>
                  </a:lnTo>
                  <a:lnTo>
                    <a:pt x="14043" y="12128"/>
                  </a:lnTo>
                  <a:lnTo>
                    <a:pt x="14043" y="4073"/>
                  </a:lnTo>
                  <a:lnTo>
                    <a:pt x="7052" y="0"/>
                  </a:lnTo>
                  <a:lnTo>
                    <a:pt x="0" y="407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5"/>
            <p:cNvSpPr/>
            <p:nvPr/>
          </p:nvSpPr>
          <p:spPr>
            <a:xfrm>
              <a:off x="7899872" y="3473814"/>
              <a:ext cx="436316" cy="501501"/>
            </a:xfrm>
            <a:custGeom>
              <a:avLst/>
              <a:gdLst/>
              <a:ahLst/>
              <a:cxnLst/>
              <a:rect l="l" t="t" r="r" b="b"/>
              <a:pathLst>
                <a:path w="14043" h="16141" extrusionOk="0">
                  <a:moveTo>
                    <a:pt x="0" y="12129"/>
                  </a:moveTo>
                  <a:lnTo>
                    <a:pt x="7052" y="16141"/>
                  </a:lnTo>
                  <a:lnTo>
                    <a:pt x="14043" y="12129"/>
                  </a:lnTo>
                  <a:lnTo>
                    <a:pt x="14043" y="4043"/>
                  </a:lnTo>
                  <a:lnTo>
                    <a:pt x="6991" y="1"/>
                  </a:lnTo>
                  <a:lnTo>
                    <a:pt x="0"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5"/>
            <p:cNvSpPr/>
            <p:nvPr/>
          </p:nvSpPr>
          <p:spPr>
            <a:xfrm>
              <a:off x="7464488" y="3473814"/>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5"/>
            <p:cNvSpPr/>
            <p:nvPr/>
          </p:nvSpPr>
          <p:spPr>
            <a:xfrm>
              <a:off x="7030068" y="3473814"/>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5"/>
            <p:cNvSpPr/>
            <p:nvPr/>
          </p:nvSpPr>
          <p:spPr>
            <a:xfrm>
              <a:off x="7247278" y="3096065"/>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5"/>
            <p:cNvSpPr/>
            <p:nvPr/>
          </p:nvSpPr>
          <p:spPr>
            <a:xfrm>
              <a:off x="9205962" y="2719248"/>
              <a:ext cx="434452" cy="503396"/>
            </a:xfrm>
            <a:custGeom>
              <a:avLst/>
              <a:gdLst/>
              <a:ahLst/>
              <a:cxnLst/>
              <a:rect l="l" t="t" r="r" b="b"/>
              <a:pathLst>
                <a:path w="13983" h="16202" extrusionOk="0">
                  <a:moveTo>
                    <a:pt x="6991" y="1"/>
                  </a:moveTo>
                  <a:lnTo>
                    <a:pt x="0" y="4074"/>
                  </a:lnTo>
                  <a:lnTo>
                    <a:pt x="0" y="12159"/>
                  </a:lnTo>
                  <a:lnTo>
                    <a:pt x="6991" y="16201"/>
                  </a:lnTo>
                  <a:lnTo>
                    <a:pt x="13982" y="12128"/>
                  </a:lnTo>
                  <a:lnTo>
                    <a:pt x="13982" y="4074"/>
                  </a:lnTo>
                  <a:lnTo>
                    <a:pt x="699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5"/>
            <p:cNvSpPr/>
            <p:nvPr/>
          </p:nvSpPr>
          <p:spPr>
            <a:xfrm>
              <a:off x="8770578" y="2719248"/>
              <a:ext cx="435415" cy="503396"/>
            </a:xfrm>
            <a:custGeom>
              <a:avLst/>
              <a:gdLst/>
              <a:ahLst/>
              <a:cxnLst/>
              <a:rect l="l" t="t" r="r" b="b"/>
              <a:pathLst>
                <a:path w="14014" h="16202" extrusionOk="0">
                  <a:moveTo>
                    <a:pt x="1" y="12159"/>
                  </a:moveTo>
                  <a:lnTo>
                    <a:pt x="7022" y="16201"/>
                  </a:lnTo>
                  <a:lnTo>
                    <a:pt x="14013" y="12128"/>
                  </a:lnTo>
                  <a:lnTo>
                    <a:pt x="14013" y="4074"/>
                  </a:lnTo>
                  <a:lnTo>
                    <a:pt x="6992" y="1"/>
                  </a:lnTo>
                  <a:lnTo>
                    <a:pt x="1" y="4074"/>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5"/>
            <p:cNvSpPr/>
            <p:nvPr/>
          </p:nvSpPr>
          <p:spPr>
            <a:xfrm>
              <a:off x="5071384" y="4855466"/>
              <a:ext cx="436347" cy="501501"/>
            </a:xfrm>
            <a:custGeom>
              <a:avLst/>
              <a:gdLst/>
              <a:ahLst/>
              <a:cxnLst/>
              <a:rect l="l" t="t" r="r" b="b"/>
              <a:pathLst>
                <a:path w="14044" h="16141" extrusionOk="0">
                  <a:moveTo>
                    <a:pt x="7053" y="0"/>
                  </a:moveTo>
                  <a:lnTo>
                    <a:pt x="1" y="4013"/>
                  </a:lnTo>
                  <a:lnTo>
                    <a:pt x="1" y="12098"/>
                  </a:lnTo>
                  <a:lnTo>
                    <a:pt x="6992" y="16140"/>
                  </a:lnTo>
                  <a:lnTo>
                    <a:pt x="14044" y="12098"/>
                  </a:lnTo>
                  <a:lnTo>
                    <a:pt x="14044" y="4013"/>
                  </a:lnTo>
                  <a:lnTo>
                    <a:pt x="7053"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5"/>
            <p:cNvSpPr/>
            <p:nvPr/>
          </p:nvSpPr>
          <p:spPr>
            <a:xfrm>
              <a:off x="3747367" y="4855466"/>
              <a:ext cx="434452" cy="501501"/>
            </a:xfrm>
            <a:custGeom>
              <a:avLst/>
              <a:gdLst/>
              <a:ahLst/>
              <a:cxnLst/>
              <a:rect l="l" t="t" r="r" b="b"/>
              <a:pathLst>
                <a:path w="13983" h="16141" extrusionOk="0">
                  <a:moveTo>
                    <a:pt x="6991" y="0"/>
                  </a:moveTo>
                  <a:lnTo>
                    <a:pt x="0" y="4013"/>
                  </a:lnTo>
                  <a:lnTo>
                    <a:pt x="0" y="12098"/>
                  </a:lnTo>
                  <a:lnTo>
                    <a:pt x="6991" y="16140"/>
                  </a:lnTo>
                  <a:lnTo>
                    <a:pt x="13982" y="12098"/>
                  </a:lnTo>
                  <a:lnTo>
                    <a:pt x="13982" y="4013"/>
                  </a:lnTo>
                  <a:lnTo>
                    <a:pt x="6991" y="0"/>
                  </a:lnTo>
                  <a:close/>
                </a:path>
              </a:pathLst>
            </a:custGeom>
            <a:solidFill>
              <a:srgbClr val="FFFFFF">
                <a:alpha val="3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5"/>
            <p:cNvSpPr/>
            <p:nvPr/>
          </p:nvSpPr>
          <p:spPr>
            <a:xfrm>
              <a:off x="8553368" y="1410331"/>
              <a:ext cx="435415" cy="501501"/>
            </a:xfrm>
            <a:custGeom>
              <a:avLst/>
              <a:gdLst/>
              <a:ahLst/>
              <a:cxnLst/>
              <a:rect l="l" t="t" r="r" b="b"/>
              <a:pathLst>
                <a:path w="14014" h="16141" extrusionOk="0">
                  <a:moveTo>
                    <a:pt x="6992" y="0"/>
                  </a:moveTo>
                  <a:lnTo>
                    <a:pt x="1" y="4043"/>
                  </a:lnTo>
                  <a:lnTo>
                    <a:pt x="1" y="12128"/>
                  </a:lnTo>
                  <a:lnTo>
                    <a:pt x="6992" y="16140"/>
                  </a:lnTo>
                  <a:lnTo>
                    <a:pt x="13983" y="12128"/>
                  </a:lnTo>
                  <a:lnTo>
                    <a:pt x="14013" y="4043"/>
                  </a:lnTo>
                  <a:lnTo>
                    <a:pt x="6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5"/>
            <p:cNvSpPr/>
            <p:nvPr/>
          </p:nvSpPr>
          <p:spPr>
            <a:xfrm>
              <a:off x="5507700"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5"/>
            <p:cNvSpPr/>
            <p:nvPr/>
          </p:nvSpPr>
          <p:spPr>
            <a:xfrm>
              <a:off x="5290489"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95" name="Google Shape;495;p15"/>
            <p:cNvSpPr/>
            <p:nvPr/>
          </p:nvSpPr>
          <p:spPr>
            <a:xfrm>
              <a:off x="6160294" y="3677820"/>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5"/>
            <p:cNvSpPr/>
            <p:nvPr/>
          </p:nvSpPr>
          <p:spPr>
            <a:xfrm>
              <a:off x="6160294" y="4478649"/>
              <a:ext cx="434452" cy="501501"/>
            </a:xfrm>
            <a:custGeom>
              <a:avLst/>
              <a:gdLst/>
              <a:ahLst/>
              <a:cxnLst/>
              <a:rect l="l" t="t" r="r" b="b"/>
              <a:pathLst>
                <a:path w="13983" h="16141" extrusionOk="0">
                  <a:moveTo>
                    <a:pt x="13982" y="12128"/>
                  </a:moveTo>
                  <a:lnTo>
                    <a:pt x="6991" y="16141"/>
                  </a:lnTo>
                  <a:lnTo>
                    <a:pt x="0" y="12128"/>
                  </a:lnTo>
                  <a:lnTo>
                    <a:pt x="0" y="4013"/>
                  </a:lnTo>
                  <a:lnTo>
                    <a:pt x="6991" y="1"/>
                  </a:lnTo>
                  <a:lnTo>
                    <a:pt x="13982" y="401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5"/>
            <p:cNvSpPr/>
            <p:nvPr/>
          </p:nvSpPr>
          <p:spPr>
            <a:xfrm>
              <a:off x="5724910" y="3427551"/>
              <a:ext cx="435415" cy="502433"/>
            </a:xfrm>
            <a:custGeom>
              <a:avLst/>
              <a:gdLst/>
              <a:ahLst/>
              <a:cxnLst/>
              <a:rect l="l" t="t" r="r" b="b"/>
              <a:pathLst>
                <a:path w="14014" h="16171" extrusionOk="0">
                  <a:moveTo>
                    <a:pt x="14013" y="12128"/>
                  </a:moveTo>
                  <a:lnTo>
                    <a:pt x="6992" y="16171"/>
                  </a:lnTo>
                  <a:lnTo>
                    <a:pt x="1" y="12128"/>
                  </a:lnTo>
                  <a:lnTo>
                    <a:pt x="1" y="4043"/>
                  </a:lnTo>
                  <a:lnTo>
                    <a:pt x="7022" y="0"/>
                  </a:lnTo>
                  <a:lnTo>
                    <a:pt x="14013"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5"/>
            <p:cNvSpPr/>
            <p:nvPr/>
          </p:nvSpPr>
          <p:spPr>
            <a:xfrm>
              <a:off x="4418821" y="4478649"/>
              <a:ext cx="435384" cy="501501"/>
            </a:xfrm>
            <a:custGeom>
              <a:avLst/>
              <a:gdLst/>
              <a:ahLst/>
              <a:cxnLst/>
              <a:rect l="l" t="t" r="r" b="b"/>
              <a:pathLst>
                <a:path w="14013" h="16141" extrusionOk="0">
                  <a:moveTo>
                    <a:pt x="14013" y="12128"/>
                  </a:moveTo>
                  <a:lnTo>
                    <a:pt x="7022" y="16141"/>
                  </a:lnTo>
                  <a:lnTo>
                    <a:pt x="1" y="12128"/>
                  </a:lnTo>
                  <a:lnTo>
                    <a:pt x="31" y="4013"/>
                  </a:lnTo>
                  <a:lnTo>
                    <a:pt x="7022" y="1"/>
                  </a:lnTo>
                  <a:lnTo>
                    <a:pt x="1401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5"/>
            <p:cNvSpPr/>
            <p:nvPr/>
          </p:nvSpPr>
          <p:spPr>
            <a:xfrm>
              <a:off x="8117083" y="2093126"/>
              <a:ext cx="436316" cy="501501"/>
            </a:xfrm>
            <a:custGeom>
              <a:avLst/>
              <a:gdLst/>
              <a:ahLst/>
              <a:cxnLst/>
              <a:rect l="l" t="t" r="r" b="b"/>
              <a:pathLst>
                <a:path w="14043" h="16141" extrusionOk="0">
                  <a:moveTo>
                    <a:pt x="14043" y="12098"/>
                  </a:moveTo>
                  <a:lnTo>
                    <a:pt x="7052" y="16140"/>
                  </a:lnTo>
                  <a:lnTo>
                    <a:pt x="0" y="12098"/>
                  </a:lnTo>
                  <a:lnTo>
                    <a:pt x="61" y="4013"/>
                  </a:lnTo>
                  <a:lnTo>
                    <a:pt x="7052" y="0"/>
                  </a:lnTo>
                  <a:lnTo>
                    <a:pt x="1404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a:off x="6377504" y="4855466"/>
              <a:ext cx="435384" cy="501501"/>
            </a:xfrm>
            <a:custGeom>
              <a:avLst/>
              <a:gdLst/>
              <a:ahLst/>
              <a:cxnLst/>
              <a:rect l="l" t="t" r="r" b="b"/>
              <a:pathLst>
                <a:path w="14013" h="16141" extrusionOk="0">
                  <a:moveTo>
                    <a:pt x="13982" y="12098"/>
                  </a:moveTo>
                  <a:lnTo>
                    <a:pt x="6991" y="16140"/>
                  </a:lnTo>
                  <a:lnTo>
                    <a:pt x="0" y="12098"/>
                  </a:lnTo>
                  <a:lnTo>
                    <a:pt x="0" y="4013"/>
                  </a:lnTo>
                  <a:lnTo>
                    <a:pt x="6991" y="0"/>
                  </a:lnTo>
                  <a:lnTo>
                    <a:pt x="14013"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5"/>
            <p:cNvSpPr/>
            <p:nvPr/>
          </p:nvSpPr>
          <p:spPr>
            <a:xfrm>
              <a:off x="6812857"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5"/>
            <p:cNvSpPr/>
            <p:nvPr/>
          </p:nvSpPr>
          <p:spPr>
            <a:xfrm>
              <a:off x="8117083" y="4855466"/>
              <a:ext cx="436316" cy="501501"/>
            </a:xfrm>
            <a:custGeom>
              <a:avLst/>
              <a:gdLst/>
              <a:ahLst/>
              <a:cxnLst/>
              <a:rect l="l" t="t" r="r" b="b"/>
              <a:pathLst>
                <a:path w="14043" h="16141" extrusionOk="0">
                  <a:moveTo>
                    <a:pt x="14043" y="12098"/>
                  </a:moveTo>
                  <a:lnTo>
                    <a:pt x="7052" y="16140"/>
                  </a:lnTo>
                  <a:lnTo>
                    <a:pt x="0" y="12098"/>
                  </a:lnTo>
                  <a:lnTo>
                    <a:pt x="0" y="4013"/>
                  </a:lnTo>
                  <a:lnTo>
                    <a:pt x="7052" y="0"/>
                  </a:lnTo>
                  <a:lnTo>
                    <a:pt x="14043" y="401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5"/>
            <p:cNvSpPr/>
            <p:nvPr/>
          </p:nvSpPr>
          <p:spPr>
            <a:xfrm>
              <a:off x="8336157"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a:off x="8770578"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a:off x="8988751" y="4855466"/>
              <a:ext cx="434452" cy="501501"/>
            </a:xfrm>
            <a:custGeom>
              <a:avLst/>
              <a:gdLst/>
              <a:ahLst/>
              <a:cxnLst/>
              <a:rect l="l" t="t" r="r" b="b"/>
              <a:pathLst>
                <a:path w="13983" h="16141" extrusionOk="0">
                  <a:moveTo>
                    <a:pt x="13982" y="12098"/>
                  </a:moveTo>
                  <a:lnTo>
                    <a:pt x="6991" y="16140"/>
                  </a:lnTo>
                  <a:lnTo>
                    <a:pt x="0" y="12098"/>
                  </a:lnTo>
                  <a:lnTo>
                    <a:pt x="0" y="4013"/>
                  </a:lnTo>
                  <a:lnTo>
                    <a:pt x="6991" y="0"/>
                  </a:lnTo>
                  <a:lnTo>
                    <a:pt x="13982"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5"/>
            <p:cNvSpPr/>
            <p:nvPr/>
          </p:nvSpPr>
          <p:spPr>
            <a:xfrm>
              <a:off x="6812857"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5"/>
            <p:cNvSpPr/>
            <p:nvPr/>
          </p:nvSpPr>
          <p:spPr>
            <a:xfrm>
              <a:off x="6812857" y="2251769"/>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a:off x="4636963"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a:off x="7464488" y="3724083"/>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7682662"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8770578" y="3724083"/>
              <a:ext cx="435415" cy="503396"/>
            </a:xfrm>
            <a:custGeom>
              <a:avLst/>
              <a:gdLst/>
              <a:ahLst/>
              <a:cxnLst/>
              <a:rect l="l" t="t" r="r" b="b"/>
              <a:pathLst>
                <a:path w="14014" h="16202" extrusionOk="0">
                  <a:moveTo>
                    <a:pt x="14013" y="12159"/>
                  </a:moveTo>
                  <a:lnTo>
                    <a:pt x="6992" y="16201"/>
                  </a:lnTo>
                  <a:lnTo>
                    <a:pt x="1" y="12128"/>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8988751"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7247278" y="3347266"/>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8117083" y="3347266"/>
              <a:ext cx="436316" cy="503396"/>
            </a:xfrm>
            <a:custGeom>
              <a:avLst/>
              <a:gdLst/>
              <a:ahLst/>
              <a:cxnLst/>
              <a:rect l="l" t="t" r="r" b="b"/>
              <a:pathLst>
                <a:path w="14043" h="16202" extrusionOk="0">
                  <a:moveTo>
                    <a:pt x="14043" y="12129"/>
                  </a:moveTo>
                  <a:lnTo>
                    <a:pt x="7052" y="16202"/>
                  </a:lnTo>
                  <a:lnTo>
                    <a:pt x="0" y="12129"/>
                  </a:lnTo>
                  <a:lnTo>
                    <a:pt x="0" y="4074"/>
                  </a:lnTo>
                  <a:lnTo>
                    <a:pt x="7052" y="1"/>
                  </a:lnTo>
                  <a:lnTo>
                    <a:pt x="14043" y="4074"/>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8117083" y="2594595"/>
              <a:ext cx="436316" cy="501501"/>
            </a:xfrm>
            <a:custGeom>
              <a:avLst/>
              <a:gdLst/>
              <a:ahLst/>
              <a:cxnLst/>
              <a:rect l="l" t="t" r="r" b="b"/>
              <a:pathLst>
                <a:path w="14043" h="16141" extrusionOk="0">
                  <a:moveTo>
                    <a:pt x="14043" y="12128"/>
                  </a:moveTo>
                  <a:lnTo>
                    <a:pt x="7052" y="16140"/>
                  </a:lnTo>
                  <a:lnTo>
                    <a:pt x="0" y="12128"/>
                  </a:lnTo>
                  <a:lnTo>
                    <a:pt x="0" y="4013"/>
                  </a:lnTo>
                  <a:lnTo>
                    <a:pt x="7052" y="0"/>
                  </a:lnTo>
                  <a:lnTo>
                    <a:pt x="1404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8336157" y="2971412"/>
              <a:ext cx="434452" cy="502433"/>
            </a:xfrm>
            <a:custGeom>
              <a:avLst/>
              <a:gdLst/>
              <a:ahLst/>
              <a:cxnLst/>
              <a:rect l="l" t="t" r="r" b="b"/>
              <a:pathLst>
                <a:path w="13983" h="16171" extrusionOk="0">
                  <a:moveTo>
                    <a:pt x="6992" y="0"/>
                  </a:moveTo>
                  <a:lnTo>
                    <a:pt x="1" y="4012"/>
                  </a:lnTo>
                  <a:lnTo>
                    <a:pt x="1" y="12098"/>
                  </a:lnTo>
                  <a:lnTo>
                    <a:pt x="6992" y="16171"/>
                  </a:lnTo>
                  <a:lnTo>
                    <a:pt x="13983" y="12098"/>
                  </a:lnTo>
                  <a:lnTo>
                    <a:pt x="13983" y="4043"/>
                  </a:lnTo>
                  <a:lnTo>
                    <a:pt x="6992" y="0"/>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a:off x="8770578" y="2971412"/>
              <a:ext cx="435415" cy="502433"/>
            </a:xfrm>
            <a:custGeom>
              <a:avLst/>
              <a:gdLst/>
              <a:ahLst/>
              <a:cxnLst/>
              <a:rect l="l" t="t" r="r" b="b"/>
              <a:pathLst>
                <a:path w="14014" h="16171" extrusionOk="0">
                  <a:moveTo>
                    <a:pt x="14013" y="12098"/>
                  </a:moveTo>
                  <a:lnTo>
                    <a:pt x="6992" y="16171"/>
                  </a:lnTo>
                  <a:lnTo>
                    <a:pt x="1" y="12098"/>
                  </a:lnTo>
                  <a:lnTo>
                    <a:pt x="1" y="4012"/>
                  </a:lnTo>
                  <a:lnTo>
                    <a:pt x="7022" y="0"/>
                  </a:lnTo>
                  <a:lnTo>
                    <a:pt x="14013" y="404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a:off x="8988751" y="3347266"/>
              <a:ext cx="434452" cy="503396"/>
            </a:xfrm>
            <a:custGeom>
              <a:avLst/>
              <a:gdLst/>
              <a:ahLst/>
              <a:cxnLst/>
              <a:rect l="l" t="t" r="r" b="b"/>
              <a:pathLst>
                <a:path w="13983" h="16202" extrusionOk="0">
                  <a:moveTo>
                    <a:pt x="6991" y="1"/>
                  </a:moveTo>
                  <a:lnTo>
                    <a:pt x="0" y="4074"/>
                  </a:lnTo>
                  <a:lnTo>
                    <a:pt x="0" y="12129"/>
                  </a:lnTo>
                  <a:lnTo>
                    <a:pt x="6991" y="16202"/>
                  </a:lnTo>
                  <a:lnTo>
                    <a:pt x="13982" y="12129"/>
                  </a:lnTo>
                  <a:lnTo>
                    <a:pt x="13982" y="4074"/>
                  </a:lnTo>
                  <a:lnTo>
                    <a:pt x="6991"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8988751" y="2594595"/>
              <a:ext cx="434452" cy="501501"/>
            </a:xfrm>
            <a:custGeom>
              <a:avLst/>
              <a:gdLst/>
              <a:ahLst/>
              <a:cxnLst/>
              <a:rect l="l" t="t" r="r" b="b"/>
              <a:pathLst>
                <a:path w="13983" h="16141" extrusionOk="0">
                  <a:moveTo>
                    <a:pt x="13982" y="12128"/>
                  </a:moveTo>
                  <a:lnTo>
                    <a:pt x="6991" y="16140"/>
                  </a:lnTo>
                  <a:lnTo>
                    <a:pt x="0" y="12128"/>
                  </a:lnTo>
                  <a:lnTo>
                    <a:pt x="0" y="4013"/>
                  </a:lnTo>
                  <a:lnTo>
                    <a:pt x="6991" y="0"/>
                  </a:lnTo>
                  <a:lnTo>
                    <a:pt x="13982"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a:off x="5724910"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15"/>
          <p:cNvGrpSpPr/>
          <p:nvPr/>
        </p:nvGrpSpPr>
        <p:grpSpPr>
          <a:xfrm rot="10800000">
            <a:off x="632783" y="1556197"/>
            <a:ext cx="509082" cy="506938"/>
            <a:chOff x="6557866" y="2143179"/>
            <a:chExt cx="509082" cy="506938"/>
          </a:xfrm>
        </p:grpSpPr>
        <p:sp>
          <p:nvSpPr>
            <p:cNvPr id="522" name="Google Shape;522;p15"/>
            <p:cNvSpPr/>
            <p:nvPr/>
          </p:nvSpPr>
          <p:spPr>
            <a:xfrm>
              <a:off x="6557866" y="2384220"/>
              <a:ext cx="25540" cy="23427"/>
            </a:xfrm>
            <a:custGeom>
              <a:avLst/>
              <a:gdLst/>
              <a:ahLst/>
              <a:cxnLst/>
              <a:rect l="l" t="t" r="r" b="b"/>
              <a:pathLst>
                <a:path w="822" h="754" extrusionOk="0">
                  <a:moveTo>
                    <a:pt x="426" y="1"/>
                  </a:moveTo>
                  <a:cubicBezTo>
                    <a:pt x="328" y="1"/>
                    <a:pt x="229" y="39"/>
                    <a:pt x="153" y="115"/>
                  </a:cubicBezTo>
                  <a:cubicBezTo>
                    <a:pt x="1" y="267"/>
                    <a:pt x="1" y="510"/>
                    <a:pt x="153" y="662"/>
                  </a:cubicBezTo>
                  <a:cubicBezTo>
                    <a:pt x="229" y="723"/>
                    <a:pt x="328" y="753"/>
                    <a:pt x="426" y="753"/>
                  </a:cubicBezTo>
                  <a:cubicBezTo>
                    <a:pt x="525" y="753"/>
                    <a:pt x="624" y="723"/>
                    <a:pt x="700" y="662"/>
                  </a:cubicBezTo>
                  <a:cubicBezTo>
                    <a:pt x="821" y="510"/>
                    <a:pt x="821"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6639083" y="2303718"/>
              <a:ext cx="23644" cy="23644"/>
            </a:xfrm>
            <a:custGeom>
              <a:avLst/>
              <a:gdLst/>
              <a:ahLst/>
              <a:cxnLst/>
              <a:rect l="l" t="t" r="r" b="b"/>
              <a:pathLst>
                <a:path w="761" h="761" extrusionOk="0">
                  <a:moveTo>
                    <a:pt x="396" y="1"/>
                  </a:moveTo>
                  <a:cubicBezTo>
                    <a:pt x="183" y="1"/>
                    <a:pt x="1" y="183"/>
                    <a:pt x="1" y="396"/>
                  </a:cubicBezTo>
                  <a:cubicBezTo>
                    <a:pt x="1" y="609"/>
                    <a:pt x="183" y="760"/>
                    <a:pt x="396" y="760"/>
                  </a:cubicBezTo>
                  <a:cubicBezTo>
                    <a:pt x="609" y="760"/>
                    <a:pt x="761" y="609"/>
                    <a:pt x="761" y="396"/>
                  </a:cubicBezTo>
                  <a:cubicBezTo>
                    <a:pt x="761" y="183"/>
                    <a:pt x="609"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a:off x="6719368" y="2223433"/>
              <a:ext cx="23644" cy="23644"/>
            </a:xfrm>
            <a:custGeom>
              <a:avLst/>
              <a:gdLst/>
              <a:ahLst/>
              <a:cxnLst/>
              <a:rect l="l" t="t" r="r" b="b"/>
              <a:pathLst>
                <a:path w="761" h="761" extrusionOk="0">
                  <a:moveTo>
                    <a:pt x="396" y="1"/>
                  </a:moveTo>
                  <a:cubicBezTo>
                    <a:pt x="183" y="1"/>
                    <a:pt x="0" y="183"/>
                    <a:pt x="0" y="396"/>
                  </a:cubicBezTo>
                  <a:cubicBezTo>
                    <a:pt x="0" y="609"/>
                    <a:pt x="183" y="761"/>
                    <a:pt x="396" y="761"/>
                  </a:cubicBezTo>
                  <a:cubicBezTo>
                    <a:pt x="608" y="761"/>
                    <a:pt x="760" y="609"/>
                    <a:pt x="760" y="396"/>
                  </a:cubicBezTo>
                  <a:cubicBezTo>
                    <a:pt x="760" y="18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a:off x="6798689" y="2143179"/>
              <a:ext cx="25540" cy="22464"/>
            </a:xfrm>
            <a:custGeom>
              <a:avLst/>
              <a:gdLst/>
              <a:ahLst/>
              <a:cxnLst/>
              <a:rect l="l" t="t" r="r" b="b"/>
              <a:pathLst>
                <a:path w="822" h="723" extrusionOk="0">
                  <a:moveTo>
                    <a:pt x="445" y="0"/>
                  </a:moveTo>
                  <a:cubicBezTo>
                    <a:pt x="350" y="0"/>
                    <a:pt x="244" y="31"/>
                    <a:pt x="153" y="92"/>
                  </a:cubicBezTo>
                  <a:cubicBezTo>
                    <a:pt x="1" y="244"/>
                    <a:pt x="1" y="456"/>
                    <a:pt x="153" y="608"/>
                  </a:cubicBezTo>
                  <a:cubicBezTo>
                    <a:pt x="229" y="684"/>
                    <a:pt x="327" y="722"/>
                    <a:pt x="422" y="722"/>
                  </a:cubicBezTo>
                  <a:cubicBezTo>
                    <a:pt x="517" y="722"/>
                    <a:pt x="609" y="684"/>
                    <a:pt x="669" y="608"/>
                  </a:cubicBezTo>
                  <a:cubicBezTo>
                    <a:pt x="821" y="456"/>
                    <a:pt x="821" y="244"/>
                    <a:pt x="669" y="92"/>
                  </a:cubicBezTo>
                  <a:cubicBezTo>
                    <a:pt x="624" y="31"/>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a:off x="6718436" y="2384220"/>
              <a:ext cx="26472" cy="23427"/>
            </a:xfrm>
            <a:custGeom>
              <a:avLst/>
              <a:gdLst/>
              <a:ahLst/>
              <a:cxnLst/>
              <a:rect l="l" t="t" r="r" b="b"/>
              <a:pathLst>
                <a:path w="852" h="754" extrusionOk="0">
                  <a:moveTo>
                    <a:pt x="426" y="1"/>
                  </a:moveTo>
                  <a:cubicBezTo>
                    <a:pt x="327" y="1"/>
                    <a:pt x="228" y="39"/>
                    <a:pt x="152" y="115"/>
                  </a:cubicBezTo>
                  <a:cubicBezTo>
                    <a:pt x="0" y="267"/>
                    <a:pt x="0" y="510"/>
                    <a:pt x="152" y="662"/>
                  </a:cubicBezTo>
                  <a:cubicBezTo>
                    <a:pt x="228" y="723"/>
                    <a:pt x="327" y="753"/>
                    <a:pt x="426" y="753"/>
                  </a:cubicBezTo>
                  <a:cubicBezTo>
                    <a:pt x="524" y="753"/>
                    <a:pt x="623" y="723"/>
                    <a:pt x="699" y="662"/>
                  </a:cubicBezTo>
                  <a:cubicBezTo>
                    <a:pt x="851" y="510"/>
                    <a:pt x="851" y="267"/>
                    <a:pt x="699" y="115"/>
                  </a:cubicBezTo>
                  <a:cubicBezTo>
                    <a:pt x="623" y="39"/>
                    <a:pt x="524"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a:off x="6798689" y="2303967"/>
              <a:ext cx="25540" cy="24110"/>
            </a:xfrm>
            <a:custGeom>
              <a:avLst/>
              <a:gdLst/>
              <a:ahLst/>
              <a:cxnLst/>
              <a:rect l="l" t="t" r="r" b="b"/>
              <a:pathLst>
                <a:path w="822" h="776" extrusionOk="0">
                  <a:moveTo>
                    <a:pt x="445" y="0"/>
                  </a:moveTo>
                  <a:cubicBezTo>
                    <a:pt x="350" y="0"/>
                    <a:pt x="244" y="38"/>
                    <a:pt x="153" y="114"/>
                  </a:cubicBezTo>
                  <a:cubicBezTo>
                    <a:pt x="1" y="266"/>
                    <a:pt x="1" y="509"/>
                    <a:pt x="153" y="661"/>
                  </a:cubicBezTo>
                  <a:cubicBezTo>
                    <a:pt x="229" y="737"/>
                    <a:pt x="327" y="775"/>
                    <a:pt x="422" y="775"/>
                  </a:cubicBezTo>
                  <a:cubicBezTo>
                    <a:pt x="517" y="775"/>
                    <a:pt x="609" y="737"/>
                    <a:pt x="669" y="661"/>
                  </a:cubicBezTo>
                  <a:cubicBezTo>
                    <a:pt x="821" y="509"/>
                    <a:pt x="821" y="266"/>
                    <a:pt x="669" y="114"/>
                  </a:cubicBezTo>
                  <a:cubicBezTo>
                    <a:pt x="624" y="38"/>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a:off x="6879906" y="2223682"/>
              <a:ext cx="26472" cy="24110"/>
            </a:xfrm>
            <a:custGeom>
              <a:avLst/>
              <a:gdLst/>
              <a:ahLst/>
              <a:cxnLst/>
              <a:rect l="l" t="t" r="r" b="b"/>
              <a:pathLst>
                <a:path w="852" h="776" extrusionOk="0">
                  <a:moveTo>
                    <a:pt x="426" y="1"/>
                  </a:moveTo>
                  <a:cubicBezTo>
                    <a:pt x="327" y="1"/>
                    <a:pt x="229" y="39"/>
                    <a:pt x="153" y="115"/>
                  </a:cubicBezTo>
                  <a:cubicBezTo>
                    <a:pt x="1" y="267"/>
                    <a:pt x="1" y="510"/>
                    <a:pt x="153" y="662"/>
                  </a:cubicBezTo>
                  <a:cubicBezTo>
                    <a:pt x="229" y="738"/>
                    <a:pt x="327" y="776"/>
                    <a:pt x="426" y="776"/>
                  </a:cubicBezTo>
                  <a:cubicBezTo>
                    <a:pt x="525" y="776"/>
                    <a:pt x="624" y="738"/>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5"/>
            <p:cNvSpPr/>
            <p:nvPr/>
          </p:nvSpPr>
          <p:spPr>
            <a:xfrm>
              <a:off x="6798689" y="2465437"/>
              <a:ext cx="25540" cy="24110"/>
            </a:xfrm>
            <a:custGeom>
              <a:avLst/>
              <a:gdLst/>
              <a:ahLst/>
              <a:cxnLst/>
              <a:rect l="l" t="t" r="r" b="b"/>
              <a:pathLst>
                <a:path w="822" h="776" extrusionOk="0">
                  <a:moveTo>
                    <a:pt x="445" y="1"/>
                  </a:moveTo>
                  <a:cubicBezTo>
                    <a:pt x="350" y="1"/>
                    <a:pt x="244" y="39"/>
                    <a:pt x="153" y="115"/>
                  </a:cubicBezTo>
                  <a:cubicBezTo>
                    <a:pt x="1" y="267"/>
                    <a:pt x="1" y="510"/>
                    <a:pt x="153" y="662"/>
                  </a:cubicBezTo>
                  <a:cubicBezTo>
                    <a:pt x="229" y="738"/>
                    <a:pt x="327" y="776"/>
                    <a:pt x="422" y="776"/>
                  </a:cubicBezTo>
                  <a:cubicBezTo>
                    <a:pt x="517" y="776"/>
                    <a:pt x="609" y="738"/>
                    <a:pt x="669" y="662"/>
                  </a:cubicBezTo>
                  <a:cubicBezTo>
                    <a:pt x="821" y="510"/>
                    <a:pt x="821" y="267"/>
                    <a:pt x="669" y="115"/>
                  </a:cubicBezTo>
                  <a:cubicBezTo>
                    <a:pt x="624" y="39"/>
                    <a:pt x="540" y="1"/>
                    <a:pt x="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5"/>
            <p:cNvSpPr/>
            <p:nvPr/>
          </p:nvSpPr>
          <p:spPr>
            <a:xfrm>
              <a:off x="6879906" y="2384220"/>
              <a:ext cx="26472" cy="23427"/>
            </a:xfrm>
            <a:custGeom>
              <a:avLst/>
              <a:gdLst/>
              <a:ahLst/>
              <a:cxnLst/>
              <a:rect l="l" t="t" r="r" b="b"/>
              <a:pathLst>
                <a:path w="852" h="754" extrusionOk="0">
                  <a:moveTo>
                    <a:pt x="426" y="1"/>
                  </a:moveTo>
                  <a:cubicBezTo>
                    <a:pt x="327" y="1"/>
                    <a:pt x="229" y="39"/>
                    <a:pt x="153" y="115"/>
                  </a:cubicBezTo>
                  <a:cubicBezTo>
                    <a:pt x="1" y="267"/>
                    <a:pt x="1" y="510"/>
                    <a:pt x="153" y="662"/>
                  </a:cubicBezTo>
                  <a:cubicBezTo>
                    <a:pt x="229" y="723"/>
                    <a:pt x="327" y="753"/>
                    <a:pt x="426" y="753"/>
                  </a:cubicBezTo>
                  <a:cubicBezTo>
                    <a:pt x="525" y="753"/>
                    <a:pt x="624" y="723"/>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5"/>
            <p:cNvSpPr/>
            <p:nvPr/>
          </p:nvSpPr>
          <p:spPr>
            <a:xfrm>
              <a:off x="6960191" y="2303967"/>
              <a:ext cx="26472" cy="24110"/>
            </a:xfrm>
            <a:custGeom>
              <a:avLst/>
              <a:gdLst/>
              <a:ahLst/>
              <a:cxnLst/>
              <a:rect l="l" t="t" r="r" b="b"/>
              <a:pathLst>
                <a:path w="852" h="776" extrusionOk="0">
                  <a:moveTo>
                    <a:pt x="426" y="0"/>
                  </a:moveTo>
                  <a:cubicBezTo>
                    <a:pt x="327" y="0"/>
                    <a:pt x="228" y="38"/>
                    <a:pt x="152" y="114"/>
                  </a:cubicBezTo>
                  <a:cubicBezTo>
                    <a:pt x="0" y="266"/>
                    <a:pt x="0" y="509"/>
                    <a:pt x="152" y="661"/>
                  </a:cubicBezTo>
                  <a:cubicBezTo>
                    <a:pt x="228" y="737"/>
                    <a:pt x="327" y="775"/>
                    <a:pt x="426" y="775"/>
                  </a:cubicBezTo>
                  <a:cubicBezTo>
                    <a:pt x="525" y="775"/>
                    <a:pt x="623" y="737"/>
                    <a:pt x="699" y="661"/>
                  </a:cubicBezTo>
                  <a:cubicBezTo>
                    <a:pt x="851" y="509"/>
                    <a:pt x="851" y="266"/>
                    <a:pt x="699" y="114"/>
                  </a:cubicBezTo>
                  <a:cubicBezTo>
                    <a:pt x="623"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5"/>
            <p:cNvSpPr/>
            <p:nvPr/>
          </p:nvSpPr>
          <p:spPr>
            <a:xfrm>
              <a:off x="6881802" y="2546437"/>
              <a:ext cx="23644" cy="23644"/>
            </a:xfrm>
            <a:custGeom>
              <a:avLst/>
              <a:gdLst/>
              <a:ahLst/>
              <a:cxnLst/>
              <a:rect l="l" t="t" r="r" b="b"/>
              <a:pathLst>
                <a:path w="761" h="761" extrusionOk="0">
                  <a:moveTo>
                    <a:pt x="365" y="0"/>
                  </a:moveTo>
                  <a:cubicBezTo>
                    <a:pt x="152" y="0"/>
                    <a:pt x="0" y="152"/>
                    <a:pt x="0" y="365"/>
                  </a:cubicBezTo>
                  <a:cubicBezTo>
                    <a:pt x="0" y="578"/>
                    <a:pt x="152" y="760"/>
                    <a:pt x="365" y="760"/>
                  </a:cubicBezTo>
                  <a:cubicBezTo>
                    <a:pt x="578" y="760"/>
                    <a:pt x="760" y="578"/>
                    <a:pt x="760" y="365"/>
                  </a:cubicBezTo>
                  <a:cubicBezTo>
                    <a:pt x="760" y="152"/>
                    <a:pt x="578" y="0"/>
                    <a:pt x="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5"/>
            <p:cNvSpPr/>
            <p:nvPr/>
          </p:nvSpPr>
          <p:spPr>
            <a:xfrm>
              <a:off x="6961123" y="2465220"/>
              <a:ext cx="23644" cy="23644"/>
            </a:xfrm>
            <a:custGeom>
              <a:avLst/>
              <a:gdLst/>
              <a:ahLst/>
              <a:cxnLst/>
              <a:rect l="l" t="t" r="r" b="b"/>
              <a:pathLst>
                <a:path w="761" h="761" extrusionOk="0">
                  <a:moveTo>
                    <a:pt x="396" y="0"/>
                  </a:moveTo>
                  <a:cubicBezTo>
                    <a:pt x="183" y="0"/>
                    <a:pt x="1" y="183"/>
                    <a:pt x="1" y="395"/>
                  </a:cubicBezTo>
                  <a:cubicBezTo>
                    <a:pt x="1" y="608"/>
                    <a:pt x="183" y="760"/>
                    <a:pt x="396" y="760"/>
                  </a:cubicBezTo>
                  <a:cubicBezTo>
                    <a:pt x="609" y="760"/>
                    <a:pt x="761" y="608"/>
                    <a:pt x="761" y="395"/>
                  </a:cubicBezTo>
                  <a:cubicBezTo>
                    <a:pt x="761" y="183"/>
                    <a:pt x="609"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5"/>
            <p:cNvSpPr/>
            <p:nvPr/>
          </p:nvSpPr>
          <p:spPr>
            <a:xfrm>
              <a:off x="7040445" y="2384220"/>
              <a:ext cx="26503" cy="23427"/>
            </a:xfrm>
            <a:custGeom>
              <a:avLst/>
              <a:gdLst/>
              <a:ahLst/>
              <a:cxnLst/>
              <a:rect l="l" t="t" r="r" b="b"/>
              <a:pathLst>
                <a:path w="853" h="754" extrusionOk="0">
                  <a:moveTo>
                    <a:pt x="438" y="1"/>
                  </a:moveTo>
                  <a:cubicBezTo>
                    <a:pt x="335" y="1"/>
                    <a:pt x="229" y="39"/>
                    <a:pt x="153" y="115"/>
                  </a:cubicBezTo>
                  <a:cubicBezTo>
                    <a:pt x="1" y="267"/>
                    <a:pt x="1" y="510"/>
                    <a:pt x="153" y="662"/>
                  </a:cubicBezTo>
                  <a:cubicBezTo>
                    <a:pt x="229" y="723"/>
                    <a:pt x="328" y="753"/>
                    <a:pt x="427" y="753"/>
                  </a:cubicBezTo>
                  <a:cubicBezTo>
                    <a:pt x="525" y="753"/>
                    <a:pt x="624" y="723"/>
                    <a:pt x="700" y="662"/>
                  </a:cubicBezTo>
                  <a:cubicBezTo>
                    <a:pt x="852" y="510"/>
                    <a:pt x="852" y="267"/>
                    <a:pt x="700" y="115"/>
                  </a:cubicBezTo>
                  <a:cubicBezTo>
                    <a:pt x="639" y="39"/>
                    <a:pt x="541" y="1"/>
                    <a:pt x="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5"/>
            <p:cNvSpPr/>
            <p:nvPr/>
          </p:nvSpPr>
          <p:spPr>
            <a:xfrm>
              <a:off x="6638151" y="2464505"/>
              <a:ext cx="26472" cy="23396"/>
            </a:xfrm>
            <a:custGeom>
              <a:avLst/>
              <a:gdLst/>
              <a:ahLst/>
              <a:cxnLst/>
              <a:rect l="l" t="t" r="r" b="b"/>
              <a:pathLst>
                <a:path w="852" h="753" extrusionOk="0">
                  <a:moveTo>
                    <a:pt x="426" y="0"/>
                  </a:moveTo>
                  <a:cubicBezTo>
                    <a:pt x="327" y="0"/>
                    <a:pt x="228" y="38"/>
                    <a:pt x="152" y="114"/>
                  </a:cubicBezTo>
                  <a:cubicBezTo>
                    <a:pt x="0" y="266"/>
                    <a:pt x="0" y="510"/>
                    <a:pt x="152" y="662"/>
                  </a:cubicBezTo>
                  <a:cubicBezTo>
                    <a:pt x="228" y="722"/>
                    <a:pt x="320" y="753"/>
                    <a:pt x="415" y="753"/>
                  </a:cubicBezTo>
                  <a:cubicBezTo>
                    <a:pt x="510" y="753"/>
                    <a:pt x="608" y="722"/>
                    <a:pt x="700" y="662"/>
                  </a:cubicBezTo>
                  <a:cubicBezTo>
                    <a:pt x="851" y="510"/>
                    <a:pt x="851" y="266"/>
                    <a:pt x="700" y="114"/>
                  </a:cubicBezTo>
                  <a:cubicBezTo>
                    <a:pt x="624"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5"/>
            <p:cNvSpPr/>
            <p:nvPr/>
          </p:nvSpPr>
          <p:spPr>
            <a:xfrm>
              <a:off x="6718436" y="2545722"/>
              <a:ext cx="26472" cy="24110"/>
            </a:xfrm>
            <a:custGeom>
              <a:avLst/>
              <a:gdLst/>
              <a:ahLst/>
              <a:cxnLst/>
              <a:rect l="l" t="t" r="r" b="b"/>
              <a:pathLst>
                <a:path w="852" h="776" extrusionOk="0">
                  <a:moveTo>
                    <a:pt x="426" y="0"/>
                  </a:moveTo>
                  <a:cubicBezTo>
                    <a:pt x="327" y="0"/>
                    <a:pt x="228" y="38"/>
                    <a:pt x="152" y="114"/>
                  </a:cubicBezTo>
                  <a:cubicBezTo>
                    <a:pt x="0" y="266"/>
                    <a:pt x="0" y="510"/>
                    <a:pt x="152" y="662"/>
                  </a:cubicBezTo>
                  <a:cubicBezTo>
                    <a:pt x="228" y="738"/>
                    <a:pt x="327" y="776"/>
                    <a:pt x="426" y="776"/>
                  </a:cubicBezTo>
                  <a:cubicBezTo>
                    <a:pt x="524" y="776"/>
                    <a:pt x="623" y="738"/>
                    <a:pt x="699" y="662"/>
                  </a:cubicBezTo>
                  <a:cubicBezTo>
                    <a:pt x="851" y="510"/>
                    <a:pt x="851" y="266"/>
                    <a:pt x="699" y="114"/>
                  </a:cubicBezTo>
                  <a:cubicBezTo>
                    <a:pt x="623" y="38"/>
                    <a:pt x="524"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a:off x="6798689" y="2626007"/>
              <a:ext cx="25540" cy="24110"/>
            </a:xfrm>
            <a:custGeom>
              <a:avLst/>
              <a:gdLst/>
              <a:ahLst/>
              <a:cxnLst/>
              <a:rect l="l" t="t" r="r" b="b"/>
              <a:pathLst>
                <a:path w="822" h="776" extrusionOk="0">
                  <a:moveTo>
                    <a:pt x="422" y="0"/>
                  </a:moveTo>
                  <a:cubicBezTo>
                    <a:pt x="327" y="0"/>
                    <a:pt x="229" y="38"/>
                    <a:pt x="153" y="114"/>
                  </a:cubicBezTo>
                  <a:cubicBezTo>
                    <a:pt x="1" y="266"/>
                    <a:pt x="1" y="509"/>
                    <a:pt x="153" y="661"/>
                  </a:cubicBezTo>
                  <a:cubicBezTo>
                    <a:pt x="244" y="737"/>
                    <a:pt x="350" y="775"/>
                    <a:pt x="445" y="775"/>
                  </a:cubicBezTo>
                  <a:cubicBezTo>
                    <a:pt x="540" y="775"/>
                    <a:pt x="624" y="737"/>
                    <a:pt x="669" y="661"/>
                  </a:cubicBezTo>
                  <a:cubicBezTo>
                    <a:pt x="821" y="509"/>
                    <a:pt x="821" y="266"/>
                    <a:pt x="669" y="114"/>
                  </a:cubicBezTo>
                  <a:cubicBezTo>
                    <a:pt x="609" y="38"/>
                    <a:pt x="517"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15"/>
          <p:cNvGrpSpPr/>
          <p:nvPr/>
        </p:nvGrpSpPr>
        <p:grpSpPr>
          <a:xfrm rot="10800000">
            <a:off x="779184" y="-132613"/>
            <a:ext cx="1038857" cy="1038888"/>
            <a:chOff x="5881689" y="3300040"/>
            <a:chExt cx="1038857" cy="1038888"/>
          </a:xfrm>
        </p:grpSpPr>
        <p:sp>
          <p:nvSpPr>
            <p:cNvPr id="539" name="Google Shape;539;p15"/>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15"/>
            <p:cNvGrpSpPr/>
            <p:nvPr/>
          </p:nvGrpSpPr>
          <p:grpSpPr>
            <a:xfrm>
              <a:off x="5881689" y="3300040"/>
              <a:ext cx="1038857" cy="1038888"/>
              <a:chOff x="5881689" y="3300040"/>
              <a:chExt cx="1038857" cy="1038888"/>
            </a:xfrm>
          </p:grpSpPr>
          <p:sp>
            <p:nvSpPr>
              <p:cNvPr id="541" name="Google Shape;541;p15"/>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5"/>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5"/>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5"/>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5"/>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5"/>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5"/>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5"/>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5"/>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5"/>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5"/>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5"/>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5"/>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5"/>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6" name="Google Shape;556;p15"/>
          <p:cNvGrpSpPr/>
          <p:nvPr/>
        </p:nvGrpSpPr>
        <p:grpSpPr>
          <a:xfrm rot="10800000">
            <a:off x="-161968" y="-1038812"/>
            <a:ext cx="1038857" cy="1039820"/>
            <a:chOff x="7203842" y="4586307"/>
            <a:chExt cx="1038857" cy="1039820"/>
          </a:xfrm>
        </p:grpSpPr>
        <p:sp>
          <p:nvSpPr>
            <p:cNvPr id="557" name="Google Shape;557;p15"/>
            <p:cNvSpPr/>
            <p:nvPr/>
          </p:nvSpPr>
          <p:spPr>
            <a:xfrm>
              <a:off x="7203842" y="5083054"/>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7366276" y="4917078"/>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7531537" y="4751816"/>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7699657" y="4586307"/>
              <a:ext cx="47226" cy="47257"/>
            </a:xfrm>
            <a:custGeom>
              <a:avLst/>
              <a:gdLst/>
              <a:ahLst/>
              <a:cxnLst/>
              <a:rect l="l" t="t" r="r" b="b"/>
              <a:pathLst>
                <a:path w="1520" h="1521" extrusionOk="0">
                  <a:moveTo>
                    <a:pt x="760" y="1"/>
                  </a:moveTo>
                  <a:cubicBezTo>
                    <a:pt x="335" y="1"/>
                    <a:pt x="0" y="335"/>
                    <a:pt x="0" y="761"/>
                  </a:cubicBezTo>
                  <a:cubicBezTo>
                    <a:pt x="0" y="1156"/>
                    <a:pt x="335" y="1520"/>
                    <a:pt x="760" y="1520"/>
                  </a:cubicBezTo>
                  <a:cubicBezTo>
                    <a:pt x="1186" y="1520"/>
                    <a:pt x="1520" y="115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7531537" y="5082339"/>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5"/>
            <p:cNvSpPr/>
            <p:nvPr/>
          </p:nvSpPr>
          <p:spPr>
            <a:xfrm>
              <a:off x="7696799" y="4917078"/>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5"/>
            <p:cNvSpPr/>
            <p:nvPr/>
          </p:nvSpPr>
          <p:spPr>
            <a:xfrm>
              <a:off x="7862091" y="4751816"/>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7696799" y="5247632"/>
              <a:ext cx="51980" cy="46543"/>
            </a:xfrm>
            <a:custGeom>
              <a:avLst/>
              <a:gdLst/>
              <a:ahLst/>
              <a:cxnLst/>
              <a:rect l="l" t="t" r="r" b="b"/>
              <a:pathLst>
                <a:path w="1673" h="1498" extrusionOk="0">
                  <a:moveTo>
                    <a:pt x="825" y="0"/>
                  </a:moveTo>
                  <a:cubicBezTo>
                    <a:pt x="632" y="0"/>
                    <a:pt x="442" y="69"/>
                    <a:pt x="305" y="205"/>
                  </a:cubicBezTo>
                  <a:cubicBezTo>
                    <a:pt x="1" y="509"/>
                    <a:pt x="1" y="965"/>
                    <a:pt x="305" y="1269"/>
                  </a:cubicBezTo>
                  <a:cubicBezTo>
                    <a:pt x="457" y="1421"/>
                    <a:pt x="647" y="1497"/>
                    <a:pt x="837" y="1497"/>
                  </a:cubicBezTo>
                  <a:cubicBezTo>
                    <a:pt x="1027" y="1497"/>
                    <a:pt x="1217" y="1421"/>
                    <a:pt x="1369" y="1269"/>
                  </a:cubicBezTo>
                  <a:cubicBezTo>
                    <a:pt x="1673" y="965"/>
                    <a:pt x="1673" y="509"/>
                    <a:pt x="1369" y="205"/>
                  </a:cubicBezTo>
                  <a:cubicBezTo>
                    <a:pt x="1217" y="69"/>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7862091" y="5082339"/>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8027352" y="4917078"/>
              <a:ext cx="51980" cy="46543"/>
            </a:xfrm>
            <a:custGeom>
              <a:avLst/>
              <a:gdLst/>
              <a:ahLst/>
              <a:cxnLst/>
              <a:rect l="l" t="t" r="r" b="b"/>
              <a:pathLst>
                <a:path w="1673"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7862091" y="5412893"/>
              <a:ext cx="51949" cy="46543"/>
            </a:xfrm>
            <a:custGeom>
              <a:avLst/>
              <a:gdLst/>
              <a:ahLst/>
              <a:cxnLst/>
              <a:rect l="l" t="t" r="r" b="b"/>
              <a:pathLst>
                <a:path w="1672" h="1498" extrusionOk="0">
                  <a:moveTo>
                    <a:pt x="836" y="0"/>
                  </a:moveTo>
                  <a:cubicBezTo>
                    <a:pt x="646" y="0"/>
                    <a:pt x="456" y="69"/>
                    <a:pt x="304" y="206"/>
                  </a:cubicBezTo>
                  <a:cubicBezTo>
                    <a:pt x="0" y="510"/>
                    <a:pt x="0" y="965"/>
                    <a:pt x="304" y="1269"/>
                  </a:cubicBezTo>
                  <a:cubicBezTo>
                    <a:pt x="456" y="1421"/>
                    <a:pt x="646" y="1497"/>
                    <a:pt x="836" y="1497"/>
                  </a:cubicBezTo>
                  <a:cubicBezTo>
                    <a:pt x="1026" y="1497"/>
                    <a:pt x="1216" y="1421"/>
                    <a:pt x="1368" y="1269"/>
                  </a:cubicBezTo>
                  <a:cubicBezTo>
                    <a:pt x="1672" y="965"/>
                    <a:pt x="1672" y="510"/>
                    <a:pt x="1368" y="206"/>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8027352" y="5247632"/>
              <a:ext cx="51980" cy="46543"/>
            </a:xfrm>
            <a:custGeom>
              <a:avLst/>
              <a:gdLst/>
              <a:ahLst/>
              <a:cxnLst/>
              <a:rect l="l" t="t" r="r" b="b"/>
              <a:pathLst>
                <a:path w="1673" h="1498" extrusionOk="0">
                  <a:moveTo>
                    <a:pt x="836" y="0"/>
                  </a:moveTo>
                  <a:cubicBezTo>
                    <a:pt x="646" y="0"/>
                    <a:pt x="456" y="69"/>
                    <a:pt x="304" y="205"/>
                  </a:cubicBezTo>
                  <a:cubicBezTo>
                    <a:pt x="0" y="509"/>
                    <a:pt x="0" y="965"/>
                    <a:pt x="304" y="1269"/>
                  </a:cubicBezTo>
                  <a:cubicBezTo>
                    <a:pt x="456" y="1421"/>
                    <a:pt x="646" y="1497"/>
                    <a:pt x="836" y="1497"/>
                  </a:cubicBezTo>
                  <a:cubicBezTo>
                    <a:pt x="1026" y="1497"/>
                    <a:pt x="1216" y="1421"/>
                    <a:pt x="1368" y="1269"/>
                  </a:cubicBezTo>
                  <a:cubicBezTo>
                    <a:pt x="1672" y="965"/>
                    <a:pt x="1672" y="509"/>
                    <a:pt x="1368" y="205"/>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8195441" y="5083054"/>
              <a:ext cx="47257" cy="47257"/>
            </a:xfrm>
            <a:custGeom>
              <a:avLst/>
              <a:gdLst/>
              <a:ahLst/>
              <a:cxnLst/>
              <a:rect l="l" t="t" r="r" b="b"/>
              <a:pathLst>
                <a:path w="1521" h="1521" extrusionOk="0">
                  <a:moveTo>
                    <a:pt x="761" y="1"/>
                  </a:moveTo>
                  <a:cubicBezTo>
                    <a:pt x="335" y="1"/>
                    <a:pt x="1" y="335"/>
                    <a:pt x="1" y="761"/>
                  </a:cubicBezTo>
                  <a:cubicBezTo>
                    <a:pt x="1" y="1186"/>
                    <a:pt x="335" y="1521"/>
                    <a:pt x="761" y="1521"/>
                  </a:cubicBezTo>
                  <a:cubicBezTo>
                    <a:pt x="1186" y="1521"/>
                    <a:pt x="1521" y="1186"/>
                    <a:pt x="1521" y="761"/>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5"/>
            <p:cNvSpPr/>
            <p:nvPr/>
          </p:nvSpPr>
          <p:spPr>
            <a:xfrm>
              <a:off x="7366276" y="5247849"/>
              <a:ext cx="51980" cy="46543"/>
            </a:xfrm>
            <a:custGeom>
              <a:avLst/>
              <a:gdLst/>
              <a:ahLst/>
              <a:cxnLst/>
              <a:rect l="l" t="t" r="r" b="b"/>
              <a:pathLst>
                <a:path w="1673" h="1498" extrusionOk="0">
                  <a:moveTo>
                    <a:pt x="836" y="1"/>
                  </a:moveTo>
                  <a:cubicBezTo>
                    <a:pt x="646" y="1"/>
                    <a:pt x="456" y="77"/>
                    <a:pt x="304" y="229"/>
                  </a:cubicBezTo>
                  <a:cubicBezTo>
                    <a:pt x="0" y="533"/>
                    <a:pt x="0" y="989"/>
                    <a:pt x="304" y="1293"/>
                  </a:cubicBezTo>
                  <a:cubicBezTo>
                    <a:pt x="441" y="1429"/>
                    <a:pt x="631" y="1498"/>
                    <a:pt x="825" y="1498"/>
                  </a:cubicBezTo>
                  <a:cubicBezTo>
                    <a:pt x="1019" y="1498"/>
                    <a:pt x="1216" y="1429"/>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a:off x="7531537" y="5413141"/>
              <a:ext cx="51980" cy="47226"/>
            </a:xfrm>
            <a:custGeom>
              <a:avLst/>
              <a:gdLst/>
              <a:ahLst/>
              <a:cxnLst/>
              <a:rect l="l" t="t" r="r" b="b"/>
              <a:pathLst>
                <a:path w="1673" h="1520" extrusionOk="0">
                  <a:moveTo>
                    <a:pt x="837" y="0"/>
                  </a:moveTo>
                  <a:cubicBezTo>
                    <a:pt x="647" y="0"/>
                    <a:pt x="457" y="76"/>
                    <a:pt x="305" y="228"/>
                  </a:cubicBezTo>
                  <a:cubicBezTo>
                    <a:pt x="1" y="532"/>
                    <a:pt x="1" y="988"/>
                    <a:pt x="305" y="1292"/>
                  </a:cubicBezTo>
                  <a:cubicBezTo>
                    <a:pt x="441" y="1444"/>
                    <a:pt x="631" y="1520"/>
                    <a:pt x="825" y="1520"/>
                  </a:cubicBezTo>
                  <a:cubicBezTo>
                    <a:pt x="1019"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a:off x="7699657" y="5578869"/>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3"/>
        <p:cNvGrpSpPr/>
        <p:nvPr/>
      </p:nvGrpSpPr>
      <p:grpSpPr>
        <a:xfrm>
          <a:off x="0" y="0"/>
          <a:ext cx="0" cy="0"/>
          <a:chOff x="0" y="0"/>
          <a:chExt cx="0" cy="0"/>
        </a:xfrm>
      </p:grpSpPr>
      <p:sp>
        <p:nvSpPr>
          <p:cNvPr id="574" name="Google Shape;574;p16"/>
          <p:cNvSpPr txBox="1">
            <a:spLocks noGrp="1"/>
          </p:cNvSpPr>
          <p:nvPr>
            <p:ph type="title"/>
          </p:nvPr>
        </p:nvSpPr>
        <p:spPr>
          <a:xfrm>
            <a:off x="1143575" y="2261909"/>
            <a:ext cx="31116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5" name="Google Shape;575;p16"/>
          <p:cNvSpPr txBox="1">
            <a:spLocks noGrp="1"/>
          </p:cNvSpPr>
          <p:nvPr>
            <p:ph type="title" idx="2" hasCustomPrompt="1"/>
          </p:nvPr>
        </p:nvSpPr>
        <p:spPr>
          <a:xfrm>
            <a:off x="1143575" y="1486814"/>
            <a:ext cx="993000" cy="66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000"/>
              <a:buNone/>
              <a:defRPr sz="4000">
                <a:solidFill>
                  <a:srgbClr val="FFFFFF"/>
                </a:solidFill>
              </a:defRPr>
            </a:lvl1pPr>
            <a:lvl2pPr lvl="1"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2pPr>
            <a:lvl3pPr lvl="2"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3pPr>
            <a:lvl4pPr lvl="3"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4pPr>
            <a:lvl5pPr lvl="4"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5pPr>
            <a:lvl6pPr lvl="5"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6pPr>
            <a:lvl7pPr lvl="6"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7pPr>
            <a:lvl8pPr lvl="7"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8pPr>
            <a:lvl9pPr lvl="8"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9pPr>
          </a:lstStyle>
          <a:p>
            <a:r>
              <a:t>xx%</a:t>
            </a:r>
          </a:p>
        </p:txBody>
      </p:sp>
      <p:grpSp>
        <p:nvGrpSpPr>
          <p:cNvPr id="576" name="Google Shape;576;p16"/>
          <p:cNvGrpSpPr/>
          <p:nvPr/>
        </p:nvGrpSpPr>
        <p:grpSpPr>
          <a:xfrm rot="10800000" flipH="1">
            <a:off x="3902333" y="-287802"/>
            <a:ext cx="5893047" cy="4073184"/>
            <a:chOff x="3747367" y="1410331"/>
            <a:chExt cx="5893047" cy="4073184"/>
          </a:xfrm>
        </p:grpSpPr>
        <p:sp>
          <p:nvSpPr>
            <p:cNvPr id="577" name="Google Shape;577;p16"/>
            <p:cNvSpPr/>
            <p:nvPr/>
          </p:nvSpPr>
          <p:spPr>
            <a:xfrm>
              <a:off x="8336157" y="3724083"/>
              <a:ext cx="434452" cy="503396"/>
            </a:xfrm>
            <a:custGeom>
              <a:avLst/>
              <a:gdLst/>
              <a:ahLst/>
              <a:cxnLst/>
              <a:rect l="l" t="t" r="r" b="b"/>
              <a:pathLst>
                <a:path w="13983" h="16202" extrusionOk="0">
                  <a:moveTo>
                    <a:pt x="6992" y="1"/>
                  </a:moveTo>
                  <a:lnTo>
                    <a:pt x="1" y="4074"/>
                  </a:lnTo>
                  <a:lnTo>
                    <a:pt x="1" y="12128"/>
                  </a:lnTo>
                  <a:lnTo>
                    <a:pt x="6992" y="16201"/>
                  </a:lnTo>
                  <a:lnTo>
                    <a:pt x="13983" y="12159"/>
                  </a:lnTo>
                  <a:lnTo>
                    <a:pt x="13983" y="4074"/>
                  </a:lnTo>
                  <a:lnTo>
                    <a:pt x="699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a:off x="8988751" y="3850631"/>
              <a:ext cx="434452" cy="501501"/>
            </a:xfrm>
            <a:custGeom>
              <a:avLst/>
              <a:gdLst/>
              <a:ahLst/>
              <a:cxnLst/>
              <a:rect l="l" t="t" r="r" b="b"/>
              <a:pathLst>
                <a:path w="13983" h="16141" extrusionOk="0">
                  <a:moveTo>
                    <a:pt x="0" y="12128"/>
                  </a:moveTo>
                  <a:lnTo>
                    <a:pt x="6991" y="16141"/>
                  </a:lnTo>
                  <a:lnTo>
                    <a:pt x="13982" y="12128"/>
                  </a:lnTo>
                  <a:lnTo>
                    <a:pt x="13982" y="4013"/>
                  </a:lnTo>
                  <a:lnTo>
                    <a:pt x="6991" y="1"/>
                  </a:lnTo>
                  <a:lnTo>
                    <a:pt x="0" y="401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a:off x="7899872" y="4478649"/>
              <a:ext cx="436316" cy="501501"/>
            </a:xfrm>
            <a:custGeom>
              <a:avLst/>
              <a:gdLst/>
              <a:ahLst/>
              <a:cxnLst/>
              <a:rect l="l" t="t" r="r" b="b"/>
              <a:pathLst>
                <a:path w="14043" h="16141" extrusionOk="0">
                  <a:moveTo>
                    <a:pt x="14043" y="12128"/>
                  </a:moveTo>
                  <a:lnTo>
                    <a:pt x="6991" y="16141"/>
                  </a:lnTo>
                  <a:lnTo>
                    <a:pt x="0" y="12128"/>
                  </a:lnTo>
                  <a:lnTo>
                    <a:pt x="0" y="4013"/>
                  </a:lnTo>
                  <a:lnTo>
                    <a:pt x="7052" y="1"/>
                  </a:lnTo>
                  <a:lnTo>
                    <a:pt x="14043" y="401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a:off x="7030068" y="4980119"/>
              <a:ext cx="434452" cy="503396"/>
            </a:xfrm>
            <a:custGeom>
              <a:avLst/>
              <a:gdLst/>
              <a:ahLst/>
              <a:cxnLst/>
              <a:rect l="l" t="t" r="r" b="b"/>
              <a:pathLst>
                <a:path w="13983" h="16202" extrusionOk="0">
                  <a:moveTo>
                    <a:pt x="6992" y="1"/>
                  </a:moveTo>
                  <a:lnTo>
                    <a:pt x="1" y="4074"/>
                  </a:lnTo>
                  <a:lnTo>
                    <a:pt x="1" y="12128"/>
                  </a:lnTo>
                  <a:lnTo>
                    <a:pt x="6992" y="16201"/>
                  </a:lnTo>
                  <a:lnTo>
                    <a:pt x="13983" y="12128"/>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a:off x="9205962" y="4980119"/>
              <a:ext cx="434452" cy="503396"/>
            </a:xfrm>
            <a:custGeom>
              <a:avLst/>
              <a:gdLst/>
              <a:ahLst/>
              <a:cxnLst/>
              <a:rect l="l" t="t" r="r" b="b"/>
              <a:pathLst>
                <a:path w="13983" h="16202" extrusionOk="0">
                  <a:moveTo>
                    <a:pt x="6991" y="1"/>
                  </a:moveTo>
                  <a:lnTo>
                    <a:pt x="0" y="4074"/>
                  </a:lnTo>
                  <a:lnTo>
                    <a:pt x="0" y="12128"/>
                  </a:lnTo>
                  <a:lnTo>
                    <a:pt x="6991" y="16201"/>
                  </a:lnTo>
                  <a:lnTo>
                    <a:pt x="13982" y="12128"/>
                  </a:lnTo>
                  <a:lnTo>
                    <a:pt x="13982" y="4043"/>
                  </a:lnTo>
                  <a:lnTo>
                    <a:pt x="6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8770578" y="4980119"/>
              <a:ext cx="435415" cy="503396"/>
            </a:xfrm>
            <a:custGeom>
              <a:avLst/>
              <a:gdLst/>
              <a:ahLst/>
              <a:cxnLst/>
              <a:rect l="l" t="t" r="r" b="b"/>
              <a:pathLst>
                <a:path w="14014" h="16202" extrusionOk="0">
                  <a:moveTo>
                    <a:pt x="1" y="12128"/>
                  </a:moveTo>
                  <a:lnTo>
                    <a:pt x="7022" y="16201"/>
                  </a:lnTo>
                  <a:lnTo>
                    <a:pt x="14013" y="12128"/>
                  </a:lnTo>
                  <a:lnTo>
                    <a:pt x="14013" y="4043"/>
                  </a:lnTo>
                  <a:lnTo>
                    <a:pt x="699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8988751" y="4603302"/>
              <a:ext cx="434452" cy="502464"/>
            </a:xfrm>
            <a:custGeom>
              <a:avLst/>
              <a:gdLst/>
              <a:ahLst/>
              <a:cxnLst/>
              <a:rect l="l" t="t" r="r" b="b"/>
              <a:pathLst>
                <a:path w="13983" h="16172" extrusionOk="0">
                  <a:moveTo>
                    <a:pt x="0" y="12129"/>
                  </a:moveTo>
                  <a:lnTo>
                    <a:pt x="6991" y="16171"/>
                  </a:lnTo>
                  <a:lnTo>
                    <a:pt x="13982"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6"/>
            <p:cNvSpPr/>
            <p:nvPr/>
          </p:nvSpPr>
          <p:spPr>
            <a:xfrm>
              <a:off x="8553368" y="4603302"/>
              <a:ext cx="435415" cy="502464"/>
            </a:xfrm>
            <a:custGeom>
              <a:avLst/>
              <a:gdLst/>
              <a:ahLst/>
              <a:cxnLst/>
              <a:rect l="l" t="t" r="r" b="b"/>
              <a:pathLst>
                <a:path w="14014" h="16172" extrusionOk="0">
                  <a:moveTo>
                    <a:pt x="6992" y="1"/>
                  </a:moveTo>
                  <a:lnTo>
                    <a:pt x="1" y="4043"/>
                  </a:lnTo>
                  <a:lnTo>
                    <a:pt x="1" y="12129"/>
                  </a:lnTo>
                  <a:lnTo>
                    <a:pt x="6992" y="16171"/>
                  </a:lnTo>
                  <a:lnTo>
                    <a:pt x="14013" y="12129"/>
                  </a:lnTo>
                  <a:lnTo>
                    <a:pt x="13983" y="4043"/>
                  </a:lnTo>
                  <a:lnTo>
                    <a:pt x="699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a:off x="8117083" y="4603302"/>
              <a:ext cx="436316" cy="502464"/>
            </a:xfrm>
            <a:custGeom>
              <a:avLst/>
              <a:gdLst/>
              <a:ahLst/>
              <a:cxnLst/>
              <a:rect l="l" t="t" r="r" b="b"/>
              <a:pathLst>
                <a:path w="14043" h="16172" extrusionOk="0">
                  <a:moveTo>
                    <a:pt x="0" y="12129"/>
                  </a:moveTo>
                  <a:lnTo>
                    <a:pt x="7052" y="16171"/>
                  </a:lnTo>
                  <a:lnTo>
                    <a:pt x="14043" y="12129"/>
                  </a:lnTo>
                  <a:lnTo>
                    <a:pt x="14043" y="4043"/>
                  </a:lnTo>
                  <a:lnTo>
                    <a:pt x="7052" y="1"/>
                  </a:lnTo>
                  <a:lnTo>
                    <a:pt x="0" y="404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7899872" y="4980119"/>
              <a:ext cx="436316" cy="503396"/>
            </a:xfrm>
            <a:custGeom>
              <a:avLst/>
              <a:gdLst/>
              <a:ahLst/>
              <a:cxnLst/>
              <a:rect l="l" t="t" r="r" b="b"/>
              <a:pathLst>
                <a:path w="14043" h="16202" extrusionOk="0">
                  <a:moveTo>
                    <a:pt x="0" y="12128"/>
                  </a:moveTo>
                  <a:lnTo>
                    <a:pt x="7052" y="16201"/>
                  </a:lnTo>
                  <a:lnTo>
                    <a:pt x="14043" y="12128"/>
                  </a:lnTo>
                  <a:lnTo>
                    <a:pt x="14043" y="4043"/>
                  </a:lnTo>
                  <a:lnTo>
                    <a:pt x="6991" y="1"/>
                  </a:lnTo>
                  <a:lnTo>
                    <a:pt x="0" y="4074"/>
                  </a:lnTo>
                  <a:close/>
                </a:path>
              </a:pathLst>
            </a:custGeom>
            <a:solidFill>
              <a:srgbClr val="55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a:off x="7464488" y="4980119"/>
              <a:ext cx="435415" cy="503396"/>
            </a:xfrm>
            <a:custGeom>
              <a:avLst/>
              <a:gdLst/>
              <a:ahLst/>
              <a:cxnLst/>
              <a:rect l="l" t="t" r="r" b="b"/>
              <a:pathLst>
                <a:path w="14014" h="16202" extrusionOk="0">
                  <a:moveTo>
                    <a:pt x="31" y="12128"/>
                  </a:moveTo>
                  <a:lnTo>
                    <a:pt x="7022" y="16201"/>
                  </a:lnTo>
                  <a:lnTo>
                    <a:pt x="14013" y="12128"/>
                  </a:lnTo>
                  <a:lnTo>
                    <a:pt x="14013" y="4043"/>
                  </a:lnTo>
                  <a:lnTo>
                    <a:pt x="702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6"/>
            <p:cNvSpPr/>
            <p:nvPr/>
          </p:nvSpPr>
          <p:spPr>
            <a:xfrm>
              <a:off x="6160294" y="4977046"/>
              <a:ext cx="434452" cy="503396"/>
            </a:xfrm>
            <a:custGeom>
              <a:avLst/>
              <a:gdLst/>
              <a:ahLst/>
              <a:cxnLst/>
              <a:rect l="l" t="t" r="r" b="b"/>
              <a:pathLst>
                <a:path w="13983" h="16202" extrusionOk="0">
                  <a:moveTo>
                    <a:pt x="0" y="12128"/>
                  </a:moveTo>
                  <a:lnTo>
                    <a:pt x="6991" y="16201"/>
                  </a:lnTo>
                  <a:lnTo>
                    <a:pt x="13982" y="12128"/>
                  </a:lnTo>
                  <a:lnTo>
                    <a:pt x="13982" y="4043"/>
                  </a:lnTo>
                  <a:lnTo>
                    <a:pt x="6991" y="1"/>
                  </a:lnTo>
                  <a:lnTo>
                    <a:pt x="0" y="40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6"/>
            <p:cNvSpPr/>
            <p:nvPr/>
          </p:nvSpPr>
          <p:spPr>
            <a:xfrm>
              <a:off x="6377504" y="4603302"/>
              <a:ext cx="435384" cy="502464"/>
            </a:xfrm>
            <a:custGeom>
              <a:avLst/>
              <a:gdLst/>
              <a:ahLst/>
              <a:cxnLst/>
              <a:rect l="l" t="t" r="r" b="b"/>
              <a:pathLst>
                <a:path w="14013" h="16172" extrusionOk="0">
                  <a:moveTo>
                    <a:pt x="0" y="12129"/>
                  </a:moveTo>
                  <a:lnTo>
                    <a:pt x="6991" y="16171"/>
                  </a:lnTo>
                  <a:lnTo>
                    <a:pt x="14013"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a:off x="5942120" y="4603302"/>
              <a:ext cx="435415" cy="502464"/>
            </a:xfrm>
            <a:custGeom>
              <a:avLst/>
              <a:gdLst/>
              <a:ahLst/>
              <a:cxnLst/>
              <a:rect l="l" t="t" r="r" b="b"/>
              <a:pathLst>
                <a:path w="14014" h="16172" extrusionOk="0">
                  <a:moveTo>
                    <a:pt x="31" y="12129"/>
                  </a:moveTo>
                  <a:lnTo>
                    <a:pt x="7022" y="16171"/>
                  </a:lnTo>
                  <a:lnTo>
                    <a:pt x="14013" y="12129"/>
                  </a:lnTo>
                  <a:lnTo>
                    <a:pt x="14013" y="4043"/>
                  </a:lnTo>
                  <a:lnTo>
                    <a:pt x="7022" y="1"/>
                  </a:lnTo>
                  <a:lnTo>
                    <a:pt x="1"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5507700" y="4603302"/>
              <a:ext cx="434452" cy="502464"/>
            </a:xfrm>
            <a:custGeom>
              <a:avLst/>
              <a:gdLst/>
              <a:ahLst/>
              <a:cxnLst/>
              <a:rect l="l" t="t" r="r" b="b"/>
              <a:pathLst>
                <a:path w="13983" h="16172" extrusionOk="0">
                  <a:moveTo>
                    <a:pt x="6992" y="1"/>
                  </a:moveTo>
                  <a:lnTo>
                    <a:pt x="1" y="4043"/>
                  </a:lnTo>
                  <a:lnTo>
                    <a:pt x="1" y="12129"/>
                  </a:lnTo>
                  <a:lnTo>
                    <a:pt x="6992" y="16171"/>
                  </a:lnTo>
                  <a:lnTo>
                    <a:pt x="13983" y="12129"/>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5290489" y="4980119"/>
              <a:ext cx="434452" cy="503396"/>
            </a:xfrm>
            <a:custGeom>
              <a:avLst/>
              <a:gdLst/>
              <a:ahLst/>
              <a:cxnLst/>
              <a:rect l="l" t="t" r="r" b="b"/>
              <a:pathLst>
                <a:path w="13983" h="16202" extrusionOk="0">
                  <a:moveTo>
                    <a:pt x="1" y="12128"/>
                  </a:moveTo>
                  <a:lnTo>
                    <a:pt x="6992" y="16201"/>
                  </a:lnTo>
                  <a:lnTo>
                    <a:pt x="13983" y="12128"/>
                  </a:lnTo>
                  <a:lnTo>
                    <a:pt x="13983" y="4043"/>
                  </a:lnTo>
                  <a:lnTo>
                    <a:pt x="6992" y="1"/>
                  </a:lnTo>
                  <a:lnTo>
                    <a:pt x="1" y="40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a:off x="8770578" y="4227448"/>
              <a:ext cx="435415" cy="501501"/>
            </a:xfrm>
            <a:custGeom>
              <a:avLst/>
              <a:gdLst/>
              <a:ahLst/>
              <a:cxnLst/>
              <a:rect l="l" t="t" r="r" b="b"/>
              <a:pathLst>
                <a:path w="14014" h="16141" extrusionOk="0">
                  <a:moveTo>
                    <a:pt x="1" y="12098"/>
                  </a:moveTo>
                  <a:lnTo>
                    <a:pt x="7022" y="16140"/>
                  </a:lnTo>
                  <a:lnTo>
                    <a:pt x="14013" y="12098"/>
                  </a:lnTo>
                  <a:lnTo>
                    <a:pt x="14013" y="4013"/>
                  </a:lnTo>
                  <a:lnTo>
                    <a:pt x="6992" y="0"/>
                  </a:lnTo>
                  <a:lnTo>
                    <a:pt x="1"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a:off x="8553368" y="3850631"/>
              <a:ext cx="435415" cy="501501"/>
            </a:xfrm>
            <a:custGeom>
              <a:avLst/>
              <a:gdLst/>
              <a:ahLst/>
              <a:cxnLst/>
              <a:rect l="l" t="t" r="r" b="b"/>
              <a:pathLst>
                <a:path w="14014" h="16141" extrusionOk="0">
                  <a:moveTo>
                    <a:pt x="1" y="12128"/>
                  </a:moveTo>
                  <a:lnTo>
                    <a:pt x="6992" y="16141"/>
                  </a:lnTo>
                  <a:lnTo>
                    <a:pt x="14013" y="12128"/>
                  </a:lnTo>
                  <a:lnTo>
                    <a:pt x="13983" y="4013"/>
                  </a:lnTo>
                  <a:lnTo>
                    <a:pt x="6992" y="1"/>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a:off x="7899872" y="4227448"/>
              <a:ext cx="436316" cy="501501"/>
            </a:xfrm>
            <a:custGeom>
              <a:avLst/>
              <a:gdLst/>
              <a:ahLst/>
              <a:cxnLst/>
              <a:rect l="l" t="t" r="r" b="b"/>
              <a:pathLst>
                <a:path w="14043" h="16141" extrusionOk="0">
                  <a:moveTo>
                    <a:pt x="6991" y="0"/>
                  </a:moveTo>
                  <a:lnTo>
                    <a:pt x="0" y="4013"/>
                  </a:lnTo>
                  <a:lnTo>
                    <a:pt x="0" y="12098"/>
                  </a:lnTo>
                  <a:lnTo>
                    <a:pt x="7052" y="16140"/>
                  </a:lnTo>
                  <a:lnTo>
                    <a:pt x="14043" y="12098"/>
                  </a:lnTo>
                  <a:lnTo>
                    <a:pt x="14043" y="4013"/>
                  </a:lnTo>
                  <a:lnTo>
                    <a:pt x="699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a:off x="7464488" y="42274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a:off x="6812857" y="38506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a:off x="6594715" y="4228984"/>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a:off x="5290489" y="42274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a:off x="8770578" y="3473814"/>
              <a:ext cx="435415" cy="501501"/>
            </a:xfrm>
            <a:custGeom>
              <a:avLst/>
              <a:gdLst/>
              <a:ahLst/>
              <a:cxnLst/>
              <a:rect l="l" t="t" r="r" b="b"/>
              <a:pathLst>
                <a:path w="14014" h="16141" extrusionOk="0">
                  <a:moveTo>
                    <a:pt x="1" y="12129"/>
                  </a:moveTo>
                  <a:lnTo>
                    <a:pt x="7022" y="16141"/>
                  </a:lnTo>
                  <a:lnTo>
                    <a:pt x="14013" y="12129"/>
                  </a:lnTo>
                  <a:lnTo>
                    <a:pt x="14013" y="4043"/>
                  </a:lnTo>
                  <a:lnTo>
                    <a:pt x="6992" y="1"/>
                  </a:lnTo>
                  <a:lnTo>
                    <a:pt x="1" y="404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6"/>
            <p:cNvSpPr/>
            <p:nvPr/>
          </p:nvSpPr>
          <p:spPr>
            <a:xfrm>
              <a:off x="8988751" y="3096065"/>
              <a:ext cx="434452" cy="503396"/>
            </a:xfrm>
            <a:custGeom>
              <a:avLst/>
              <a:gdLst/>
              <a:ahLst/>
              <a:cxnLst/>
              <a:rect l="l" t="t" r="r" b="b"/>
              <a:pathLst>
                <a:path w="13983" h="16202" extrusionOk="0">
                  <a:moveTo>
                    <a:pt x="0" y="12159"/>
                  </a:moveTo>
                  <a:lnTo>
                    <a:pt x="6991" y="16201"/>
                  </a:lnTo>
                  <a:lnTo>
                    <a:pt x="13982" y="12128"/>
                  </a:lnTo>
                  <a:lnTo>
                    <a:pt x="13982" y="4073"/>
                  </a:lnTo>
                  <a:lnTo>
                    <a:pt x="6991" y="0"/>
                  </a:lnTo>
                  <a:lnTo>
                    <a:pt x="0" y="407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a:off x="8117083" y="3096065"/>
              <a:ext cx="436316" cy="503396"/>
            </a:xfrm>
            <a:custGeom>
              <a:avLst/>
              <a:gdLst/>
              <a:ahLst/>
              <a:cxnLst/>
              <a:rect l="l" t="t" r="r" b="b"/>
              <a:pathLst>
                <a:path w="14043" h="16202" extrusionOk="0">
                  <a:moveTo>
                    <a:pt x="0" y="12159"/>
                  </a:moveTo>
                  <a:lnTo>
                    <a:pt x="7052" y="16201"/>
                  </a:lnTo>
                  <a:lnTo>
                    <a:pt x="14043" y="12128"/>
                  </a:lnTo>
                  <a:lnTo>
                    <a:pt x="14043" y="4073"/>
                  </a:lnTo>
                  <a:lnTo>
                    <a:pt x="7052" y="0"/>
                  </a:lnTo>
                  <a:lnTo>
                    <a:pt x="0" y="407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a:off x="7899872" y="3473814"/>
              <a:ext cx="436316" cy="501501"/>
            </a:xfrm>
            <a:custGeom>
              <a:avLst/>
              <a:gdLst/>
              <a:ahLst/>
              <a:cxnLst/>
              <a:rect l="l" t="t" r="r" b="b"/>
              <a:pathLst>
                <a:path w="14043" h="16141" extrusionOk="0">
                  <a:moveTo>
                    <a:pt x="0" y="12129"/>
                  </a:moveTo>
                  <a:lnTo>
                    <a:pt x="7052" y="16141"/>
                  </a:lnTo>
                  <a:lnTo>
                    <a:pt x="14043" y="12129"/>
                  </a:lnTo>
                  <a:lnTo>
                    <a:pt x="14043" y="4043"/>
                  </a:lnTo>
                  <a:lnTo>
                    <a:pt x="6991" y="1"/>
                  </a:lnTo>
                  <a:lnTo>
                    <a:pt x="0"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a:off x="7464488" y="3473814"/>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a:off x="7030068" y="3473814"/>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7247278" y="3096065"/>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a:off x="9205962" y="2719248"/>
              <a:ext cx="434452" cy="503396"/>
            </a:xfrm>
            <a:custGeom>
              <a:avLst/>
              <a:gdLst/>
              <a:ahLst/>
              <a:cxnLst/>
              <a:rect l="l" t="t" r="r" b="b"/>
              <a:pathLst>
                <a:path w="13983" h="16202" extrusionOk="0">
                  <a:moveTo>
                    <a:pt x="6991" y="1"/>
                  </a:moveTo>
                  <a:lnTo>
                    <a:pt x="0" y="4074"/>
                  </a:lnTo>
                  <a:lnTo>
                    <a:pt x="0" y="12159"/>
                  </a:lnTo>
                  <a:lnTo>
                    <a:pt x="6991" y="16201"/>
                  </a:lnTo>
                  <a:lnTo>
                    <a:pt x="13982" y="12128"/>
                  </a:lnTo>
                  <a:lnTo>
                    <a:pt x="13982" y="4074"/>
                  </a:lnTo>
                  <a:lnTo>
                    <a:pt x="699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a:off x="8770578" y="2719248"/>
              <a:ext cx="435415" cy="503396"/>
            </a:xfrm>
            <a:custGeom>
              <a:avLst/>
              <a:gdLst/>
              <a:ahLst/>
              <a:cxnLst/>
              <a:rect l="l" t="t" r="r" b="b"/>
              <a:pathLst>
                <a:path w="14014" h="16202" extrusionOk="0">
                  <a:moveTo>
                    <a:pt x="1" y="12159"/>
                  </a:moveTo>
                  <a:lnTo>
                    <a:pt x="7022" y="16201"/>
                  </a:lnTo>
                  <a:lnTo>
                    <a:pt x="14013" y="12128"/>
                  </a:lnTo>
                  <a:lnTo>
                    <a:pt x="14013" y="4074"/>
                  </a:lnTo>
                  <a:lnTo>
                    <a:pt x="6992" y="1"/>
                  </a:lnTo>
                  <a:lnTo>
                    <a:pt x="1" y="4074"/>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5071384" y="4855466"/>
              <a:ext cx="436347" cy="501501"/>
            </a:xfrm>
            <a:custGeom>
              <a:avLst/>
              <a:gdLst/>
              <a:ahLst/>
              <a:cxnLst/>
              <a:rect l="l" t="t" r="r" b="b"/>
              <a:pathLst>
                <a:path w="14044" h="16141" extrusionOk="0">
                  <a:moveTo>
                    <a:pt x="7053" y="0"/>
                  </a:moveTo>
                  <a:lnTo>
                    <a:pt x="1" y="4013"/>
                  </a:lnTo>
                  <a:lnTo>
                    <a:pt x="1" y="12098"/>
                  </a:lnTo>
                  <a:lnTo>
                    <a:pt x="6992" y="16140"/>
                  </a:lnTo>
                  <a:lnTo>
                    <a:pt x="14044" y="12098"/>
                  </a:lnTo>
                  <a:lnTo>
                    <a:pt x="14044" y="4013"/>
                  </a:lnTo>
                  <a:lnTo>
                    <a:pt x="7053"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a:off x="3747367" y="4855466"/>
              <a:ext cx="434452" cy="501501"/>
            </a:xfrm>
            <a:custGeom>
              <a:avLst/>
              <a:gdLst/>
              <a:ahLst/>
              <a:cxnLst/>
              <a:rect l="l" t="t" r="r" b="b"/>
              <a:pathLst>
                <a:path w="13983" h="16141" extrusionOk="0">
                  <a:moveTo>
                    <a:pt x="6991" y="0"/>
                  </a:moveTo>
                  <a:lnTo>
                    <a:pt x="0" y="4013"/>
                  </a:lnTo>
                  <a:lnTo>
                    <a:pt x="0" y="12098"/>
                  </a:lnTo>
                  <a:lnTo>
                    <a:pt x="6991" y="16140"/>
                  </a:lnTo>
                  <a:lnTo>
                    <a:pt x="13982" y="12098"/>
                  </a:lnTo>
                  <a:lnTo>
                    <a:pt x="13982" y="4013"/>
                  </a:lnTo>
                  <a:lnTo>
                    <a:pt x="6991" y="0"/>
                  </a:lnTo>
                  <a:close/>
                </a:path>
              </a:pathLst>
            </a:custGeom>
            <a:solidFill>
              <a:srgbClr val="FFFFFF">
                <a:alpha val="3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a:off x="8553368" y="1410331"/>
              <a:ext cx="435415" cy="501501"/>
            </a:xfrm>
            <a:custGeom>
              <a:avLst/>
              <a:gdLst/>
              <a:ahLst/>
              <a:cxnLst/>
              <a:rect l="l" t="t" r="r" b="b"/>
              <a:pathLst>
                <a:path w="14014" h="16141" extrusionOk="0">
                  <a:moveTo>
                    <a:pt x="6992" y="0"/>
                  </a:moveTo>
                  <a:lnTo>
                    <a:pt x="1" y="4043"/>
                  </a:lnTo>
                  <a:lnTo>
                    <a:pt x="1" y="12128"/>
                  </a:lnTo>
                  <a:lnTo>
                    <a:pt x="6992" y="16140"/>
                  </a:lnTo>
                  <a:lnTo>
                    <a:pt x="13983" y="12128"/>
                  </a:lnTo>
                  <a:lnTo>
                    <a:pt x="14013" y="4043"/>
                  </a:lnTo>
                  <a:lnTo>
                    <a:pt x="6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a:off x="5507700"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5290489"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4" name="Google Shape;614;p16"/>
            <p:cNvSpPr/>
            <p:nvPr/>
          </p:nvSpPr>
          <p:spPr>
            <a:xfrm>
              <a:off x="6160294" y="3677820"/>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6"/>
            <p:cNvSpPr/>
            <p:nvPr/>
          </p:nvSpPr>
          <p:spPr>
            <a:xfrm>
              <a:off x="6160294" y="4478649"/>
              <a:ext cx="434452" cy="501501"/>
            </a:xfrm>
            <a:custGeom>
              <a:avLst/>
              <a:gdLst/>
              <a:ahLst/>
              <a:cxnLst/>
              <a:rect l="l" t="t" r="r" b="b"/>
              <a:pathLst>
                <a:path w="13983" h="16141" extrusionOk="0">
                  <a:moveTo>
                    <a:pt x="13982" y="12128"/>
                  </a:moveTo>
                  <a:lnTo>
                    <a:pt x="6991" y="16141"/>
                  </a:lnTo>
                  <a:lnTo>
                    <a:pt x="0" y="12128"/>
                  </a:lnTo>
                  <a:lnTo>
                    <a:pt x="0" y="4013"/>
                  </a:lnTo>
                  <a:lnTo>
                    <a:pt x="6991" y="1"/>
                  </a:lnTo>
                  <a:lnTo>
                    <a:pt x="13982" y="401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6"/>
            <p:cNvSpPr/>
            <p:nvPr/>
          </p:nvSpPr>
          <p:spPr>
            <a:xfrm>
              <a:off x="5724910" y="3427551"/>
              <a:ext cx="435415" cy="502433"/>
            </a:xfrm>
            <a:custGeom>
              <a:avLst/>
              <a:gdLst/>
              <a:ahLst/>
              <a:cxnLst/>
              <a:rect l="l" t="t" r="r" b="b"/>
              <a:pathLst>
                <a:path w="14014" h="16171" extrusionOk="0">
                  <a:moveTo>
                    <a:pt x="14013" y="12128"/>
                  </a:moveTo>
                  <a:lnTo>
                    <a:pt x="6992" y="16171"/>
                  </a:lnTo>
                  <a:lnTo>
                    <a:pt x="1" y="12128"/>
                  </a:lnTo>
                  <a:lnTo>
                    <a:pt x="1" y="4043"/>
                  </a:lnTo>
                  <a:lnTo>
                    <a:pt x="7022" y="0"/>
                  </a:lnTo>
                  <a:lnTo>
                    <a:pt x="14013"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6"/>
            <p:cNvSpPr/>
            <p:nvPr/>
          </p:nvSpPr>
          <p:spPr>
            <a:xfrm>
              <a:off x="4418821" y="4478649"/>
              <a:ext cx="435384" cy="501501"/>
            </a:xfrm>
            <a:custGeom>
              <a:avLst/>
              <a:gdLst/>
              <a:ahLst/>
              <a:cxnLst/>
              <a:rect l="l" t="t" r="r" b="b"/>
              <a:pathLst>
                <a:path w="14013" h="16141" extrusionOk="0">
                  <a:moveTo>
                    <a:pt x="14013" y="12128"/>
                  </a:moveTo>
                  <a:lnTo>
                    <a:pt x="7022" y="16141"/>
                  </a:lnTo>
                  <a:lnTo>
                    <a:pt x="1" y="12128"/>
                  </a:lnTo>
                  <a:lnTo>
                    <a:pt x="31" y="4013"/>
                  </a:lnTo>
                  <a:lnTo>
                    <a:pt x="7022" y="1"/>
                  </a:lnTo>
                  <a:lnTo>
                    <a:pt x="1401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p:nvPr/>
          </p:nvSpPr>
          <p:spPr>
            <a:xfrm>
              <a:off x="8117083" y="2093126"/>
              <a:ext cx="436316" cy="501501"/>
            </a:xfrm>
            <a:custGeom>
              <a:avLst/>
              <a:gdLst/>
              <a:ahLst/>
              <a:cxnLst/>
              <a:rect l="l" t="t" r="r" b="b"/>
              <a:pathLst>
                <a:path w="14043" h="16141" extrusionOk="0">
                  <a:moveTo>
                    <a:pt x="14043" y="12098"/>
                  </a:moveTo>
                  <a:lnTo>
                    <a:pt x="7052" y="16140"/>
                  </a:lnTo>
                  <a:lnTo>
                    <a:pt x="0" y="12098"/>
                  </a:lnTo>
                  <a:lnTo>
                    <a:pt x="61" y="4013"/>
                  </a:lnTo>
                  <a:lnTo>
                    <a:pt x="7052" y="0"/>
                  </a:lnTo>
                  <a:lnTo>
                    <a:pt x="1404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a:off x="6377504" y="4855466"/>
              <a:ext cx="435384" cy="501501"/>
            </a:xfrm>
            <a:custGeom>
              <a:avLst/>
              <a:gdLst/>
              <a:ahLst/>
              <a:cxnLst/>
              <a:rect l="l" t="t" r="r" b="b"/>
              <a:pathLst>
                <a:path w="14013" h="16141" extrusionOk="0">
                  <a:moveTo>
                    <a:pt x="13982" y="12098"/>
                  </a:moveTo>
                  <a:lnTo>
                    <a:pt x="6991" y="16140"/>
                  </a:lnTo>
                  <a:lnTo>
                    <a:pt x="0" y="12098"/>
                  </a:lnTo>
                  <a:lnTo>
                    <a:pt x="0" y="4013"/>
                  </a:lnTo>
                  <a:lnTo>
                    <a:pt x="6991" y="0"/>
                  </a:lnTo>
                  <a:lnTo>
                    <a:pt x="14013"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6812857"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8117083" y="4855466"/>
              <a:ext cx="436316" cy="501501"/>
            </a:xfrm>
            <a:custGeom>
              <a:avLst/>
              <a:gdLst/>
              <a:ahLst/>
              <a:cxnLst/>
              <a:rect l="l" t="t" r="r" b="b"/>
              <a:pathLst>
                <a:path w="14043" h="16141" extrusionOk="0">
                  <a:moveTo>
                    <a:pt x="14043" y="12098"/>
                  </a:moveTo>
                  <a:lnTo>
                    <a:pt x="7052" y="16140"/>
                  </a:lnTo>
                  <a:lnTo>
                    <a:pt x="0" y="12098"/>
                  </a:lnTo>
                  <a:lnTo>
                    <a:pt x="0" y="4013"/>
                  </a:lnTo>
                  <a:lnTo>
                    <a:pt x="7052" y="0"/>
                  </a:lnTo>
                  <a:lnTo>
                    <a:pt x="14043" y="401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6"/>
            <p:cNvSpPr/>
            <p:nvPr/>
          </p:nvSpPr>
          <p:spPr>
            <a:xfrm>
              <a:off x="8336157"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6"/>
            <p:cNvSpPr/>
            <p:nvPr/>
          </p:nvSpPr>
          <p:spPr>
            <a:xfrm>
              <a:off x="8770578"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6"/>
            <p:cNvSpPr/>
            <p:nvPr/>
          </p:nvSpPr>
          <p:spPr>
            <a:xfrm>
              <a:off x="8988751" y="4855466"/>
              <a:ext cx="434452" cy="501501"/>
            </a:xfrm>
            <a:custGeom>
              <a:avLst/>
              <a:gdLst/>
              <a:ahLst/>
              <a:cxnLst/>
              <a:rect l="l" t="t" r="r" b="b"/>
              <a:pathLst>
                <a:path w="13983" h="16141" extrusionOk="0">
                  <a:moveTo>
                    <a:pt x="13982" y="12098"/>
                  </a:moveTo>
                  <a:lnTo>
                    <a:pt x="6991" y="16140"/>
                  </a:lnTo>
                  <a:lnTo>
                    <a:pt x="0" y="12098"/>
                  </a:lnTo>
                  <a:lnTo>
                    <a:pt x="0" y="4013"/>
                  </a:lnTo>
                  <a:lnTo>
                    <a:pt x="6991" y="0"/>
                  </a:lnTo>
                  <a:lnTo>
                    <a:pt x="13982"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6812857"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6812857" y="2251769"/>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6"/>
            <p:cNvSpPr/>
            <p:nvPr/>
          </p:nvSpPr>
          <p:spPr>
            <a:xfrm>
              <a:off x="4636963"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7464488" y="3724083"/>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7682662"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8770578" y="3724083"/>
              <a:ext cx="435415" cy="503396"/>
            </a:xfrm>
            <a:custGeom>
              <a:avLst/>
              <a:gdLst/>
              <a:ahLst/>
              <a:cxnLst/>
              <a:rect l="l" t="t" r="r" b="b"/>
              <a:pathLst>
                <a:path w="14014" h="16202" extrusionOk="0">
                  <a:moveTo>
                    <a:pt x="14013" y="12159"/>
                  </a:moveTo>
                  <a:lnTo>
                    <a:pt x="6992" y="16201"/>
                  </a:lnTo>
                  <a:lnTo>
                    <a:pt x="1" y="12128"/>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8988751"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6"/>
            <p:cNvSpPr/>
            <p:nvPr/>
          </p:nvSpPr>
          <p:spPr>
            <a:xfrm>
              <a:off x="7247278" y="3347266"/>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6"/>
            <p:cNvSpPr/>
            <p:nvPr/>
          </p:nvSpPr>
          <p:spPr>
            <a:xfrm>
              <a:off x="8117083" y="3347266"/>
              <a:ext cx="436316" cy="503396"/>
            </a:xfrm>
            <a:custGeom>
              <a:avLst/>
              <a:gdLst/>
              <a:ahLst/>
              <a:cxnLst/>
              <a:rect l="l" t="t" r="r" b="b"/>
              <a:pathLst>
                <a:path w="14043" h="16202" extrusionOk="0">
                  <a:moveTo>
                    <a:pt x="14043" y="12129"/>
                  </a:moveTo>
                  <a:lnTo>
                    <a:pt x="7052" y="16202"/>
                  </a:lnTo>
                  <a:lnTo>
                    <a:pt x="0" y="12129"/>
                  </a:lnTo>
                  <a:lnTo>
                    <a:pt x="0" y="4074"/>
                  </a:lnTo>
                  <a:lnTo>
                    <a:pt x="7052" y="1"/>
                  </a:lnTo>
                  <a:lnTo>
                    <a:pt x="14043" y="4074"/>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8117083" y="2594595"/>
              <a:ext cx="436316" cy="501501"/>
            </a:xfrm>
            <a:custGeom>
              <a:avLst/>
              <a:gdLst/>
              <a:ahLst/>
              <a:cxnLst/>
              <a:rect l="l" t="t" r="r" b="b"/>
              <a:pathLst>
                <a:path w="14043" h="16141" extrusionOk="0">
                  <a:moveTo>
                    <a:pt x="14043" y="12128"/>
                  </a:moveTo>
                  <a:lnTo>
                    <a:pt x="7052" y="16140"/>
                  </a:lnTo>
                  <a:lnTo>
                    <a:pt x="0" y="12128"/>
                  </a:lnTo>
                  <a:lnTo>
                    <a:pt x="0" y="4013"/>
                  </a:lnTo>
                  <a:lnTo>
                    <a:pt x="7052" y="0"/>
                  </a:lnTo>
                  <a:lnTo>
                    <a:pt x="1404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8336157" y="2971412"/>
              <a:ext cx="434452" cy="502433"/>
            </a:xfrm>
            <a:custGeom>
              <a:avLst/>
              <a:gdLst/>
              <a:ahLst/>
              <a:cxnLst/>
              <a:rect l="l" t="t" r="r" b="b"/>
              <a:pathLst>
                <a:path w="13983" h="16171" extrusionOk="0">
                  <a:moveTo>
                    <a:pt x="6992" y="0"/>
                  </a:moveTo>
                  <a:lnTo>
                    <a:pt x="1" y="4012"/>
                  </a:lnTo>
                  <a:lnTo>
                    <a:pt x="1" y="12098"/>
                  </a:lnTo>
                  <a:lnTo>
                    <a:pt x="6992" y="16171"/>
                  </a:lnTo>
                  <a:lnTo>
                    <a:pt x="13983" y="12098"/>
                  </a:lnTo>
                  <a:lnTo>
                    <a:pt x="13983" y="4043"/>
                  </a:lnTo>
                  <a:lnTo>
                    <a:pt x="6992" y="0"/>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6"/>
            <p:cNvSpPr/>
            <p:nvPr/>
          </p:nvSpPr>
          <p:spPr>
            <a:xfrm>
              <a:off x="8770578" y="2971412"/>
              <a:ext cx="435415" cy="502433"/>
            </a:xfrm>
            <a:custGeom>
              <a:avLst/>
              <a:gdLst/>
              <a:ahLst/>
              <a:cxnLst/>
              <a:rect l="l" t="t" r="r" b="b"/>
              <a:pathLst>
                <a:path w="14014" h="16171" extrusionOk="0">
                  <a:moveTo>
                    <a:pt x="14013" y="12098"/>
                  </a:moveTo>
                  <a:lnTo>
                    <a:pt x="6992" y="16171"/>
                  </a:lnTo>
                  <a:lnTo>
                    <a:pt x="1" y="12098"/>
                  </a:lnTo>
                  <a:lnTo>
                    <a:pt x="1" y="4012"/>
                  </a:lnTo>
                  <a:lnTo>
                    <a:pt x="7022" y="0"/>
                  </a:lnTo>
                  <a:lnTo>
                    <a:pt x="14013" y="404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a:off x="8988751" y="3347266"/>
              <a:ext cx="434452" cy="503396"/>
            </a:xfrm>
            <a:custGeom>
              <a:avLst/>
              <a:gdLst/>
              <a:ahLst/>
              <a:cxnLst/>
              <a:rect l="l" t="t" r="r" b="b"/>
              <a:pathLst>
                <a:path w="13983" h="16202" extrusionOk="0">
                  <a:moveTo>
                    <a:pt x="6991" y="1"/>
                  </a:moveTo>
                  <a:lnTo>
                    <a:pt x="0" y="4074"/>
                  </a:lnTo>
                  <a:lnTo>
                    <a:pt x="0" y="12129"/>
                  </a:lnTo>
                  <a:lnTo>
                    <a:pt x="6991" y="16202"/>
                  </a:lnTo>
                  <a:lnTo>
                    <a:pt x="13982" y="12129"/>
                  </a:lnTo>
                  <a:lnTo>
                    <a:pt x="13982" y="4074"/>
                  </a:lnTo>
                  <a:lnTo>
                    <a:pt x="6991"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8988751" y="2594595"/>
              <a:ext cx="434452" cy="501501"/>
            </a:xfrm>
            <a:custGeom>
              <a:avLst/>
              <a:gdLst/>
              <a:ahLst/>
              <a:cxnLst/>
              <a:rect l="l" t="t" r="r" b="b"/>
              <a:pathLst>
                <a:path w="13983" h="16141" extrusionOk="0">
                  <a:moveTo>
                    <a:pt x="13982" y="12128"/>
                  </a:moveTo>
                  <a:lnTo>
                    <a:pt x="6991" y="16140"/>
                  </a:lnTo>
                  <a:lnTo>
                    <a:pt x="0" y="12128"/>
                  </a:lnTo>
                  <a:lnTo>
                    <a:pt x="0" y="4013"/>
                  </a:lnTo>
                  <a:lnTo>
                    <a:pt x="6991" y="0"/>
                  </a:lnTo>
                  <a:lnTo>
                    <a:pt x="13982"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6"/>
            <p:cNvSpPr/>
            <p:nvPr/>
          </p:nvSpPr>
          <p:spPr>
            <a:xfrm>
              <a:off x="5724910"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16"/>
          <p:cNvGrpSpPr/>
          <p:nvPr/>
        </p:nvGrpSpPr>
        <p:grpSpPr>
          <a:xfrm rot="10800000" flipH="1">
            <a:off x="6712832" y="2545596"/>
            <a:ext cx="509082" cy="506938"/>
            <a:chOff x="6557866" y="2143179"/>
            <a:chExt cx="509082" cy="506938"/>
          </a:xfrm>
        </p:grpSpPr>
        <p:sp>
          <p:nvSpPr>
            <p:cNvPr id="641" name="Google Shape;641;p16"/>
            <p:cNvSpPr/>
            <p:nvPr/>
          </p:nvSpPr>
          <p:spPr>
            <a:xfrm>
              <a:off x="6557866" y="2384220"/>
              <a:ext cx="25540" cy="23427"/>
            </a:xfrm>
            <a:custGeom>
              <a:avLst/>
              <a:gdLst/>
              <a:ahLst/>
              <a:cxnLst/>
              <a:rect l="l" t="t" r="r" b="b"/>
              <a:pathLst>
                <a:path w="822" h="754" extrusionOk="0">
                  <a:moveTo>
                    <a:pt x="426" y="1"/>
                  </a:moveTo>
                  <a:cubicBezTo>
                    <a:pt x="328" y="1"/>
                    <a:pt x="229" y="39"/>
                    <a:pt x="153" y="115"/>
                  </a:cubicBezTo>
                  <a:cubicBezTo>
                    <a:pt x="1" y="267"/>
                    <a:pt x="1" y="510"/>
                    <a:pt x="153" y="662"/>
                  </a:cubicBezTo>
                  <a:cubicBezTo>
                    <a:pt x="229" y="723"/>
                    <a:pt x="328" y="753"/>
                    <a:pt x="426" y="753"/>
                  </a:cubicBezTo>
                  <a:cubicBezTo>
                    <a:pt x="525" y="753"/>
                    <a:pt x="624" y="723"/>
                    <a:pt x="700" y="662"/>
                  </a:cubicBezTo>
                  <a:cubicBezTo>
                    <a:pt x="821" y="510"/>
                    <a:pt x="821"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6639083" y="2303718"/>
              <a:ext cx="23644" cy="23644"/>
            </a:xfrm>
            <a:custGeom>
              <a:avLst/>
              <a:gdLst/>
              <a:ahLst/>
              <a:cxnLst/>
              <a:rect l="l" t="t" r="r" b="b"/>
              <a:pathLst>
                <a:path w="761" h="761" extrusionOk="0">
                  <a:moveTo>
                    <a:pt x="396" y="1"/>
                  </a:moveTo>
                  <a:cubicBezTo>
                    <a:pt x="183" y="1"/>
                    <a:pt x="1" y="183"/>
                    <a:pt x="1" y="396"/>
                  </a:cubicBezTo>
                  <a:cubicBezTo>
                    <a:pt x="1" y="609"/>
                    <a:pt x="183" y="760"/>
                    <a:pt x="396" y="760"/>
                  </a:cubicBezTo>
                  <a:cubicBezTo>
                    <a:pt x="609" y="760"/>
                    <a:pt x="761" y="609"/>
                    <a:pt x="761" y="396"/>
                  </a:cubicBezTo>
                  <a:cubicBezTo>
                    <a:pt x="761" y="183"/>
                    <a:pt x="609"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6719368" y="2223433"/>
              <a:ext cx="23644" cy="23644"/>
            </a:xfrm>
            <a:custGeom>
              <a:avLst/>
              <a:gdLst/>
              <a:ahLst/>
              <a:cxnLst/>
              <a:rect l="l" t="t" r="r" b="b"/>
              <a:pathLst>
                <a:path w="761" h="761" extrusionOk="0">
                  <a:moveTo>
                    <a:pt x="396" y="1"/>
                  </a:moveTo>
                  <a:cubicBezTo>
                    <a:pt x="183" y="1"/>
                    <a:pt x="0" y="183"/>
                    <a:pt x="0" y="396"/>
                  </a:cubicBezTo>
                  <a:cubicBezTo>
                    <a:pt x="0" y="609"/>
                    <a:pt x="183" y="761"/>
                    <a:pt x="396" y="761"/>
                  </a:cubicBezTo>
                  <a:cubicBezTo>
                    <a:pt x="608" y="761"/>
                    <a:pt x="760" y="609"/>
                    <a:pt x="760" y="396"/>
                  </a:cubicBezTo>
                  <a:cubicBezTo>
                    <a:pt x="760" y="18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6798689" y="2143179"/>
              <a:ext cx="25540" cy="22464"/>
            </a:xfrm>
            <a:custGeom>
              <a:avLst/>
              <a:gdLst/>
              <a:ahLst/>
              <a:cxnLst/>
              <a:rect l="l" t="t" r="r" b="b"/>
              <a:pathLst>
                <a:path w="822" h="723" extrusionOk="0">
                  <a:moveTo>
                    <a:pt x="445" y="0"/>
                  </a:moveTo>
                  <a:cubicBezTo>
                    <a:pt x="350" y="0"/>
                    <a:pt x="244" y="31"/>
                    <a:pt x="153" y="92"/>
                  </a:cubicBezTo>
                  <a:cubicBezTo>
                    <a:pt x="1" y="244"/>
                    <a:pt x="1" y="456"/>
                    <a:pt x="153" y="608"/>
                  </a:cubicBezTo>
                  <a:cubicBezTo>
                    <a:pt x="229" y="684"/>
                    <a:pt x="327" y="722"/>
                    <a:pt x="422" y="722"/>
                  </a:cubicBezTo>
                  <a:cubicBezTo>
                    <a:pt x="517" y="722"/>
                    <a:pt x="609" y="684"/>
                    <a:pt x="669" y="608"/>
                  </a:cubicBezTo>
                  <a:cubicBezTo>
                    <a:pt x="821" y="456"/>
                    <a:pt x="821" y="244"/>
                    <a:pt x="669" y="92"/>
                  </a:cubicBezTo>
                  <a:cubicBezTo>
                    <a:pt x="624" y="31"/>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6718436" y="2384220"/>
              <a:ext cx="26472" cy="23427"/>
            </a:xfrm>
            <a:custGeom>
              <a:avLst/>
              <a:gdLst/>
              <a:ahLst/>
              <a:cxnLst/>
              <a:rect l="l" t="t" r="r" b="b"/>
              <a:pathLst>
                <a:path w="852" h="754" extrusionOk="0">
                  <a:moveTo>
                    <a:pt x="426" y="1"/>
                  </a:moveTo>
                  <a:cubicBezTo>
                    <a:pt x="327" y="1"/>
                    <a:pt x="228" y="39"/>
                    <a:pt x="152" y="115"/>
                  </a:cubicBezTo>
                  <a:cubicBezTo>
                    <a:pt x="0" y="267"/>
                    <a:pt x="0" y="510"/>
                    <a:pt x="152" y="662"/>
                  </a:cubicBezTo>
                  <a:cubicBezTo>
                    <a:pt x="228" y="723"/>
                    <a:pt x="327" y="753"/>
                    <a:pt x="426" y="753"/>
                  </a:cubicBezTo>
                  <a:cubicBezTo>
                    <a:pt x="524" y="753"/>
                    <a:pt x="623" y="723"/>
                    <a:pt x="699" y="662"/>
                  </a:cubicBezTo>
                  <a:cubicBezTo>
                    <a:pt x="851" y="510"/>
                    <a:pt x="851" y="267"/>
                    <a:pt x="699" y="115"/>
                  </a:cubicBezTo>
                  <a:cubicBezTo>
                    <a:pt x="623" y="39"/>
                    <a:pt x="524"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6798689" y="2303967"/>
              <a:ext cx="25540" cy="24110"/>
            </a:xfrm>
            <a:custGeom>
              <a:avLst/>
              <a:gdLst/>
              <a:ahLst/>
              <a:cxnLst/>
              <a:rect l="l" t="t" r="r" b="b"/>
              <a:pathLst>
                <a:path w="822" h="776" extrusionOk="0">
                  <a:moveTo>
                    <a:pt x="445" y="0"/>
                  </a:moveTo>
                  <a:cubicBezTo>
                    <a:pt x="350" y="0"/>
                    <a:pt x="244" y="38"/>
                    <a:pt x="153" y="114"/>
                  </a:cubicBezTo>
                  <a:cubicBezTo>
                    <a:pt x="1" y="266"/>
                    <a:pt x="1" y="509"/>
                    <a:pt x="153" y="661"/>
                  </a:cubicBezTo>
                  <a:cubicBezTo>
                    <a:pt x="229" y="737"/>
                    <a:pt x="327" y="775"/>
                    <a:pt x="422" y="775"/>
                  </a:cubicBezTo>
                  <a:cubicBezTo>
                    <a:pt x="517" y="775"/>
                    <a:pt x="609" y="737"/>
                    <a:pt x="669" y="661"/>
                  </a:cubicBezTo>
                  <a:cubicBezTo>
                    <a:pt x="821" y="509"/>
                    <a:pt x="821" y="266"/>
                    <a:pt x="669" y="114"/>
                  </a:cubicBezTo>
                  <a:cubicBezTo>
                    <a:pt x="624" y="38"/>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6879906" y="2223682"/>
              <a:ext cx="26472" cy="24110"/>
            </a:xfrm>
            <a:custGeom>
              <a:avLst/>
              <a:gdLst/>
              <a:ahLst/>
              <a:cxnLst/>
              <a:rect l="l" t="t" r="r" b="b"/>
              <a:pathLst>
                <a:path w="852" h="776" extrusionOk="0">
                  <a:moveTo>
                    <a:pt x="426" y="1"/>
                  </a:moveTo>
                  <a:cubicBezTo>
                    <a:pt x="327" y="1"/>
                    <a:pt x="229" y="39"/>
                    <a:pt x="153" y="115"/>
                  </a:cubicBezTo>
                  <a:cubicBezTo>
                    <a:pt x="1" y="267"/>
                    <a:pt x="1" y="510"/>
                    <a:pt x="153" y="662"/>
                  </a:cubicBezTo>
                  <a:cubicBezTo>
                    <a:pt x="229" y="738"/>
                    <a:pt x="327" y="776"/>
                    <a:pt x="426" y="776"/>
                  </a:cubicBezTo>
                  <a:cubicBezTo>
                    <a:pt x="525" y="776"/>
                    <a:pt x="624" y="738"/>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6798689" y="2465437"/>
              <a:ext cx="25540" cy="24110"/>
            </a:xfrm>
            <a:custGeom>
              <a:avLst/>
              <a:gdLst/>
              <a:ahLst/>
              <a:cxnLst/>
              <a:rect l="l" t="t" r="r" b="b"/>
              <a:pathLst>
                <a:path w="822" h="776" extrusionOk="0">
                  <a:moveTo>
                    <a:pt x="445" y="1"/>
                  </a:moveTo>
                  <a:cubicBezTo>
                    <a:pt x="350" y="1"/>
                    <a:pt x="244" y="39"/>
                    <a:pt x="153" y="115"/>
                  </a:cubicBezTo>
                  <a:cubicBezTo>
                    <a:pt x="1" y="267"/>
                    <a:pt x="1" y="510"/>
                    <a:pt x="153" y="662"/>
                  </a:cubicBezTo>
                  <a:cubicBezTo>
                    <a:pt x="229" y="738"/>
                    <a:pt x="327" y="776"/>
                    <a:pt x="422" y="776"/>
                  </a:cubicBezTo>
                  <a:cubicBezTo>
                    <a:pt x="517" y="776"/>
                    <a:pt x="609" y="738"/>
                    <a:pt x="669" y="662"/>
                  </a:cubicBezTo>
                  <a:cubicBezTo>
                    <a:pt x="821" y="510"/>
                    <a:pt x="821" y="267"/>
                    <a:pt x="669" y="115"/>
                  </a:cubicBezTo>
                  <a:cubicBezTo>
                    <a:pt x="624" y="39"/>
                    <a:pt x="540" y="1"/>
                    <a:pt x="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6879906" y="2384220"/>
              <a:ext cx="26472" cy="23427"/>
            </a:xfrm>
            <a:custGeom>
              <a:avLst/>
              <a:gdLst/>
              <a:ahLst/>
              <a:cxnLst/>
              <a:rect l="l" t="t" r="r" b="b"/>
              <a:pathLst>
                <a:path w="852" h="754" extrusionOk="0">
                  <a:moveTo>
                    <a:pt x="426" y="1"/>
                  </a:moveTo>
                  <a:cubicBezTo>
                    <a:pt x="327" y="1"/>
                    <a:pt x="229" y="39"/>
                    <a:pt x="153" y="115"/>
                  </a:cubicBezTo>
                  <a:cubicBezTo>
                    <a:pt x="1" y="267"/>
                    <a:pt x="1" y="510"/>
                    <a:pt x="153" y="662"/>
                  </a:cubicBezTo>
                  <a:cubicBezTo>
                    <a:pt x="229" y="723"/>
                    <a:pt x="327" y="753"/>
                    <a:pt x="426" y="753"/>
                  </a:cubicBezTo>
                  <a:cubicBezTo>
                    <a:pt x="525" y="753"/>
                    <a:pt x="624" y="723"/>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6960191" y="2303967"/>
              <a:ext cx="26472" cy="24110"/>
            </a:xfrm>
            <a:custGeom>
              <a:avLst/>
              <a:gdLst/>
              <a:ahLst/>
              <a:cxnLst/>
              <a:rect l="l" t="t" r="r" b="b"/>
              <a:pathLst>
                <a:path w="852" h="776" extrusionOk="0">
                  <a:moveTo>
                    <a:pt x="426" y="0"/>
                  </a:moveTo>
                  <a:cubicBezTo>
                    <a:pt x="327" y="0"/>
                    <a:pt x="228" y="38"/>
                    <a:pt x="152" y="114"/>
                  </a:cubicBezTo>
                  <a:cubicBezTo>
                    <a:pt x="0" y="266"/>
                    <a:pt x="0" y="509"/>
                    <a:pt x="152" y="661"/>
                  </a:cubicBezTo>
                  <a:cubicBezTo>
                    <a:pt x="228" y="737"/>
                    <a:pt x="327" y="775"/>
                    <a:pt x="426" y="775"/>
                  </a:cubicBezTo>
                  <a:cubicBezTo>
                    <a:pt x="525" y="775"/>
                    <a:pt x="623" y="737"/>
                    <a:pt x="699" y="661"/>
                  </a:cubicBezTo>
                  <a:cubicBezTo>
                    <a:pt x="851" y="509"/>
                    <a:pt x="851" y="266"/>
                    <a:pt x="699" y="114"/>
                  </a:cubicBezTo>
                  <a:cubicBezTo>
                    <a:pt x="623"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6881802" y="2546437"/>
              <a:ext cx="23644" cy="23644"/>
            </a:xfrm>
            <a:custGeom>
              <a:avLst/>
              <a:gdLst/>
              <a:ahLst/>
              <a:cxnLst/>
              <a:rect l="l" t="t" r="r" b="b"/>
              <a:pathLst>
                <a:path w="761" h="761" extrusionOk="0">
                  <a:moveTo>
                    <a:pt x="365" y="0"/>
                  </a:moveTo>
                  <a:cubicBezTo>
                    <a:pt x="152" y="0"/>
                    <a:pt x="0" y="152"/>
                    <a:pt x="0" y="365"/>
                  </a:cubicBezTo>
                  <a:cubicBezTo>
                    <a:pt x="0" y="578"/>
                    <a:pt x="152" y="760"/>
                    <a:pt x="365" y="760"/>
                  </a:cubicBezTo>
                  <a:cubicBezTo>
                    <a:pt x="578" y="760"/>
                    <a:pt x="760" y="578"/>
                    <a:pt x="760" y="365"/>
                  </a:cubicBezTo>
                  <a:cubicBezTo>
                    <a:pt x="760" y="152"/>
                    <a:pt x="578" y="0"/>
                    <a:pt x="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6961123" y="2465220"/>
              <a:ext cx="23644" cy="23644"/>
            </a:xfrm>
            <a:custGeom>
              <a:avLst/>
              <a:gdLst/>
              <a:ahLst/>
              <a:cxnLst/>
              <a:rect l="l" t="t" r="r" b="b"/>
              <a:pathLst>
                <a:path w="761" h="761" extrusionOk="0">
                  <a:moveTo>
                    <a:pt x="396" y="0"/>
                  </a:moveTo>
                  <a:cubicBezTo>
                    <a:pt x="183" y="0"/>
                    <a:pt x="1" y="183"/>
                    <a:pt x="1" y="395"/>
                  </a:cubicBezTo>
                  <a:cubicBezTo>
                    <a:pt x="1" y="608"/>
                    <a:pt x="183" y="760"/>
                    <a:pt x="396" y="760"/>
                  </a:cubicBezTo>
                  <a:cubicBezTo>
                    <a:pt x="609" y="760"/>
                    <a:pt x="761" y="608"/>
                    <a:pt x="761" y="395"/>
                  </a:cubicBezTo>
                  <a:cubicBezTo>
                    <a:pt x="761" y="183"/>
                    <a:pt x="609"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7040445" y="2384220"/>
              <a:ext cx="26503" cy="23427"/>
            </a:xfrm>
            <a:custGeom>
              <a:avLst/>
              <a:gdLst/>
              <a:ahLst/>
              <a:cxnLst/>
              <a:rect l="l" t="t" r="r" b="b"/>
              <a:pathLst>
                <a:path w="853" h="754" extrusionOk="0">
                  <a:moveTo>
                    <a:pt x="438" y="1"/>
                  </a:moveTo>
                  <a:cubicBezTo>
                    <a:pt x="335" y="1"/>
                    <a:pt x="229" y="39"/>
                    <a:pt x="153" y="115"/>
                  </a:cubicBezTo>
                  <a:cubicBezTo>
                    <a:pt x="1" y="267"/>
                    <a:pt x="1" y="510"/>
                    <a:pt x="153" y="662"/>
                  </a:cubicBezTo>
                  <a:cubicBezTo>
                    <a:pt x="229" y="723"/>
                    <a:pt x="328" y="753"/>
                    <a:pt x="427" y="753"/>
                  </a:cubicBezTo>
                  <a:cubicBezTo>
                    <a:pt x="525" y="753"/>
                    <a:pt x="624" y="723"/>
                    <a:pt x="700" y="662"/>
                  </a:cubicBezTo>
                  <a:cubicBezTo>
                    <a:pt x="852" y="510"/>
                    <a:pt x="852" y="267"/>
                    <a:pt x="700" y="115"/>
                  </a:cubicBezTo>
                  <a:cubicBezTo>
                    <a:pt x="639" y="39"/>
                    <a:pt x="541" y="1"/>
                    <a:pt x="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6638151" y="2464505"/>
              <a:ext cx="26472" cy="23396"/>
            </a:xfrm>
            <a:custGeom>
              <a:avLst/>
              <a:gdLst/>
              <a:ahLst/>
              <a:cxnLst/>
              <a:rect l="l" t="t" r="r" b="b"/>
              <a:pathLst>
                <a:path w="852" h="753" extrusionOk="0">
                  <a:moveTo>
                    <a:pt x="426" y="0"/>
                  </a:moveTo>
                  <a:cubicBezTo>
                    <a:pt x="327" y="0"/>
                    <a:pt x="228" y="38"/>
                    <a:pt x="152" y="114"/>
                  </a:cubicBezTo>
                  <a:cubicBezTo>
                    <a:pt x="0" y="266"/>
                    <a:pt x="0" y="510"/>
                    <a:pt x="152" y="662"/>
                  </a:cubicBezTo>
                  <a:cubicBezTo>
                    <a:pt x="228" y="722"/>
                    <a:pt x="320" y="753"/>
                    <a:pt x="415" y="753"/>
                  </a:cubicBezTo>
                  <a:cubicBezTo>
                    <a:pt x="510" y="753"/>
                    <a:pt x="608" y="722"/>
                    <a:pt x="700" y="662"/>
                  </a:cubicBezTo>
                  <a:cubicBezTo>
                    <a:pt x="851" y="510"/>
                    <a:pt x="851" y="266"/>
                    <a:pt x="700" y="114"/>
                  </a:cubicBezTo>
                  <a:cubicBezTo>
                    <a:pt x="624"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6718436" y="2545722"/>
              <a:ext cx="26472" cy="24110"/>
            </a:xfrm>
            <a:custGeom>
              <a:avLst/>
              <a:gdLst/>
              <a:ahLst/>
              <a:cxnLst/>
              <a:rect l="l" t="t" r="r" b="b"/>
              <a:pathLst>
                <a:path w="852" h="776" extrusionOk="0">
                  <a:moveTo>
                    <a:pt x="426" y="0"/>
                  </a:moveTo>
                  <a:cubicBezTo>
                    <a:pt x="327" y="0"/>
                    <a:pt x="228" y="38"/>
                    <a:pt x="152" y="114"/>
                  </a:cubicBezTo>
                  <a:cubicBezTo>
                    <a:pt x="0" y="266"/>
                    <a:pt x="0" y="510"/>
                    <a:pt x="152" y="662"/>
                  </a:cubicBezTo>
                  <a:cubicBezTo>
                    <a:pt x="228" y="738"/>
                    <a:pt x="327" y="776"/>
                    <a:pt x="426" y="776"/>
                  </a:cubicBezTo>
                  <a:cubicBezTo>
                    <a:pt x="524" y="776"/>
                    <a:pt x="623" y="738"/>
                    <a:pt x="699" y="662"/>
                  </a:cubicBezTo>
                  <a:cubicBezTo>
                    <a:pt x="851" y="510"/>
                    <a:pt x="851" y="266"/>
                    <a:pt x="699" y="114"/>
                  </a:cubicBezTo>
                  <a:cubicBezTo>
                    <a:pt x="623" y="38"/>
                    <a:pt x="524"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6798689" y="2626007"/>
              <a:ext cx="25540" cy="24110"/>
            </a:xfrm>
            <a:custGeom>
              <a:avLst/>
              <a:gdLst/>
              <a:ahLst/>
              <a:cxnLst/>
              <a:rect l="l" t="t" r="r" b="b"/>
              <a:pathLst>
                <a:path w="822" h="776" extrusionOk="0">
                  <a:moveTo>
                    <a:pt x="422" y="0"/>
                  </a:moveTo>
                  <a:cubicBezTo>
                    <a:pt x="327" y="0"/>
                    <a:pt x="229" y="38"/>
                    <a:pt x="153" y="114"/>
                  </a:cubicBezTo>
                  <a:cubicBezTo>
                    <a:pt x="1" y="266"/>
                    <a:pt x="1" y="509"/>
                    <a:pt x="153" y="661"/>
                  </a:cubicBezTo>
                  <a:cubicBezTo>
                    <a:pt x="244" y="737"/>
                    <a:pt x="350" y="775"/>
                    <a:pt x="445" y="775"/>
                  </a:cubicBezTo>
                  <a:cubicBezTo>
                    <a:pt x="540" y="775"/>
                    <a:pt x="624" y="737"/>
                    <a:pt x="669" y="661"/>
                  </a:cubicBezTo>
                  <a:cubicBezTo>
                    <a:pt x="821" y="509"/>
                    <a:pt x="821" y="266"/>
                    <a:pt x="669" y="114"/>
                  </a:cubicBezTo>
                  <a:cubicBezTo>
                    <a:pt x="609" y="38"/>
                    <a:pt x="517"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16"/>
          <p:cNvGrpSpPr/>
          <p:nvPr/>
        </p:nvGrpSpPr>
        <p:grpSpPr>
          <a:xfrm rot="10800000" flipH="1">
            <a:off x="8270153" y="1578790"/>
            <a:ext cx="1044511" cy="1040037"/>
            <a:chOff x="8115187" y="2576885"/>
            <a:chExt cx="1044511" cy="1040037"/>
          </a:xfrm>
        </p:grpSpPr>
        <p:sp>
          <p:nvSpPr>
            <p:cNvPr id="658" name="Google Shape;658;p16"/>
            <p:cNvSpPr/>
            <p:nvPr/>
          </p:nvSpPr>
          <p:spPr>
            <a:xfrm>
              <a:off x="8115187" y="3073384"/>
              <a:ext cx="51980" cy="46791"/>
            </a:xfrm>
            <a:custGeom>
              <a:avLst/>
              <a:gdLst/>
              <a:ahLst/>
              <a:cxnLst/>
              <a:rect l="l" t="t" r="r" b="b"/>
              <a:pathLst>
                <a:path w="1673" h="1506" extrusionOk="0">
                  <a:moveTo>
                    <a:pt x="848" y="1"/>
                  </a:moveTo>
                  <a:cubicBezTo>
                    <a:pt x="654" y="1"/>
                    <a:pt x="456"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31" y="62"/>
                    <a:pt x="1041" y="1"/>
                    <a:pt x="8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6"/>
            <p:cNvSpPr/>
            <p:nvPr/>
          </p:nvSpPr>
          <p:spPr>
            <a:xfrm>
              <a:off x="8281381"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6"/>
            <p:cNvSpPr/>
            <p:nvPr/>
          </p:nvSpPr>
          <p:spPr>
            <a:xfrm>
              <a:off x="8446673" y="2742147"/>
              <a:ext cx="51949" cy="47506"/>
            </a:xfrm>
            <a:custGeom>
              <a:avLst/>
              <a:gdLst/>
              <a:ahLst/>
              <a:cxnLst/>
              <a:rect l="l" t="t" r="r" b="b"/>
              <a:pathLst>
                <a:path w="1672"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8611935" y="2576885"/>
              <a:ext cx="51980" cy="47475"/>
            </a:xfrm>
            <a:custGeom>
              <a:avLst/>
              <a:gdLst/>
              <a:ahLst/>
              <a:cxnLst/>
              <a:rect l="l" t="t" r="r" b="b"/>
              <a:pathLst>
                <a:path w="1673" h="1528"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8446673"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8611935" y="2907408"/>
              <a:ext cx="51980" cy="47506"/>
            </a:xfrm>
            <a:custGeom>
              <a:avLst/>
              <a:gdLst/>
              <a:ahLst/>
              <a:cxnLst/>
              <a:rect l="l" t="t" r="r" b="b"/>
              <a:pathLst>
                <a:path w="1673"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8776264" y="2742395"/>
              <a:ext cx="51017" cy="47257"/>
            </a:xfrm>
            <a:custGeom>
              <a:avLst/>
              <a:gdLst/>
              <a:ahLst/>
              <a:cxnLst/>
              <a:rect l="l" t="t" r="r" b="b"/>
              <a:pathLst>
                <a:path w="1642" h="1521" extrusionOk="0">
                  <a:moveTo>
                    <a:pt x="821" y="0"/>
                  </a:moveTo>
                  <a:cubicBezTo>
                    <a:pt x="623" y="0"/>
                    <a:pt x="426" y="76"/>
                    <a:pt x="274" y="228"/>
                  </a:cubicBezTo>
                  <a:cubicBezTo>
                    <a:pt x="0" y="532"/>
                    <a:pt x="0" y="1019"/>
                    <a:pt x="274" y="1292"/>
                  </a:cubicBezTo>
                  <a:cubicBezTo>
                    <a:pt x="426" y="1444"/>
                    <a:pt x="623" y="1520"/>
                    <a:pt x="821" y="1520"/>
                  </a:cubicBezTo>
                  <a:cubicBezTo>
                    <a:pt x="1019" y="1520"/>
                    <a:pt x="1216" y="1444"/>
                    <a:pt x="1368" y="1292"/>
                  </a:cubicBezTo>
                  <a:cubicBezTo>
                    <a:pt x="1642" y="1019"/>
                    <a:pt x="1642" y="532"/>
                    <a:pt x="1368" y="228"/>
                  </a:cubicBezTo>
                  <a:cubicBezTo>
                    <a:pt x="1216" y="76"/>
                    <a:pt x="1019" y="0"/>
                    <a:pt x="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8611935" y="3238894"/>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8777196" y="3073384"/>
              <a:ext cx="51980" cy="46791"/>
            </a:xfrm>
            <a:custGeom>
              <a:avLst/>
              <a:gdLst/>
              <a:ahLst/>
              <a:cxnLst/>
              <a:rect l="l" t="t" r="r" b="b"/>
              <a:pathLst>
                <a:path w="1673" h="1506" extrusionOk="0">
                  <a:moveTo>
                    <a:pt x="825" y="1"/>
                  </a:moveTo>
                  <a:cubicBezTo>
                    <a:pt x="631" y="1"/>
                    <a:pt x="441" y="62"/>
                    <a:pt x="305" y="183"/>
                  </a:cubicBezTo>
                  <a:cubicBezTo>
                    <a:pt x="1" y="518"/>
                    <a:pt x="1" y="943"/>
                    <a:pt x="305" y="1278"/>
                  </a:cubicBezTo>
                  <a:cubicBezTo>
                    <a:pt x="457" y="1430"/>
                    <a:pt x="647" y="1506"/>
                    <a:pt x="837" y="1506"/>
                  </a:cubicBezTo>
                  <a:cubicBezTo>
                    <a:pt x="1027" y="1506"/>
                    <a:pt x="1217" y="1430"/>
                    <a:pt x="1368" y="1278"/>
                  </a:cubicBezTo>
                  <a:cubicBezTo>
                    <a:pt x="1672" y="943"/>
                    <a:pt x="1672" y="518"/>
                    <a:pt x="1368" y="183"/>
                  </a:cubicBezTo>
                  <a:cubicBezTo>
                    <a:pt x="1217" y="62"/>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6"/>
            <p:cNvSpPr/>
            <p:nvPr/>
          </p:nvSpPr>
          <p:spPr>
            <a:xfrm>
              <a:off x="8942457"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6"/>
            <p:cNvSpPr/>
            <p:nvPr/>
          </p:nvSpPr>
          <p:spPr>
            <a:xfrm>
              <a:off x="8777196" y="3404186"/>
              <a:ext cx="51980" cy="46543"/>
            </a:xfrm>
            <a:custGeom>
              <a:avLst/>
              <a:gdLst/>
              <a:ahLst/>
              <a:cxnLst/>
              <a:rect l="l" t="t" r="r" b="b"/>
              <a:pathLst>
                <a:path w="1673" h="1498" extrusionOk="0">
                  <a:moveTo>
                    <a:pt x="825" y="0"/>
                  </a:moveTo>
                  <a:cubicBezTo>
                    <a:pt x="631" y="0"/>
                    <a:pt x="441" y="68"/>
                    <a:pt x="305" y="205"/>
                  </a:cubicBezTo>
                  <a:cubicBezTo>
                    <a:pt x="1" y="509"/>
                    <a:pt x="1" y="965"/>
                    <a:pt x="305" y="1269"/>
                  </a:cubicBezTo>
                  <a:cubicBezTo>
                    <a:pt x="457" y="1421"/>
                    <a:pt x="647" y="1497"/>
                    <a:pt x="837" y="1497"/>
                  </a:cubicBezTo>
                  <a:cubicBezTo>
                    <a:pt x="1027" y="1497"/>
                    <a:pt x="1217" y="1421"/>
                    <a:pt x="1368" y="1269"/>
                  </a:cubicBezTo>
                  <a:cubicBezTo>
                    <a:pt x="1672" y="965"/>
                    <a:pt x="1672" y="509"/>
                    <a:pt x="1368" y="205"/>
                  </a:cubicBezTo>
                  <a:cubicBezTo>
                    <a:pt x="1217" y="68"/>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6"/>
            <p:cNvSpPr/>
            <p:nvPr/>
          </p:nvSpPr>
          <p:spPr>
            <a:xfrm>
              <a:off x="8942457" y="3238894"/>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6"/>
            <p:cNvSpPr/>
            <p:nvPr/>
          </p:nvSpPr>
          <p:spPr>
            <a:xfrm>
              <a:off x="9107750"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6"/>
            <p:cNvSpPr/>
            <p:nvPr/>
          </p:nvSpPr>
          <p:spPr>
            <a:xfrm>
              <a:off x="8282344" y="3237713"/>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6"/>
            <p:cNvSpPr/>
            <p:nvPr/>
          </p:nvSpPr>
          <p:spPr>
            <a:xfrm>
              <a:off x="8446673" y="3404404"/>
              <a:ext cx="51949" cy="46543"/>
            </a:xfrm>
            <a:custGeom>
              <a:avLst/>
              <a:gdLst/>
              <a:ahLst/>
              <a:cxnLst/>
              <a:rect l="l" t="t" r="r" b="b"/>
              <a:pathLst>
                <a:path w="1672" h="1498" extrusionOk="0">
                  <a:moveTo>
                    <a:pt x="836" y="1"/>
                  </a:moveTo>
                  <a:cubicBezTo>
                    <a:pt x="646" y="1"/>
                    <a:pt x="456" y="77"/>
                    <a:pt x="304" y="229"/>
                  </a:cubicBezTo>
                  <a:cubicBezTo>
                    <a:pt x="0" y="533"/>
                    <a:pt x="0" y="988"/>
                    <a:pt x="304" y="1292"/>
                  </a:cubicBezTo>
                  <a:cubicBezTo>
                    <a:pt x="441" y="1429"/>
                    <a:pt x="631" y="1498"/>
                    <a:pt x="825" y="1498"/>
                  </a:cubicBezTo>
                  <a:cubicBezTo>
                    <a:pt x="1018" y="1498"/>
                    <a:pt x="1216" y="1429"/>
                    <a:pt x="1368" y="1292"/>
                  </a:cubicBezTo>
                  <a:cubicBezTo>
                    <a:pt x="1672" y="988"/>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6"/>
            <p:cNvSpPr/>
            <p:nvPr/>
          </p:nvSpPr>
          <p:spPr>
            <a:xfrm>
              <a:off x="8611935" y="3569665"/>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41" y="1445"/>
                    <a:pt x="631" y="1521"/>
                    <a:pt x="825" y="1521"/>
                  </a:cubicBezTo>
                  <a:cubicBezTo>
                    <a:pt x="1019"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16"/>
          <p:cNvGrpSpPr/>
          <p:nvPr/>
        </p:nvGrpSpPr>
        <p:grpSpPr>
          <a:xfrm rot="10800000" flipH="1">
            <a:off x="6036655" y="856786"/>
            <a:ext cx="1038857" cy="1038888"/>
            <a:chOff x="5881689" y="3300040"/>
            <a:chExt cx="1038857" cy="1038888"/>
          </a:xfrm>
        </p:grpSpPr>
        <p:sp>
          <p:nvSpPr>
            <p:cNvPr id="675" name="Google Shape;675;p16"/>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16"/>
            <p:cNvGrpSpPr/>
            <p:nvPr/>
          </p:nvGrpSpPr>
          <p:grpSpPr>
            <a:xfrm>
              <a:off x="5881689" y="3300040"/>
              <a:ext cx="1038857" cy="1038888"/>
              <a:chOff x="5881689" y="3300040"/>
              <a:chExt cx="1038857" cy="1038888"/>
            </a:xfrm>
          </p:grpSpPr>
          <p:sp>
            <p:nvSpPr>
              <p:cNvPr id="677" name="Google Shape;677;p16"/>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6"/>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6"/>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6"/>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6"/>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6"/>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6"/>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6"/>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6"/>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6"/>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6"/>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6"/>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6"/>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6"/>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6"/>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2" name="Google Shape;692;p16"/>
          <p:cNvGrpSpPr/>
          <p:nvPr/>
        </p:nvGrpSpPr>
        <p:grpSpPr>
          <a:xfrm rot="10800000" flipH="1">
            <a:off x="6977808" y="-49413"/>
            <a:ext cx="1038857" cy="1039820"/>
            <a:chOff x="7203842" y="4586307"/>
            <a:chExt cx="1038857" cy="1039820"/>
          </a:xfrm>
        </p:grpSpPr>
        <p:sp>
          <p:nvSpPr>
            <p:cNvPr id="693" name="Google Shape;693;p16"/>
            <p:cNvSpPr/>
            <p:nvPr/>
          </p:nvSpPr>
          <p:spPr>
            <a:xfrm>
              <a:off x="7203842" y="5083054"/>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6"/>
            <p:cNvSpPr/>
            <p:nvPr/>
          </p:nvSpPr>
          <p:spPr>
            <a:xfrm>
              <a:off x="7366276" y="4917078"/>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6"/>
            <p:cNvSpPr/>
            <p:nvPr/>
          </p:nvSpPr>
          <p:spPr>
            <a:xfrm>
              <a:off x="7531537" y="4751816"/>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6"/>
            <p:cNvSpPr/>
            <p:nvPr/>
          </p:nvSpPr>
          <p:spPr>
            <a:xfrm>
              <a:off x="7699657" y="4586307"/>
              <a:ext cx="47226" cy="47257"/>
            </a:xfrm>
            <a:custGeom>
              <a:avLst/>
              <a:gdLst/>
              <a:ahLst/>
              <a:cxnLst/>
              <a:rect l="l" t="t" r="r" b="b"/>
              <a:pathLst>
                <a:path w="1520" h="1521" extrusionOk="0">
                  <a:moveTo>
                    <a:pt x="760" y="1"/>
                  </a:moveTo>
                  <a:cubicBezTo>
                    <a:pt x="335" y="1"/>
                    <a:pt x="0" y="335"/>
                    <a:pt x="0" y="761"/>
                  </a:cubicBezTo>
                  <a:cubicBezTo>
                    <a:pt x="0" y="1156"/>
                    <a:pt x="335" y="1520"/>
                    <a:pt x="760" y="1520"/>
                  </a:cubicBezTo>
                  <a:cubicBezTo>
                    <a:pt x="1186" y="1520"/>
                    <a:pt x="1520" y="115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6"/>
            <p:cNvSpPr/>
            <p:nvPr/>
          </p:nvSpPr>
          <p:spPr>
            <a:xfrm>
              <a:off x="7531537" y="5082339"/>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6"/>
            <p:cNvSpPr/>
            <p:nvPr/>
          </p:nvSpPr>
          <p:spPr>
            <a:xfrm>
              <a:off x="7696799" y="4917078"/>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6"/>
            <p:cNvSpPr/>
            <p:nvPr/>
          </p:nvSpPr>
          <p:spPr>
            <a:xfrm>
              <a:off x="7862091" y="4751816"/>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6"/>
            <p:cNvSpPr/>
            <p:nvPr/>
          </p:nvSpPr>
          <p:spPr>
            <a:xfrm>
              <a:off x="7696799" y="5247632"/>
              <a:ext cx="51980" cy="46543"/>
            </a:xfrm>
            <a:custGeom>
              <a:avLst/>
              <a:gdLst/>
              <a:ahLst/>
              <a:cxnLst/>
              <a:rect l="l" t="t" r="r" b="b"/>
              <a:pathLst>
                <a:path w="1673" h="1498" extrusionOk="0">
                  <a:moveTo>
                    <a:pt x="825" y="0"/>
                  </a:moveTo>
                  <a:cubicBezTo>
                    <a:pt x="632" y="0"/>
                    <a:pt x="442" y="69"/>
                    <a:pt x="305" y="205"/>
                  </a:cubicBezTo>
                  <a:cubicBezTo>
                    <a:pt x="1" y="509"/>
                    <a:pt x="1" y="965"/>
                    <a:pt x="305" y="1269"/>
                  </a:cubicBezTo>
                  <a:cubicBezTo>
                    <a:pt x="457" y="1421"/>
                    <a:pt x="647" y="1497"/>
                    <a:pt x="837" y="1497"/>
                  </a:cubicBezTo>
                  <a:cubicBezTo>
                    <a:pt x="1027" y="1497"/>
                    <a:pt x="1217" y="1421"/>
                    <a:pt x="1369" y="1269"/>
                  </a:cubicBezTo>
                  <a:cubicBezTo>
                    <a:pt x="1673" y="965"/>
                    <a:pt x="1673" y="509"/>
                    <a:pt x="1369" y="205"/>
                  </a:cubicBezTo>
                  <a:cubicBezTo>
                    <a:pt x="1217" y="69"/>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6"/>
            <p:cNvSpPr/>
            <p:nvPr/>
          </p:nvSpPr>
          <p:spPr>
            <a:xfrm>
              <a:off x="7862091" y="5082339"/>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6"/>
            <p:cNvSpPr/>
            <p:nvPr/>
          </p:nvSpPr>
          <p:spPr>
            <a:xfrm>
              <a:off x="8027352" y="4917078"/>
              <a:ext cx="51980" cy="46543"/>
            </a:xfrm>
            <a:custGeom>
              <a:avLst/>
              <a:gdLst/>
              <a:ahLst/>
              <a:cxnLst/>
              <a:rect l="l" t="t" r="r" b="b"/>
              <a:pathLst>
                <a:path w="1673"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6"/>
            <p:cNvSpPr/>
            <p:nvPr/>
          </p:nvSpPr>
          <p:spPr>
            <a:xfrm>
              <a:off x="7862091" y="5412893"/>
              <a:ext cx="51949" cy="46543"/>
            </a:xfrm>
            <a:custGeom>
              <a:avLst/>
              <a:gdLst/>
              <a:ahLst/>
              <a:cxnLst/>
              <a:rect l="l" t="t" r="r" b="b"/>
              <a:pathLst>
                <a:path w="1672" h="1498" extrusionOk="0">
                  <a:moveTo>
                    <a:pt x="836" y="0"/>
                  </a:moveTo>
                  <a:cubicBezTo>
                    <a:pt x="646" y="0"/>
                    <a:pt x="456" y="69"/>
                    <a:pt x="304" y="206"/>
                  </a:cubicBezTo>
                  <a:cubicBezTo>
                    <a:pt x="0" y="510"/>
                    <a:pt x="0" y="965"/>
                    <a:pt x="304" y="1269"/>
                  </a:cubicBezTo>
                  <a:cubicBezTo>
                    <a:pt x="456" y="1421"/>
                    <a:pt x="646" y="1497"/>
                    <a:pt x="836" y="1497"/>
                  </a:cubicBezTo>
                  <a:cubicBezTo>
                    <a:pt x="1026" y="1497"/>
                    <a:pt x="1216" y="1421"/>
                    <a:pt x="1368" y="1269"/>
                  </a:cubicBezTo>
                  <a:cubicBezTo>
                    <a:pt x="1672" y="965"/>
                    <a:pt x="1672" y="510"/>
                    <a:pt x="1368" y="206"/>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6"/>
            <p:cNvSpPr/>
            <p:nvPr/>
          </p:nvSpPr>
          <p:spPr>
            <a:xfrm>
              <a:off x="8027352" y="5247632"/>
              <a:ext cx="51980" cy="46543"/>
            </a:xfrm>
            <a:custGeom>
              <a:avLst/>
              <a:gdLst/>
              <a:ahLst/>
              <a:cxnLst/>
              <a:rect l="l" t="t" r="r" b="b"/>
              <a:pathLst>
                <a:path w="1673" h="1498" extrusionOk="0">
                  <a:moveTo>
                    <a:pt x="836" y="0"/>
                  </a:moveTo>
                  <a:cubicBezTo>
                    <a:pt x="646" y="0"/>
                    <a:pt x="456" y="69"/>
                    <a:pt x="304" y="205"/>
                  </a:cubicBezTo>
                  <a:cubicBezTo>
                    <a:pt x="0" y="509"/>
                    <a:pt x="0" y="965"/>
                    <a:pt x="304" y="1269"/>
                  </a:cubicBezTo>
                  <a:cubicBezTo>
                    <a:pt x="456" y="1421"/>
                    <a:pt x="646" y="1497"/>
                    <a:pt x="836" y="1497"/>
                  </a:cubicBezTo>
                  <a:cubicBezTo>
                    <a:pt x="1026" y="1497"/>
                    <a:pt x="1216" y="1421"/>
                    <a:pt x="1368" y="1269"/>
                  </a:cubicBezTo>
                  <a:cubicBezTo>
                    <a:pt x="1672" y="965"/>
                    <a:pt x="1672" y="509"/>
                    <a:pt x="1368" y="205"/>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6"/>
            <p:cNvSpPr/>
            <p:nvPr/>
          </p:nvSpPr>
          <p:spPr>
            <a:xfrm>
              <a:off x="8195441" y="5083054"/>
              <a:ext cx="47257" cy="47257"/>
            </a:xfrm>
            <a:custGeom>
              <a:avLst/>
              <a:gdLst/>
              <a:ahLst/>
              <a:cxnLst/>
              <a:rect l="l" t="t" r="r" b="b"/>
              <a:pathLst>
                <a:path w="1521" h="1521" extrusionOk="0">
                  <a:moveTo>
                    <a:pt x="761" y="1"/>
                  </a:moveTo>
                  <a:cubicBezTo>
                    <a:pt x="335" y="1"/>
                    <a:pt x="1" y="335"/>
                    <a:pt x="1" y="761"/>
                  </a:cubicBezTo>
                  <a:cubicBezTo>
                    <a:pt x="1" y="1186"/>
                    <a:pt x="335" y="1521"/>
                    <a:pt x="761" y="1521"/>
                  </a:cubicBezTo>
                  <a:cubicBezTo>
                    <a:pt x="1186" y="1521"/>
                    <a:pt x="1521" y="1186"/>
                    <a:pt x="1521" y="761"/>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6"/>
            <p:cNvSpPr/>
            <p:nvPr/>
          </p:nvSpPr>
          <p:spPr>
            <a:xfrm>
              <a:off x="7366276" y="5247849"/>
              <a:ext cx="51980" cy="46543"/>
            </a:xfrm>
            <a:custGeom>
              <a:avLst/>
              <a:gdLst/>
              <a:ahLst/>
              <a:cxnLst/>
              <a:rect l="l" t="t" r="r" b="b"/>
              <a:pathLst>
                <a:path w="1673" h="1498" extrusionOk="0">
                  <a:moveTo>
                    <a:pt x="836" y="1"/>
                  </a:moveTo>
                  <a:cubicBezTo>
                    <a:pt x="646" y="1"/>
                    <a:pt x="456" y="77"/>
                    <a:pt x="304" y="229"/>
                  </a:cubicBezTo>
                  <a:cubicBezTo>
                    <a:pt x="0" y="533"/>
                    <a:pt x="0" y="989"/>
                    <a:pt x="304" y="1293"/>
                  </a:cubicBezTo>
                  <a:cubicBezTo>
                    <a:pt x="441" y="1429"/>
                    <a:pt x="631" y="1498"/>
                    <a:pt x="825" y="1498"/>
                  </a:cubicBezTo>
                  <a:cubicBezTo>
                    <a:pt x="1019" y="1498"/>
                    <a:pt x="1216" y="1429"/>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a:off x="7531537" y="5413141"/>
              <a:ext cx="51980" cy="47226"/>
            </a:xfrm>
            <a:custGeom>
              <a:avLst/>
              <a:gdLst/>
              <a:ahLst/>
              <a:cxnLst/>
              <a:rect l="l" t="t" r="r" b="b"/>
              <a:pathLst>
                <a:path w="1673" h="1520" extrusionOk="0">
                  <a:moveTo>
                    <a:pt x="837" y="0"/>
                  </a:moveTo>
                  <a:cubicBezTo>
                    <a:pt x="647" y="0"/>
                    <a:pt x="457" y="76"/>
                    <a:pt x="305" y="228"/>
                  </a:cubicBezTo>
                  <a:cubicBezTo>
                    <a:pt x="1" y="532"/>
                    <a:pt x="1" y="988"/>
                    <a:pt x="305" y="1292"/>
                  </a:cubicBezTo>
                  <a:cubicBezTo>
                    <a:pt x="441" y="1444"/>
                    <a:pt x="631" y="1520"/>
                    <a:pt x="825" y="1520"/>
                  </a:cubicBezTo>
                  <a:cubicBezTo>
                    <a:pt x="1019"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7699657" y="5578869"/>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16"/>
          <p:cNvSpPr txBox="1">
            <a:spLocks noGrp="1"/>
          </p:cNvSpPr>
          <p:nvPr>
            <p:ph type="subTitle" idx="1"/>
          </p:nvPr>
        </p:nvSpPr>
        <p:spPr>
          <a:xfrm>
            <a:off x="1143575" y="2879579"/>
            <a:ext cx="2389200" cy="3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SECTION_HEADER_1">
    <p:spTree>
      <p:nvGrpSpPr>
        <p:cNvPr id="1" name="Shape 710"/>
        <p:cNvGrpSpPr/>
        <p:nvPr/>
      </p:nvGrpSpPr>
      <p:grpSpPr>
        <a:xfrm>
          <a:off x="0" y="0"/>
          <a:ext cx="0" cy="0"/>
          <a:chOff x="0" y="0"/>
          <a:chExt cx="0" cy="0"/>
        </a:xfrm>
      </p:grpSpPr>
      <p:grpSp>
        <p:nvGrpSpPr>
          <p:cNvPr id="711" name="Google Shape;711;p17"/>
          <p:cNvGrpSpPr/>
          <p:nvPr/>
        </p:nvGrpSpPr>
        <p:grpSpPr>
          <a:xfrm rot="10800000" flipH="1">
            <a:off x="3902333" y="-287802"/>
            <a:ext cx="5893047" cy="4073184"/>
            <a:chOff x="3747367" y="1410331"/>
            <a:chExt cx="5893047" cy="4073184"/>
          </a:xfrm>
        </p:grpSpPr>
        <p:sp>
          <p:nvSpPr>
            <p:cNvPr id="712" name="Google Shape;712;p17"/>
            <p:cNvSpPr/>
            <p:nvPr/>
          </p:nvSpPr>
          <p:spPr>
            <a:xfrm>
              <a:off x="8336157" y="3724083"/>
              <a:ext cx="434452" cy="503396"/>
            </a:xfrm>
            <a:custGeom>
              <a:avLst/>
              <a:gdLst/>
              <a:ahLst/>
              <a:cxnLst/>
              <a:rect l="l" t="t" r="r" b="b"/>
              <a:pathLst>
                <a:path w="13983" h="16202" extrusionOk="0">
                  <a:moveTo>
                    <a:pt x="6992" y="1"/>
                  </a:moveTo>
                  <a:lnTo>
                    <a:pt x="1" y="4074"/>
                  </a:lnTo>
                  <a:lnTo>
                    <a:pt x="1" y="12128"/>
                  </a:lnTo>
                  <a:lnTo>
                    <a:pt x="6992" y="16201"/>
                  </a:lnTo>
                  <a:lnTo>
                    <a:pt x="13983" y="12159"/>
                  </a:lnTo>
                  <a:lnTo>
                    <a:pt x="13983" y="4074"/>
                  </a:lnTo>
                  <a:lnTo>
                    <a:pt x="699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7"/>
            <p:cNvSpPr/>
            <p:nvPr/>
          </p:nvSpPr>
          <p:spPr>
            <a:xfrm>
              <a:off x="8988751" y="3850631"/>
              <a:ext cx="434452" cy="501501"/>
            </a:xfrm>
            <a:custGeom>
              <a:avLst/>
              <a:gdLst/>
              <a:ahLst/>
              <a:cxnLst/>
              <a:rect l="l" t="t" r="r" b="b"/>
              <a:pathLst>
                <a:path w="13983" h="16141" extrusionOk="0">
                  <a:moveTo>
                    <a:pt x="0" y="12128"/>
                  </a:moveTo>
                  <a:lnTo>
                    <a:pt x="6991" y="16141"/>
                  </a:lnTo>
                  <a:lnTo>
                    <a:pt x="13982" y="12128"/>
                  </a:lnTo>
                  <a:lnTo>
                    <a:pt x="13982" y="4013"/>
                  </a:lnTo>
                  <a:lnTo>
                    <a:pt x="6991" y="1"/>
                  </a:lnTo>
                  <a:lnTo>
                    <a:pt x="0" y="401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7"/>
            <p:cNvSpPr/>
            <p:nvPr/>
          </p:nvSpPr>
          <p:spPr>
            <a:xfrm>
              <a:off x="7899872" y="4478649"/>
              <a:ext cx="436316" cy="501501"/>
            </a:xfrm>
            <a:custGeom>
              <a:avLst/>
              <a:gdLst/>
              <a:ahLst/>
              <a:cxnLst/>
              <a:rect l="l" t="t" r="r" b="b"/>
              <a:pathLst>
                <a:path w="14043" h="16141" extrusionOk="0">
                  <a:moveTo>
                    <a:pt x="14043" y="12128"/>
                  </a:moveTo>
                  <a:lnTo>
                    <a:pt x="6991" y="16141"/>
                  </a:lnTo>
                  <a:lnTo>
                    <a:pt x="0" y="12128"/>
                  </a:lnTo>
                  <a:lnTo>
                    <a:pt x="0" y="4013"/>
                  </a:lnTo>
                  <a:lnTo>
                    <a:pt x="7052" y="1"/>
                  </a:lnTo>
                  <a:lnTo>
                    <a:pt x="14043" y="401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7"/>
            <p:cNvSpPr/>
            <p:nvPr/>
          </p:nvSpPr>
          <p:spPr>
            <a:xfrm>
              <a:off x="7030068" y="4980119"/>
              <a:ext cx="434452" cy="503396"/>
            </a:xfrm>
            <a:custGeom>
              <a:avLst/>
              <a:gdLst/>
              <a:ahLst/>
              <a:cxnLst/>
              <a:rect l="l" t="t" r="r" b="b"/>
              <a:pathLst>
                <a:path w="13983" h="16202" extrusionOk="0">
                  <a:moveTo>
                    <a:pt x="6992" y="1"/>
                  </a:moveTo>
                  <a:lnTo>
                    <a:pt x="1" y="4074"/>
                  </a:lnTo>
                  <a:lnTo>
                    <a:pt x="1" y="12128"/>
                  </a:lnTo>
                  <a:lnTo>
                    <a:pt x="6992" y="16201"/>
                  </a:lnTo>
                  <a:lnTo>
                    <a:pt x="13983" y="12128"/>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7"/>
            <p:cNvSpPr/>
            <p:nvPr/>
          </p:nvSpPr>
          <p:spPr>
            <a:xfrm>
              <a:off x="9205962" y="4980119"/>
              <a:ext cx="434452" cy="503396"/>
            </a:xfrm>
            <a:custGeom>
              <a:avLst/>
              <a:gdLst/>
              <a:ahLst/>
              <a:cxnLst/>
              <a:rect l="l" t="t" r="r" b="b"/>
              <a:pathLst>
                <a:path w="13983" h="16202" extrusionOk="0">
                  <a:moveTo>
                    <a:pt x="6991" y="1"/>
                  </a:moveTo>
                  <a:lnTo>
                    <a:pt x="0" y="4074"/>
                  </a:lnTo>
                  <a:lnTo>
                    <a:pt x="0" y="12128"/>
                  </a:lnTo>
                  <a:lnTo>
                    <a:pt x="6991" y="16201"/>
                  </a:lnTo>
                  <a:lnTo>
                    <a:pt x="13982" y="12128"/>
                  </a:lnTo>
                  <a:lnTo>
                    <a:pt x="13982" y="4043"/>
                  </a:lnTo>
                  <a:lnTo>
                    <a:pt x="6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7"/>
            <p:cNvSpPr/>
            <p:nvPr/>
          </p:nvSpPr>
          <p:spPr>
            <a:xfrm>
              <a:off x="8770578" y="4980119"/>
              <a:ext cx="435415" cy="503396"/>
            </a:xfrm>
            <a:custGeom>
              <a:avLst/>
              <a:gdLst/>
              <a:ahLst/>
              <a:cxnLst/>
              <a:rect l="l" t="t" r="r" b="b"/>
              <a:pathLst>
                <a:path w="14014" h="16202" extrusionOk="0">
                  <a:moveTo>
                    <a:pt x="1" y="12128"/>
                  </a:moveTo>
                  <a:lnTo>
                    <a:pt x="7022" y="16201"/>
                  </a:lnTo>
                  <a:lnTo>
                    <a:pt x="14013" y="12128"/>
                  </a:lnTo>
                  <a:lnTo>
                    <a:pt x="14013" y="4043"/>
                  </a:lnTo>
                  <a:lnTo>
                    <a:pt x="699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7"/>
            <p:cNvSpPr/>
            <p:nvPr/>
          </p:nvSpPr>
          <p:spPr>
            <a:xfrm>
              <a:off x="8988751" y="4603302"/>
              <a:ext cx="434452" cy="502464"/>
            </a:xfrm>
            <a:custGeom>
              <a:avLst/>
              <a:gdLst/>
              <a:ahLst/>
              <a:cxnLst/>
              <a:rect l="l" t="t" r="r" b="b"/>
              <a:pathLst>
                <a:path w="13983" h="16172" extrusionOk="0">
                  <a:moveTo>
                    <a:pt x="0" y="12129"/>
                  </a:moveTo>
                  <a:lnTo>
                    <a:pt x="6991" y="16171"/>
                  </a:lnTo>
                  <a:lnTo>
                    <a:pt x="13982"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7"/>
            <p:cNvSpPr/>
            <p:nvPr/>
          </p:nvSpPr>
          <p:spPr>
            <a:xfrm>
              <a:off x="8553368" y="4603302"/>
              <a:ext cx="435415" cy="502464"/>
            </a:xfrm>
            <a:custGeom>
              <a:avLst/>
              <a:gdLst/>
              <a:ahLst/>
              <a:cxnLst/>
              <a:rect l="l" t="t" r="r" b="b"/>
              <a:pathLst>
                <a:path w="14014" h="16172" extrusionOk="0">
                  <a:moveTo>
                    <a:pt x="6992" y="1"/>
                  </a:moveTo>
                  <a:lnTo>
                    <a:pt x="1" y="4043"/>
                  </a:lnTo>
                  <a:lnTo>
                    <a:pt x="1" y="12129"/>
                  </a:lnTo>
                  <a:lnTo>
                    <a:pt x="6992" y="16171"/>
                  </a:lnTo>
                  <a:lnTo>
                    <a:pt x="14013" y="12129"/>
                  </a:lnTo>
                  <a:lnTo>
                    <a:pt x="13983" y="4043"/>
                  </a:lnTo>
                  <a:lnTo>
                    <a:pt x="699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7"/>
            <p:cNvSpPr/>
            <p:nvPr/>
          </p:nvSpPr>
          <p:spPr>
            <a:xfrm>
              <a:off x="8117083" y="4603302"/>
              <a:ext cx="436316" cy="502464"/>
            </a:xfrm>
            <a:custGeom>
              <a:avLst/>
              <a:gdLst/>
              <a:ahLst/>
              <a:cxnLst/>
              <a:rect l="l" t="t" r="r" b="b"/>
              <a:pathLst>
                <a:path w="14043" h="16172" extrusionOk="0">
                  <a:moveTo>
                    <a:pt x="0" y="12129"/>
                  </a:moveTo>
                  <a:lnTo>
                    <a:pt x="7052" y="16171"/>
                  </a:lnTo>
                  <a:lnTo>
                    <a:pt x="14043" y="12129"/>
                  </a:lnTo>
                  <a:lnTo>
                    <a:pt x="14043" y="4043"/>
                  </a:lnTo>
                  <a:lnTo>
                    <a:pt x="7052" y="1"/>
                  </a:lnTo>
                  <a:lnTo>
                    <a:pt x="0" y="404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7"/>
            <p:cNvSpPr/>
            <p:nvPr/>
          </p:nvSpPr>
          <p:spPr>
            <a:xfrm>
              <a:off x="7899872" y="4980119"/>
              <a:ext cx="436316" cy="503396"/>
            </a:xfrm>
            <a:custGeom>
              <a:avLst/>
              <a:gdLst/>
              <a:ahLst/>
              <a:cxnLst/>
              <a:rect l="l" t="t" r="r" b="b"/>
              <a:pathLst>
                <a:path w="14043" h="16202" extrusionOk="0">
                  <a:moveTo>
                    <a:pt x="0" y="12128"/>
                  </a:moveTo>
                  <a:lnTo>
                    <a:pt x="7052" y="16201"/>
                  </a:lnTo>
                  <a:lnTo>
                    <a:pt x="14043" y="12128"/>
                  </a:lnTo>
                  <a:lnTo>
                    <a:pt x="14043" y="4043"/>
                  </a:lnTo>
                  <a:lnTo>
                    <a:pt x="6991" y="1"/>
                  </a:lnTo>
                  <a:lnTo>
                    <a:pt x="0" y="4074"/>
                  </a:lnTo>
                  <a:close/>
                </a:path>
              </a:pathLst>
            </a:custGeom>
            <a:solidFill>
              <a:srgbClr val="55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7"/>
            <p:cNvSpPr/>
            <p:nvPr/>
          </p:nvSpPr>
          <p:spPr>
            <a:xfrm>
              <a:off x="7464488" y="4980119"/>
              <a:ext cx="435415" cy="503396"/>
            </a:xfrm>
            <a:custGeom>
              <a:avLst/>
              <a:gdLst/>
              <a:ahLst/>
              <a:cxnLst/>
              <a:rect l="l" t="t" r="r" b="b"/>
              <a:pathLst>
                <a:path w="14014" h="16202" extrusionOk="0">
                  <a:moveTo>
                    <a:pt x="31" y="12128"/>
                  </a:moveTo>
                  <a:lnTo>
                    <a:pt x="7022" y="16201"/>
                  </a:lnTo>
                  <a:lnTo>
                    <a:pt x="14013" y="12128"/>
                  </a:lnTo>
                  <a:lnTo>
                    <a:pt x="14013" y="4043"/>
                  </a:lnTo>
                  <a:lnTo>
                    <a:pt x="702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7"/>
            <p:cNvSpPr/>
            <p:nvPr/>
          </p:nvSpPr>
          <p:spPr>
            <a:xfrm>
              <a:off x="6160294" y="4977046"/>
              <a:ext cx="434452" cy="503396"/>
            </a:xfrm>
            <a:custGeom>
              <a:avLst/>
              <a:gdLst/>
              <a:ahLst/>
              <a:cxnLst/>
              <a:rect l="l" t="t" r="r" b="b"/>
              <a:pathLst>
                <a:path w="13983" h="16202" extrusionOk="0">
                  <a:moveTo>
                    <a:pt x="0" y="12128"/>
                  </a:moveTo>
                  <a:lnTo>
                    <a:pt x="6991" y="16201"/>
                  </a:lnTo>
                  <a:lnTo>
                    <a:pt x="13982" y="12128"/>
                  </a:lnTo>
                  <a:lnTo>
                    <a:pt x="13982" y="4043"/>
                  </a:lnTo>
                  <a:lnTo>
                    <a:pt x="6991" y="1"/>
                  </a:lnTo>
                  <a:lnTo>
                    <a:pt x="0" y="40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7"/>
            <p:cNvSpPr/>
            <p:nvPr/>
          </p:nvSpPr>
          <p:spPr>
            <a:xfrm>
              <a:off x="6377504" y="4603302"/>
              <a:ext cx="435384" cy="502464"/>
            </a:xfrm>
            <a:custGeom>
              <a:avLst/>
              <a:gdLst/>
              <a:ahLst/>
              <a:cxnLst/>
              <a:rect l="l" t="t" r="r" b="b"/>
              <a:pathLst>
                <a:path w="14013" h="16172" extrusionOk="0">
                  <a:moveTo>
                    <a:pt x="0" y="12129"/>
                  </a:moveTo>
                  <a:lnTo>
                    <a:pt x="6991" y="16171"/>
                  </a:lnTo>
                  <a:lnTo>
                    <a:pt x="14013"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7"/>
            <p:cNvSpPr/>
            <p:nvPr/>
          </p:nvSpPr>
          <p:spPr>
            <a:xfrm>
              <a:off x="5942120" y="4603302"/>
              <a:ext cx="435415" cy="502464"/>
            </a:xfrm>
            <a:custGeom>
              <a:avLst/>
              <a:gdLst/>
              <a:ahLst/>
              <a:cxnLst/>
              <a:rect l="l" t="t" r="r" b="b"/>
              <a:pathLst>
                <a:path w="14014" h="16172" extrusionOk="0">
                  <a:moveTo>
                    <a:pt x="31" y="12129"/>
                  </a:moveTo>
                  <a:lnTo>
                    <a:pt x="7022" y="16171"/>
                  </a:lnTo>
                  <a:lnTo>
                    <a:pt x="14013" y="12129"/>
                  </a:lnTo>
                  <a:lnTo>
                    <a:pt x="14013" y="4043"/>
                  </a:lnTo>
                  <a:lnTo>
                    <a:pt x="7022" y="1"/>
                  </a:lnTo>
                  <a:lnTo>
                    <a:pt x="1"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7"/>
            <p:cNvSpPr/>
            <p:nvPr/>
          </p:nvSpPr>
          <p:spPr>
            <a:xfrm>
              <a:off x="5507700" y="4603302"/>
              <a:ext cx="434452" cy="502464"/>
            </a:xfrm>
            <a:custGeom>
              <a:avLst/>
              <a:gdLst/>
              <a:ahLst/>
              <a:cxnLst/>
              <a:rect l="l" t="t" r="r" b="b"/>
              <a:pathLst>
                <a:path w="13983" h="16172" extrusionOk="0">
                  <a:moveTo>
                    <a:pt x="6992" y="1"/>
                  </a:moveTo>
                  <a:lnTo>
                    <a:pt x="1" y="4043"/>
                  </a:lnTo>
                  <a:lnTo>
                    <a:pt x="1" y="12129"/>
                  </a:lnTo>
                  <a:lnTo>
                    <a:pt x="6992" y="16171"/>
                  </a:lnTo>
                  <a:lnTo>
                    <a:pt x="13983" y="12129"/>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7"/>
            <p:cNvSpPr/>
            <p:nvPr/>
          </p:nvSpPr>
          <p:spPr>
            <a:xfrm>
              <a:off x="5290489" y="4980119"/>
              <a:ext cx="434452" cy="503396"/>
            </a:xfrm>
            <a:custGeom>
              <a:avLst/>
              <a:gdLst/>
              <a:ahLst/>
              <a:cxnLst/>
              <a:rect l="l" t="t" r="r" b="b"/>
              <a:pathLst>
                <a:path w="13983" h="16202" extrusionOk="0">
                  <a:moveTo>
                    <a:pt x="1" y="12128"/>
                  </a:moveTo>
                  <a:lnTo>
                    <a:pt x="6992" y="16201"/>
                  </a:lnTo>
                  <a:lnTo>
                    <a:pt x="13983" y="12128"/>
                  </a:lnTo>
                  <a:lnTo>
                    <a:pt x="13983" y="4043"/>
                  </a:lnTo>
                  <a:lnTo>
                    <a:pt x="6992" y="1"/>
                  </a:lnTo>
                  <a:lnTo>
                    <a:pt x="1" y="40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7"/>
            <p:cNvSpPr/>
            <p:nvPr/>
          </p:nvSpPr>
          <p:spPr>
            <a:xfrm>
              <a:off x="8770578" y="4227448"/>
              <a:ext cx="435415" cy="501501"/>
            </a:xfrm>
            <a:custGeom>
              <a:avLst/>
              <a:gdLst/>
              <a:ahLst/>
              <a:cxnLst/>
              <a:rect l="l" t="t" r="r" b="b"/>
              <a:pathLst>
                <a:path w="14014" h="16141" extrusionOk="0">
                  <a:moveTo>
                    <a:pt x="1" y="12098"/>
                  </a:moveTo>
                  <a:lnTo>
                    <a:pt x="7022" y="16140"/>
                  </a:lnTo>
                  <a:lnTo>
                    <a:pt x="14013" y="12098"/>
                  </a:lnTo>
                  <a:lnTo>
                    <a:pt x="14013" y="4013"/>
                  </a:lnTo>
                  <a:lnTo>
                    <a:pt x="6992" y="0"/>
                  </a:lnTo>
                  <a:lnTo>
                    <a:pt x="1"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7"/>
            <p:cNvSpPr/>
            <p:nvPr/>
          </p:nvSpPr>
          <p:spPr>
            <a:xfrm>
              <a:off x="8553368" y="3850631"/>
              <a:ext cx="435415" cy="501501"/>
            </a:xfrm>
            <a:custGeom>
              <a:avLst/>
              <a:gdLst/>
              <a:ahLst/>
              <a:cxnLst/>
              <a:rect l="l" t="t" r="r" b="b"/>
              <a:pathLst>
                <a:path w="14014" h="16141" extrusionOk="0">
                  <a:moveTo>
                    <a:pt x="1" y="12128"/>
                  </a:moveTo>
                  <a:lnTo>
                    <a:pt x="6992" y="16141"/>
                  </a:lnTo>
                  <a:lnTo>
                    <a:pt x="14013" y="12128"/>
                  </a:lnTo>
                  <a:lnTo>
                    <a:pt x="13983" y="4013"/>
                  </a:lnTo>
                  <a:lnTo>
                    <a:pt x="6992" y="1"/>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7"/>
            <p:cNvSpPr/>
            <p:nvPr/>
          </p:nvSpPr>
          <p:spPr>
            <a:xfrm>
              <a:off x="7899872" y="4227448"/>
              <a:ext cx="436316" cy="501501"/>
            </a:xfrm>
            <a:custGeom>
              <a:avLst/>
              <a:gdLst/>
              <a:ahLst/>
              <a:cxnLst/>
              <a:rect l="l" t="t" r="r" b="b"/>
              <a:pathLst>
                <a:path w="14043" h="16141" extrusionOk="0">
                  <a:moveTo>
                    <a:pt x="6991" y="0"/>
                  </a:moveTo>
                  <a:lnTo>
                    <a:pt x="0" y="4013"/>
                  </a:lnTo>
                  <a:lnTo>
                    <a:pt x="0" y="12098"/>
                  </a:lnTo>
                  <a:lnTo>
                    <a:pt x="7052" y="16140"/>
                  </a:lnTo>
                  <a:lnTo>
                    <a:pt x="14043" y="12098"/>
                  </a:lnTo>
                  <a:lnTo>
                    <a:pt x="14043" y="4013"/>
                  </a:lnTo>
                  <a:lnTo>
                    <a:pt x="699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7"/>
            <p:cNvSpPr/>
            <p:nvPr/>
          </p:nvSpPr>
          <p:spPr>
            <a:xfrm>
              <a:off x="7464488" y="42274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7"/>
            <p:cNvSpPr/>
            <p:nvPr/>
          </p:nvSpPr>
          <p:spPr>
            <a:xfrm>
              <a:off x="6812857" y="38506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7"/>
            <p:cNvSpPr/>
            <p:nvPr/>
          </p:nvSpPr>
          <p:spPr>
            <a:xfrm>
              <a:off x="6594715" y="4228984"/>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7"/>
            <p:cNvSpPr/>
            <p:nvPr/>
          </p:nvSpPr>
          <p:spPr>
            <a:xfrm>
              <a:off x="5290489" y="42274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7"/>
            <p:cNvSpPr/>
            <p:nvPr/>
          </p:nvSpPr>
          <p:spPr>
            <a:xfrm>
              <a:off x="8770578" y="3473814"/>
              <a:ext cx="435415" cy="501501"/>
            </a:xfrm>
            <a:custGeom>
              <a:avLst/>
              <a:gdLst/>
              <a:ahLst/>
              <a:cxnLst/>
              <a:rect l="l" t="t" r="r" b="b"/>
              <a:pathLst>
                <a:path w="14014" h="16141" extrusionOk="0">
                  <a:moveTo>
                    <a:pt x="1" y="12129"/>
                  </a:moveTo>
                  <a:lnTo>
                    <a:pt x="7022" y="16141"/>
                  </a:lnTo>
                  <a:lnTo>
                    <a:pt x="14013" y="12129"/>
                  </a:lnTo>
                  <a:lnTo>
                    <a:pt x="14013" y="4043"/>
                  </a:lnTo>
                  <a:lnTo>
                    <a:pt x="6992" y="1"/>
                  </a:lnTo>
                  <a:lnTo>
                    <a:pt x="1" y="404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7"/>
            <p:cNvSpPr/>
            <p:nvPr/>
          </p:nvSpPr>
          <p:spPr>
            <a:xfrm>
              <a:off x="8988751" y="3096065"/>
              <a:ext cx="434452" cy="503396"/>
            </a:xfrm>
            <a:custGeom>
              <a:avLst/>
              <a:gdLst/>
              <a:ahLst/>
              <a:cxnLst/>
              <a:rect l="l" t="t" r="r" b="b"/>
              <a:pathLst>
                <a:path w="13983" h="16202" extrusionOk="0">
                  <a:moveTo>
                    <a:pt x="0" y="12159"/>
                  </a:moveTo>
                  <a:lnTo>
                    <a:pt x="6991" y="16201"/>
                  </a:lnTo>
                  <a:lnTo>
                    <a:pt x="13982" y="12128"/>
                  </a:lnTo>
                  <a:lnTo>
                    <a:pt x="13982" y="4073"/>
                  </a:lnTo>
                  <a:lnTo>
                    <a:pt x="6991" y="0"/>
                  </a:lnTo>
                  <a:lnTo>
                    <a:pt x="0" y="407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7"/>
            <p:cNvSpPr/>
            <p:nvPr/>
          </p:nvSpPr>
          <p:spPr>
            <a:xfrm>
              <a:off x="8117083" y="3096065"/>
              <a:ext cx="436316" cy="503396"/>
            </a:xfrm>
            <a:custGeom>
              <a:avLst/>
              <a:gdLst/>
              <a:ahLst/>
              <a:cxnLst/>
              <a:rect l="l" t="t" r="r" b="b"/>
              <a:pathLst>
                <a:path w="14043" h="16202" extrusionOk="0">
                  <a:moveTo>
                    <a:pt x="0" y="12159"/>
                  </a:moveTo>
                  <a:lnTo>
                    <a:pt x="7052" y="16201"/>
                  </a:lnTo>
                  <a:lnTo>
                    <a:pt x="14043" y="12128"/>
                  </a:lnTo>
                  <a:lnTo>
                    <a:pt x="14043" y="4073"/>
                  </a:lnTo>
                  <a:lnTo>
                    <a:pt x="7052" y="0"/>
                  </a:lnTo>
                  <a:lnTo>
                    <a:pt x="0" y="407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7"/>
            <p:cNvSpPr/>
            <p:nvPr/>
          </p:nvSpPr>
          <p:spPr>
            <a:xfrm>
              <a:off x="7899872" y="3473814"/>
              <a:ext cx="436316" cy="501501"/>
            </a:xfrm>
            <a:custGeom>
              <a:avLst/>
              <a:gdLst/>
              <a:ahLst/>
              <a:cxnLst/>
              <a:rect l="l" t="t" r="r" b="b"/>
              <a:pathLst>
                <a:path w="14043" h="16141" extrusionOk="0">
                  <a:moveTo>
                    <a:pt x="0" y="12129"/>
                  </a:moveTo>
                  <a:lnTo>
                    <a:pt x="7052" y="16141"/>
                  </a:lnTo>
                  <a:lnTo>
                    <a:pt x="14043" y="12129"/>
                  </a:lnTo>
                  <a:lnTo>
                    <a:pt x="14043" y="4043"/>
                  </a:lnTo>
                  <a:lnTo>
                    <a:pt x="6991" y="1"/>
                  </a:lnTo>
                  <a:lnTo>
                    <a:pt x="0"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7"/>
            <p:cNvSpPr/>
            <p:nvPr/>
          </p:nvSpPr>
          <p:spPr>
            <a:xfrm>
              <a:off x="7464488" y="3473814"/>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7"/>
            <p:cNvSpPr/>
            <p:nvPr/>
          </p:nvSpPr>
          <p:spPr>
            <a:xfrm>
              <a:off x="7030068" y="3473814"/>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7"/>
            <p:cNvSpPr/>
            <p:nvPr/>
          </p:nvSpPr>
          <p:spPr>
            <a:xfrm>
              <a:off x="7247278" y="3096065"/>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7"/>
            <p:cNvSpPr/>
            <p:nvPr/>
          </p:nvSpPr>
          <p:spPr>
            <a:xfrm>
              <a:off x="9205962" y="2719248"/>
              <a:ext cx="434452" cy="503396"/>
            </a:xfrm>
            <a:custGeom>
              <a:avLst/>
              <a:gdLst/>
              <a:ahLst/>
              <a:cxnLst/>
              <a:rect l="l" t="t" r="r" b="b"/>
              <a:pathLst>
                <a:path w="13983" h="16202" extrusionOk="0">
                  <a:moveTo>
                    <a:pt x="6991" y="1"/>
                  </a:moveTo>
                  <a:lnTo>
                    <a:pt x="0" y="4074"/>
                  </a:lnTo>
                  <a:lnTo>
                    <a:pt x="0" y="12159"/>
                  </a:lnTo>
                  <a:lnTo>
                    <a:pt x="6991" y="16201"/>
                  </a:lnTo>
                  <a:lnTo>
                    <a:pt x="13982" y="12128"/>
                  </a:lnTo>
                  <a:lnTo>
                    <a:pt x="13982" y="4074"/>
                  </a:lnTo>
                  <a:lnTo>
                    <a:pt x="699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7"/>
            <p:cNvSpPr/>
            <p:nvPr/>
          </p:nvSpPr>
          <p:spPr>
            <a:xfrm>
              <a:off x="8770578" y="2719248"/>
              <a:ext cx="435415" cy="503396"/>
            </a:xfrm>
            <a:custGeom>
              <a:avLst/>
              <a:gdLst/>
              <a:ahLst/>
              <a:cxnLst/>
              <a:rect l="l" t="t" r="r" b="b"/>
              <a:pathLst>
                <a:path w="14014" h="16202" extrusionOk="0">
                  <a:moveTo>
                    <a:pt x="1" y="12159"/>
                  </a:moveTo>
                  <a:lnTo>
                    <a:pt x="7022" y="16201"/>
                  </a:lnTo>
                  <a:lnTo>
                    <a:pt x="14013" y="12128"/>
                  </a:lnTo>
                  <a:lnTo>
                    <a:pt x="14013" y="4074"/>
                  </a:lnTo>
                  <a:lnTo>
                    <a:pt x="6992" y="1"/>
                  </a:lnTo>
                  <a:lnTo>
                    <a:pt x="1" y="4074"/>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7"/>
            <p:cNvSpPr/>
            <p:nvPr/>
          </p:nvSpPr>
          <p:spPr>
            <a:xfrm>
              <a:off x="5071384" y="4855466"/>
              <a:ext cx="436347" cy="501501"/>
            </a:xfrm>
            <a:custGeom>
              <a:avLst/>
              <a:gdLst/>
              <a:ahLst/>
              <a:cxnLst/>
              <a:rect l="l" t="t" r="r" b="b"/>
              <a:pathLst>
                <a:path w="14044" h="16141" extrusionOk="0">
                  <a:moveTo>
                    <a:pt x="7053" y="0"/>
                  </a:moveTo>
                  <a:lnTo>
                    <a:pt x="1" y="4013"/>
                  </a:lnTo>
                  <a:lnTo>
                    <a:pt x="1" y="12098"/>
                  </a:lnTo>
                  <a:lnTo>
                    <a:pt x="6992" y="16140"/>
                  </a:lnTo>
                  <a:lnTo>
                    <a:pt x="14044" y="12098"/>
                  </a:lnTo>
                  <a:lnTo>
                    <a:pt x="14044" y="4013"/>
                  </a:lnTo>
                  <a:lnTo>
                    <a:pt x="7053"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7"/>
            <p:cNvSpPr/>
            <p:nvPr/>
          </p:nvSpPr>
          <p:spPr>
            <a:xfrm>
              <a:off x="3747367" y="4855466"/>
              <a:ext cx="434452" cy="501501"/>
            </a:xfrm>
            <a:custGeom>
              <a:avLst/>
              <a:gdLst/>
              <a:ahLst/>
              <a:cxnLst/>
              <a:rect l="l" t="t" r="r" b="b"/>
              <a:pathLst>
                <a:path w="13983" h="16141" extrusionOk="0">
                  <a:moveTo>
                    <a:pt x="6991" y="0"/>
                  </a:moveTo>
                  <a:lnTo>
                    <a:pt x="0" y="4013"/>
                  </a:lnTo>
                  <a:lnTo>
                    <a:pt x="0" y="12098"/>
                  </a:lnTo>
                  <a:lnTo>
                    <a:pt x="6991" y="16140"/>
                  </a:lnTo>
                  <a:lnTo>
                    <a:pt x="13982" y="12098"/>
                  </a:lnTo>
                  <a:lnTo>
                    <a:pt x="13982" y="4013"/>
                  </a:lnTo>
                  <a:lnTo>
                    <a:pt x="6991" y="0"/>
                  </a:lnTo>
                  <a:close/>
                </a:path>
              </a:pathLst>
            </a:custGeom>
            <a:solidFill>
              <a:srgbClr val="FFFFFF">
                <a:alpha val="3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7"/>
            <p:cNvSpPr/>
            <p:nvPr/>
          </p:nvSpPr>
          <p:spPr>
            <a:xfrm>
              <a:off x="8553368" y="1410331"/>
              <a:ext cx="435415" cy="501501"/>
            </a:xfrm>
            <a:custGeom>
              <a:avLst/>
              <a:gdLst/>
              <a:ahLst/>
              <a:cxnLst/>
              <a:rect l="l" t="t" r="r" b="b"/>
              <a:pathLst>
                <a:path w="14014" h="16141" extrusionOk="0">
                  <a:moveTo>
                    <a:pt x="6992" y="0"/>
                  </a:moveTo>
                  <a:lnTo>
                    <a:pt x="1" y="4043"/>
                  </a:lnTo>
                  <a:lnTo>
                    <a:pt x="1" y="12128"/>
                  </a:lnTo>
                  <a:lnTo>
                    <a:pt x="6992" y="16140"/>
                  </a:lnTo>
                  <a:lnTo>
                    <a:pt x="13983" y="12128"/>
                  </a:lnTo>
                  <a:lnTo>
                    <a:pt x="14013" y="4043"/>
                  </a:lnTo>
                  <a:lnTo>
                    <a:pt x="6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7"/>
            <p:cNvSpPr/>
            <p:nvPr/>
          </p:nvSpPr>
          <p:spPr>
            <a:xfrm>
              <a:off x="5507700"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7"/>
            <p:cNvSpPr/>
            <p:nvPr/>
          </p:nvSpPr>
          <p:spPr>
            <a:xfrm>
              <a:off x="5290489"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49" name="Google Shape;749;p17"/>
            <p:cNvSpPr/>
            <p:nvPr/>
          </p:nvSpPr>
          <p:spPr>
            <a:xfrm>
              <a:off x="6160294" y="3677820"/>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7"/>
            <p:cNvSpPr/>
            <p:nvPr/>
          </p:nvSpPr>
          <p:spPr>
            <a:xfrm>
              <a:off x="6160294" y="4478649"/>
              <a:ext cx="434452" cy="501501"/>
            </a:xfrm>
            <a:custGeom>
              <a:avLst/>
              <a:gdLst/>
              <a:ahLst/>
              <a:cxnLst/>
              <a:rect l="l" t="t" r="r" b="b"/>
              <a:pathLst>
                <a:path w="13983" h="16141" extrusionOk="0">
                  <a:moveTo>
                    <a:pt x="13982" y="12128"/>
                  </a:moveTo>
                  <a:lnTo>
                    <a:pt x="6991" y="16141"/>
                  </a:lnTo>
                  <a:lnTo>
                    <a:pt x="0" y="12128"/>
                  </a:lnTo>
                  <a:lnTo>
                    <a:pt x="0" y="4013"/>
                  </a:lnTo>
                  <a:lnTo>
                    <a:pt x="6991" y="1"/>
                  </a:lnTo>
                  <a:lnTo>
                    <a:pt x="13982" y="401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7"/>
            <p:cNvSpPr/>
            <p:nvPr/>
          </p:nvSpPr>
          <p:spPr>
            <a:xfrm>
              <a:off x="5724910" y="3427551"/>
              <a:ext cx="435415" cy="502433"/>
            </a:xfrm>
            <a:custGeom>
              <a:avLst/>
              <a:gdLst/>
              <a:ahLst/>
              <a:cxnLst/>
              <a:rect l="l" t="t" r="r" b="b"/>
              <a:pathLst>
                <a:path w="14014" h="16171" extrusionOk="0">
                  <a:moveTo>
                    <a:pt x="14013" y="12128"/>
                  </a:moveTo>
                  <a:lnTo>
                    <a:pt x="6992" y="16171"/>
                  </a:lnTo>
                  <a:lnTo>
                    <a:pt x="1" y="12128"/>
                  </a:lnTo>
                  <a:lnTo>
                    <a:pt x="1" y="4043"/>
                  </a:lnTo>
                  <a:lnTo>
                    <a:pt x="7022" y="0"/>
                  </a:lnTo>
                  <a:lnTo>
                    <a:pt x="14013"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7"/>
            <p:cNvSpPr/>
            <p:nvPr/>
          </p:nvSpPr>
          <p:spPr>
            <a:xfrm>
              <a:off x="4418821" y="4478649"/>
              <a:ext cx="435384" cy="501501"/>
            </a:xfrm>
            <a:custGeom>
              <a:avLst/>
              <a:gdLst/>
              <a:ahLst/>
              <a:cxnLst/>
              <a:rect l="l" t="t" r="r" b="b"/>
              <a:pathLst>
                <a:path w="14013" h="16141" extrusionOk="0">
                  <a:moveTo>
                    <a:pt x="14013" y="12128"/>
                  </a:moveTo>
                  <a:lnTo>
                    <a:pt x="7022" y="16141"/>
                  </a:lnTo>
                  <a:lnTo>
                    <a:pt x="1" y="12128"/>
                  </a:lnTo>
                  <a:lnTo>
                    <a:pt x="31" y="4013"/>
                  </a:lnTo>
                  <a:lnTo>
                    <a:pt x="7022" y="1"/>
                  </a:lnTo>
                  <a:lnTo>
                    <a:pt x="1401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7"/>
            <p:cNvSpPr/>
            <p:nvPr/>
          </p:nvSpPr>
          <p:spPr>
            <a:xfrm>
              <a:off x="8117083" y="2093126"/>
              <a:ext cx="436316" cy="501501"/>
            </a:xfrm>
            <a:custGeom>
              <a:avLst/>
              <a:gdLst/>
              <a:ahLst/>
              <a:cxnLst/>
              <a:rect l="l" t="t" r="r" b="b"/>
              <a:pathLst>
                <a:path w="14043" h="16141" extrusionOk="0">
                  <a:moveTo>
                    <a:pt x="14043" y="12098"/>
                  </a:moveTo>
                  <a:lnTo>
                    <a:pt x="7052" y="16140"/>
                  </a:lnTo>
                  <a:lnTo>
                    <a:pt x="0" y="12098"/>
                  </a:lnTo>
                  <a:lnTo>
                    <a:pt x="61" y="4013"/>
                  </a:lnTo>
                  <a:lnTo>
                    <a:pt x="7052" y="0"/>
                  </a:lnTo>
                  <a:lnTo>
                    <a:pt x="1404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7"/>
            <p:cNvSpPr/>
            <p:nvPr/>
          </p:nvSpPr>
          <p:spPr>
            <a:xfrm>
              <a:off x="6377504" y="4855466"/>
              <a:ext cx="435384" cy="501501"/>
            </a:xfrm>
            <a:custGeom>
              <a:avLst/>
              <a:gdLst/>
              <a:ahLst/>
              <a:cxnLst/>
              <a:rect l="l" t="t" r="r" b="b"/>
              <a:pathLst>
                <a:path w="14013" h="16141" extrusionOk="0">
                  <a:moveTo>
                    <a:pt x="13982" y="12098"/>
                  </a:moveTo>
                  <a:lnTo>
                    <a:pt x="6991" y="16140"/>
                  </a:lnTo>
                  <a:lnTo>
                    <a:pt x="0" y="12098"/>
                  </a:lnTo>
                  <a:lnTo>
                    <a:pt x="0" y="4013"/>
                  </a:lnTo>
                  <a:lnTo>
                    <a:pt x="6991" y="0"/>
                  </a:lnTo>
                  <a:lnTo>
                    <a:pt x="14013"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7"/>
            <p:cNvSpPr/>
            <p:nvPr/>
          </p:nvSpPr>
          <p:spPr>
            <a:xfrm>
              <a:off x="6812857"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7"/>
            <p:cNvSpPr/>
            <p:nvPr/>
          </p:nvSpPr>
          <p:spPr>
            <a:xfrm>
              <a:off x="8117083" y="4855466"/>
              <a:ext cx="436316" cy="501501"/>
            </a:xfrm>
            <a:custGeom>
              <a:avLst/>
              <a:gdLst/>
              <a:ahLst/>
              <a:cxnLst/>
              <a:rect l="l" t="t" r="r" b="b"/>
              <a:pathLst>
                <a:path w="14043" h="16141" extrusionOk="0">
                  <a:moveTo>
                    <a:pt x="14043" y="12098"/>
                  </a:moveTo>
                  <a:lnTo>
                    <a:pt x="7052" y="16140"/>
                  </a:lnTo>
                  <a:lnTo>
                    <a:pt x="0" y="12098"/>
                  </a:lnTo>
                  <a:lnTo>
                    <a:pt x="0" y="4013"/>
                  </a:lnTo>
                  <a:lnTo>
                    <a:pt x="7052" y="0"/>
                  </a:lnTo>
                  <a:lnTo>
                    <a:pt x="14043" y="401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7"/>
            <p:cNvSpPr/>
            <p:nvPr/>
          </p:nvSpPr>
          <p:spPr>
            <a:xfrm>
              <a:off x="8336157"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7"/>
            <p:cNvSpPr/>
            <p:nvPr/>
          </p:nvSpPr>
          <p:spPr>
            <a:xfrm>
              <a:off x="8770578"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7"/>
            <p:cNvSpPr/>
            <p:nvPr/>
          </p:nvSpPr>
          <p:spPr>
            <a:xfrm>
              <a:off x="8988751" y="4855466"/>
              <a:ext cx="434452" cy="501501"/>
            </a:xfrm>
            <a:custGeom>
              <a:avLst/>
              <a:gdLst/>
              <a:ahLst/>
              <a:cxnLst/>
              <a:rect l="l" t="t" r="r" b="b"/>
              <a:pathLst>
                <a:path w="13983" h="16141" extrusionOk="0">
                  <a:moveTo>
                    <a:pt x="13982" y="12098"/>
                  </a:moveTo>
                  <a:lnTo>
                    <a:pt x="6991" y="16140"/>
                  </a:lnTo>
                  <a:lnTo>
                    <a:pt x="0" y="12098"/>
                  </a:lnTo>
                  <a:lnTo>
                    <a:pt x="0" y="4013"/>
                  </a:lnTo>
                  <a:lnTo>
                    <a:pt x="6991" y="0"/>
                  </a:lnTo>
                  <a:lnTo>
                    <a:pt x="13982"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7"/>
            <p:cNvSpPr/>
            <p:nvPr/>
          </p:nvSpPr>
          <p:spPr>
            <a:xfrm>
              <a:off x="6812857"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7"/>
            <p:cNvSpPr/>
            <p:nvPr/>
          </p:nvSpPr>
          <p:spPr>
            <a:xfrm>
              <a:off x="6812857" y="2251769"/>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7"/>
            <p:cNvSpPr/>
            <p:nvPr/>
          </p:nvSpPr>
          <p:spPr>
            <a:xfrm>
              <a:off x="4636963"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7"/>
            <p:cNvSpPr/>
            <p:nvPr/>
          </p:nvSpPr>
          <p:spPr>
            <a:xfrm>
              <a:off x="7464488" y="3724083"/>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7"/>
            <p:cNvSpPr/>
            <p:nvPr/>
          </p:nvSpPr>
          <p:spPr>
            <a:xfrm>
              <a:off x="7682662"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7"/>
            <p:cNvSpPr/>
            <p:nvPr/>
          </p:nvSpPr>
          <p:spPr>
            <a:xfrm>
              <a:off x="8770578" y="3724083"/>
              <a:ext cx="435415" cy="503396"/>
            </a:xfrm>
            <a:custGeom>
              <a:avLst/>
              <a:gdLst/>
              <a:ahLst/>
              <a:cxnLst/>
              <a:rect l="l" t="t" r="r" b="b"/>
              <a:pathLst>
                <a:path w="14014" h="16202" extrusionOk="0">
                  <a:moveTo>
                    <a:pt x="14013" y="12159"/>
                  </a:moveTo>
                  <a:lnTo>
                    <a:pt x="6992" y="16201"/>
                  </a:lnTo>
                  <a:lnTo>
                    <a:pt x="1" y="12128"/>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7"/>
            <p:cNvSpPr/>
            <p:nvPr/>
          </p:nvSpPr>
          <p:spPr>
            <a:xfrm>
              <a:off x="8988751"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7"/>
            <p:cNvSpPr/>
            <p:nvPr/>
          </p:nvSpPr>
          <p:spPr>
            <a:xfrm>
              <a:off x="7247278" y="3347266"/>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7"/>
            <p:cNvSpPr/>
            <p:nvPr/>
          </p:nvSpPr>
          <p:spPr>
            <a:xfrm>
              <a:off x="8117083" y="3347266"/>
              <a:ext cx="436316" cy="503396"/>
            </a:xfrm>
            <a:custGeom>
              <a:avLst/>
              <a:gdLst/>
              <a:ahLst/>
              <a:cxnLst/>
              <a:rect l="l" t="t" r="r" b="b"/>
              <a:pathLst>
                <a:path w="14043" h="16202" extrusionOk="0">
                  <a:moveTo>
                    <a:pt x="14043" y="12129"/>
                  </a:moveTo>
                  <a:lnTo>
                    <a:pt x="7052" y="16202"/>
                  </a:lnTo>
                  <a:lnTo>
                    <a:pt x="0" y="12129"/>
                  </a:lnTo>
                  <a:lnTo>
                    <a:pt x="0" y="4074"/>
                  </a:lnTo>
                  <a:lnTo>
                    <a:pt x="7052" y="1"/>
                  </a:lnTo>
                  <a:lnTo>
                    <a:pt x="14043" y="4074"/>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7"/>
            <p:cNvSpPr/>
            <p:nvPr/>
          </p:nvSpPr>
          <p:spPr>
            <a:xfrm>
              <a:off x="8117083" y="2594595"/>
              <a:ext cx="436316" cy="501501"/>
            </a:xfrm>
            <a:custGeom>
              <a:avLst/>
              <a:gdLst/>
              <a:ahLst/>
              <a:cxnLst/>
              <a:rect l="l" t="t" r="r" b="b"/>
              <a:pathLst>
                <a:path w="14043" h="16141" extrusionOk="0">
                  <a:moveTo>
                    <a:pt x="14043" y="12128"/>
                  </a:moveTo>
                  <a:lnTo>
                    <a:pt x="7052" y="16140"/>
                  </a:lnTo>
                  <a:lnTo>
                    <a:pt x="0" y="12128"/>
                  </a:lnTo>
                  <a:lnTo>
                    <a:pt x="0" y="4013"/>
                  </a:lnTo>
                  <a:lnTo>
                    <a:pt x="7052" y="0"/>
                  </a:lnTo>
                  <a:lnTo>
                    <a:pt x="1404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7"/>
            <p:cNvSpPr/>
            <p:nvPr/>
          </p:nvSpPr>
          <p:spPr>
            <a:xfrm>
              <a:off x="8336157" y="2971412"/>
              <a:ext cx="434452" cy="502433"/>
            </a:xfrm>
            <a:custGeom>
              <a:avLst/>
              <a:gdLst/>
              <a:ahLst/>
              <a:cxnLst/>
              <a:rect l="l" t="t" r="r" b="b"/>
              <a:pathLst>
                <a:path w="13983" h="16171" extrusionOk="0">
                  <a:moveTo>
                    <a:pt x="6992" y="0"/>
                  </a:moveTo>
                  <a:lnTo>
                    <a:pt x="1" y="4012"/>
                  </a:lnTo>
                  <a:lnTo>
                    <a:pt x="1" y="12098"/>
                  </a:lnTo>
                  <a:lnTo>
                    <a:pt x="6992" y="16171"/>
                  </a:lnTo>
                  <a:lnTo>
                    <a:pt x="13983" y="12098"/>
                  </a:lnTo>
                  <a:lnTo>
                    <a:pt x="13983" y="4043"/>
                  </a:lnTo>
                  <a:lnTo>
                    <a:pt x="6992" y="0"/>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7"/>
            <p:cNvSpPr/>
            <p:nvPr/>
          </p:nvSpPr>
          <p:spPr>
            <a:xfrm>
              <a:off x="8770578" y="2971412"/>
              <a:ext cx="435415" cy="502433"/>
            </a:xfrm>
            <a:custGeom>
              <a:avLst/>
              <a:gdLst/>
              <a:ahLst/>
              <a:cxnLst/>
              <a:rect l="l" t="t" r="r" b="b"/>
              <a:pathLst>
                <a:path w="14014" h="16171" extrusionOk="0">
                  <a:moveTo>
                    <a:pt x="14013" y="12098"/>
                  </a:moveTo>
                  <a:lnTo>
                    <a:pt x="6992" y="16171"/>
                  </a:lnTo>
                  <a:lnTo>
                    <a:pt x="1" y="12098"/>
                  </a:lnTo>
                  <a:lnTo>
                    <a:pt x="1" y="4012"/>
                  </a:lnTo>
                  <a:lnTo>
                    <a:pt x="7022" y="0"/>
                  </a:lnTo>
                  <a:lnTo>
                    <a:pt x="14013" y="404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7"/>
            <p:cNvSpPr/>
            <p:nvPr/>
          </p:nvSpPr>
          <p:spPr>
            <a:xfrm>
              <a:off x="8988751" y="3347266"/>
              <a:ext cx="434452" cy="503396"/>
            </a:xfrm>
            <a:custGeom>
              <a:avLst/>
              <a:gdLst/>
              <a:ahLst/>
              <a:cxnLst/>
              <a:rect l="l" t="t" r="r" b="b"/>
              <a:pathLst>
                <a:path w="13983" h="16202" extrusionOk="0">
                  <a:moveTo>
                    <a:pt x="6991" y="1"/>
                  </a:moveTo>
                  <a:lnTo>
                    <a:pt x="0" y="4074"/>
                  </a:lnTo>
                  <a:lnTo>
                    <a:pt x="0" y="12129"/>
                  </a:lnTo>
                  <a:lnTo>
                    <a:pt x="6991" y="16202"/>
                  </a:lnTo>
                  <a:lnTo>
                    <a:pt x="13982" y="12129"/>
                  </a:lnTo>
                  <a:lnTo>
                    <a:pt x="13982" y="4074"/>
                  </a:lnTo>
                  <a:lnTo>
                    <a:pt x="6991"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7"/>
            <p:cNvSpPr/>
            <p:nvPr/>
          </p:nvSpPr>
          <p:spPr>
            <a:xfrm>
              <a:off x="8988751" y="2594595"/>
              <a:ext cx="434452" cy="501501"/>
            </a:xfrm>
            <a:custGeom>
              <a:avLst/>
              <a:gdLst/>
              <a:ahLst/>
              <a:cxnLst/>
              <a:rect l="l" t="t" r="r" b="b"/>
              <a:pathLst>
                <a:path w="13983" h="16141" extrusionOk="0">
                  <a:moveTo>
                    <a:pt x="13982" y="12128"/>
                  </a:moveTo>
                  <a:lnTo>
                    <a:pt x="6991" y="16140"/>
                  </a:lnTo>
                  <a:lnTo>
                    <a:pt x="0" y="12128"/>
                  </a:lnTo>
                  <a:lnTo>
                    <a:pt x="0" y="4013"/>
                  </a:lnTo>
                  <a:lnTo>
                    <a:pt x="6991" y="0"/>
                  </a:lnTo>
                  <a:lnTo>
                    <a:pt x="13982"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7"/>
            <p:cNvSpPr/>
            <p:nvPr/>
          </p:nvSpPr>
          <p:spPr>
            <a:xfrm>
              <a:off x="5724910"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17"/>
          <p:cNvGrpSpPr/>
          <p:nvPr/>
        </p:nvGrpSpPr>
        <p:grpSpPr>
          <a:xfrm rot="10800000" flipH="1">
            <a:off x="6712832" y="2545596"/>
            <a:ext cx="509082" cy="506938"/>
            <a:chOff x="6557866" y="2143179"/>
            <a:chExt cx="509082" cy="506938"/>
          </a:xfrm>
        </p:grpSpPr>
        <p:sp>
          <p:nvSpPr>
            <p:cNvPr id="776" name="Google Shape;776;p17"/>
            <p:cNvSpPr/>
            <p:nvPr/>
          </p:nvSpPr>
          <p:spPr>
            <a:xfrm>
              <a:off x="6557866" y="2384220"/>
              <a:ext cx="25540" cy="23427"/>
            </a:xfrm>
            <a:custGeom>
              <a:avLst/>
              <a:gdLst/>
              <a:ahLst/>
              <a:cxnLst/>
              <a:rect l="l" t="t" r="r" b="b"/>
              <a:pathLst>
                <a:path w="822" h="754" extrusionOk="0">
                  <a:moveTo>
                    <a:pt x="426" y="1"/>
                  </a:moveTo>
                  <a:cubicBezTo>
                    <a:pt x="328" y="1"/>
                    <a:pt x="229" y="39"/>
                    <a:pt x="153" y="115"/>
                  </a:cubicBezTo>
                  <a:cubicBezTo>
                    <a:pt x="1" y="267"/>
                    <a:pt x="1" y="510"/>
                    <a:pt x="153" y="662"/>
                  </a:cubicBezTo>
                  <a:cubicBezTo>
                    <a:pt x="229" y="723"/>
                    <a:pt x="328" y="753"/>
                    <a:pt x="426" y="753"/>
                  </a:cubicBezTo>
                  <a:cubicBezTo>
                    <a:pt x="525" y="753"/>
                    <a:pt x="624" y="723"/>
                    <a:pt x="700" y="662"/>
                  </a:cubicBezTo>
                  <a:cubicBezTo>
                    <a:pt x="821" y="510"/>
                    <a:pt x="821"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7"/>
            <p:cNvSpPr/>
            <p:nvPr/>
          </p:nvSpPr>
          <p:spPr>
            <a:xfrm>
              <a:off x="6639083" y="2303718"/>
              <a:ext cx="23644" cy="23644"/>
            </a:xfrm>
            <a:custGeom>
              <a:avLst/>
              <a:gdLst/>
              <a:ahLst/>
              <a:cxnLst/>
              <a:rect l="l" t="t" r="r" b="b"/>
              <a:pathLst>
                <a:path w="761" h="761" extrusionOk="0">
                  <a:moveTo>
                    <a:pt x="396" y="1"/>
                  </a:moveTo>
                  <a:cubicBezTo>
                    <a:pt x="183" y="1"/>
                    <a:pt x="1" y="183"/>
                    <a:pt x="1" y="396"/>
                  </a:cubicBezTo>
                  <a:cubicBezTo>
                    <a:pt x="1" y="609"/>
                    <a:pt x="183" y="760"/>
                    <a:pt x="396" y="760"/>
                  </a:cubicBezTo>
                  <a:cubicBezTo>
                    <a:pt x="609" y="760"/>
                    <a:pt x="761" y="609"/>
                    <a:pt x="761" y="396"/>
                  </a:cubicBezTo>
                  <a:cubicBezTo>
                    <a:pt x="761" y="183"/>
                    <a:pt x="609"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7"/>
            <p:cNvSpPr/>
            <p:nvPr/>
          </p:nvSpPr>
          <p:spPr>
            <a:xfrm>
              <a:off x="6719368" y="2223433"/>
              <a:ext cx="23644" cy="23644"/>
            </a:xfrm>
            <a:custGeom>
              <a:avLst/>
              <a:gdLst/>
              <a:ahLst/>
              <a:cxnLst/>
              <a:rect l="l" t="t" r="r" b="b"/>
              <a:pathLst>
                <a:path w="761" h="761" extrusionOk="0">
                  <a:moveTo>
                    <a:pt x="396" y="1"/>
                  </a:moveTo>
                  <a:cubicBezTo>
                    <a:pt x="183" y="1"/>
                    <a:pt x="0" y="183"/>
                    <a:pt x="0" y="396"/>
                  </a:cubicBezTo>
                  <a:cubicBezTo>
                    <a:pt x="0" y="609"/>
                    <a:pt x="183" y="761"/>
                    <a:pt x="396" y="761"/>
                  </a:cubicBezTo>
                  <a:cubicBezTo>
                    <a:pt x="608" y="761"/>
                    <a:pt x="760" y="609"/>
                    <a:pt x="760" y="396"/>
                  </a:cubicBezTo>
                  <a:cubicBezTo>
                    <a:pt x="760" y="18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7"/>
            <p:cNvSpPr/>
            <p:nvPr/>
          </p:nvSpPr>
          <p:spPr>
            <a:xfrm>
              <a:off x="6798689" y="2143179"/>
              <a:ext cx="25540" cy="22464"/>
            </a:xfrm>
            <a:custGeom>
              <a:avLst/>
              <a:gdLst/>
              <a:ahLst/>
              <a:cxnLst/>
              <a:rect l="l" t="t" r="r" b="b"/>
              <a:pathLst>
                <a:path w="822" h="723" extrusionOk="0">
                  <a:moveTo>
                    <a:pt x="445" y="0"/>
                  </a:moveTo>
                  <a:cubicBezTo>
                    <a:pt x="350" y="0"/>
                    <a:pt x="244" y="31"/>
                    <a:pt x="153" y="92"/>
                  </a:cubicBezTo>
                  <a:cubicBezTo>
                    <a:pt x="1" y="244"/>
                    <a:pt x="1" y="456"/>
                    <a:pt x="153" y="608"/>
                  </a:cubicBezTo>
                  <a:cubicBezTo>
                    <a:pt x="229" y="684"/>
                    <a:pt x="327" y="722"/>
                    <a:pt x="422" y="722"/>
                  </a:cubicBezTo>
                  <a:cubicBezTo>
                    <a:pt x="517" y="722"/>
                    <a:pt x="609" y="684"/>
                    <a:pt x="669" y="608"/>
                  </a:cubicBezTo>
                  <a:cubicBezTo>
                    <a:pt x="821" y="456"/>
                    <a:pt x="821" y="244"/>
                    <a:pt x="669" y="92"/>
                  </a:cubicBezTo>
                  <a:cubicBezTo>
                    <a:pt x="624" y="31"/>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6718436" y="2384220"/>
              <a:ext cx="26472" cy="23427"/>
            </a:xfrm>
            <a:custGeom>
              <a:avLst/>
              <a:gdLst/>
              <a:ahLst/>
              <a:cxnLst/>
              <a:rect l="l" t="t" r="r" b="b"/>
              <a:pathLst>
                <a:path w="852" h="754" extrusionOk="0">
                  <a:moveTo>
                    <a:pt x="426" y="1"/>
                  </a:moveTo>
                  <a:cubicBezTo>
                    <a:pt x="327" y="1"/>
                    <a:pt x="228" y="39"/>
                    <a:pt x="152" y="115"/>
                  </a:cubicBezTo>
                  <a:cubicBezTo>
                    <a:pt x="0" y="267"/>
                    <a:pt x="0" y="510"/>
                    <a:pt x="152" y="662"/>
                  </a:cubicBezTo>
                  <a:cubicBezTo>
                    <a:pt x="228" y="723"/>
                    <a:pt x="327" y="753"/>
                    <a:pt x="426" y="753"/>
                  </a:cubicBezTo>
                  <a:cubicBezTo>
                    <a:pt x="524" y="753"/>
                    <a:pt x="623" y="723"/>
                    <a:pt x="699" y="662"/>
                  </a:cubicBezTo>
                  <a:cubicBezTo>
                    <a:pt x="851" y="510"/>
                    <a:pt x="851" y="267"/>
                    <a:pt x="699" y="115"/>
                  </a:cubicBezTo>
                  <a:cubicBezTo>
                    <a:pt x="623" y="39"/>
                    <a:pt x="524"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6798689" y="2303967"/>
              <a:ext cx="25540" cy="24110"/>
            </a:xfrm>
            <a:custGeom>
              <a:avLst/>
              <a:gdLst/>
              <a:ahLst/>
              <a:cxnLst/>
              <a:rect l="l" t="t" r="r" b="b"/>
              <a:pathLst>
                <a:path w="822" h="776" extrusionOk="0">
                  <a:moveTo>
                    <a:pt x="445" y="0"/>
                  </a:moveTo>
                  <a:cubicBezTo>
                    <a:pt x="350" y="0"/>
                    <a:pt x="244" y="38"/>
                    <a:pt x="153" y="114"/>
                  </a:cubicBezTo>
                  <a:cubicBezTo>
                    <a:pt x="1" y="266"/>
                    <a:pt x="1" y="509"/>
                    <a:pt x="153" y="661"/>
                  </a:cubicBezTo>
                  <a:cubicBezTo>
                    <a:pt x="229" y="737"/>
                    <a:pt x="327" y="775"/>
                    <a:pt x="422" y="775"/>
                  </a:cubicBezTo>
                  <a:cubicBezTo>
                    <a:pt x="517" y="775"/>
                    <a:pt x="609" y="737"/>
                    <a:pt x="669" y="661"/>
                  </a:cubicBezTo>
                  <a:cubicBezTo>
                    <a:pt x="821" y="509"/>
                    <a:pt x="821" y="266"/>
                    <a:pt x="669" y="114"/>
                  </a:cubicBezTo>
                  <a:cubicBezTo>
                    <a:pt x="624" y="38"/>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6879906" y="2223682"/>
              <a:ext cx="26472" cy="24110"/>
            </a:xfrm>
            <a:custGeom>
              <a:avLst/>
              <a:gdLst/>
              <a:ahLst/>
              <a:cxnLst/>
              <a:rect l="l" t="t" r="r" b="b"/>
              <a:pathLst>
                <a:path w="852" h="776" extrusionOk="0">
                  <a:moveTo>
                    <a:pt x="426" y="1"/>
                  </a:moveTo>
                  <a:cubicBezTo>
                    <a:pt x="327" y="1"/>
                    <a:pt x="229" y="39"/>
                    <a:pt x="153" y="115"/>
                  </a:cubicBezTo>
                  <a:cubicBezTo>
                    <a:pt x="1" y="267"/>
                    <a:pt x="1" y="510"/>
                    <a:pt x="153" y="662"/>
                  </a:cubicBezTo>
                  <a:cubicBezTo>
                    <a:pt x="229" y="738"/>
                    <a:pt x="327" y="776"/>
                    <a:pt x="426" y="776"/>
                  </a:cubicBezTo>
                  <a:cubicBezTo>
                    <a:pt x="525" y="776"/>
                    <a:pt x="624" y="738"/>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6798689" y="2465437"/>
              <a:ext cx="25540" cy="24110"/>
            </a:xfrm>
            <a:custGeom>
              <a:avLst/>
              <a:gdLst/>
              <a:ahLst/>
              <a:cxnLst/>
              <a:rect l="l" t="t" r="r" b="b"/>
              <a:pathLst>
                <a:path w="822" h="776" extrusionOk="0">
                  <a:moveTo>
                    <a:pt x="445" y="1"/>
                  </a:moveTo>
                  <a:cubicBezTo>
                    <a:pt x="350" y="1"/>
                    <a:pt x="244" y="39"/>
                    <a:pt x="153" y="115"/>
                  </a:cubicBezTo>
                  <a:cubicBezTo>
                    <a:pt x="1" y="267"/>
                    <a:pt x="1" y="510"/>
                    <a:pt x="153" y="662"/>
                  </a:cubicBezTo>
                  <a:cubicBezTo>
                    <a:pt x="229" y="738"/>
                    <a:pt x="327" y="776"/>
                    <a:pt x="422" y="776"/>
                  </a:cubicBezTo>
                  <a:cubicBezTo>
                    <a:pt x="517" y="776"/>
                    <a:pt x="609" y="738"/>
                    <a:pt x="669" y="662"/>
                  </a:cubicBezTo>
                  <a:cubicBezTo>
                    <a:pt x="821" y="510"/>
                    <a:pt x="821" y="267"/>
                    <a:pt x="669" y="115"/>
                  </a:cubicBezTo>
                  <a:cubicBezTo>
                    <a:pt x="624" y="39"/>
                    <a:pt x="540" y="1"/>
                    <a:pt x="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6879906" y="2384220"/>
              <a:ext cx="26472" cy="23427"/>
            </a:xfrm>
            <a:custGeom>
              <a:avLst/>
              <a:gdLst/>
              <a:ahLst/>
              <a:cxnLst/>
              <a:rect l="l" t="t" r="r" b="b"/>
              <a:pathLst>
                <a:path w="852" h="754" extrusionOk="0">
                  <a:moveTo>
                    <a:pt x="426" y="1"/>
                  </a:moveTo>
                  <a:cubicBezTo>
                    <a:pt x="327" y="1"/>
                    <a:pt x="229" y="39"/>
                    <a:pt x="153" y="115"/>
                  </a:cubicBezTo>
                  <a:cubicBezTo>
                    <a:pt x="1" y="267"/>
                    <a:pt x="1" y="510"/>
                    <a:pt x="153" y="662"/>
                  </a:cubicBezTo>
                  <a:cubicBezTo>
                    <a:pt x="229" y="723"/>
                    <a:pt x="327" y="753"/>
                    <a:pt x="426" y="753"/>
                  </a:cubicBezTo>
                  <a:cubicBezTo>
                    <a:pt x="525" y="753"/>
                    <a:pt x="624" y="723"/>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7"/>
            <p:cNvSpPr/>
            <p:nvPr/>
          </p:nvSpPr>
          <p:spPr>
            <a:xfrm>
              <a:off x="6960191" y="2303967"/>
              <a:ext cx="26472" cy="24110"/>
            </a:xfrm>
            <a:custGeom>
              <a:avLst/>
              <a:gdLst/>
              <a:ahLst/>
              <a:cxnLst/>
              <a:rect l="l" t="t" r="r" b="b"/>
              <a:pathLst>
                <a:path w="852" h="776" extrusionOk="0">
                  <a:moveTo>
                    <a:pt x="426" y="0"/>
                  </a:moveTo>
                  <a:cubicBezTo>
                    <a:pt x="327" y="0"/>
                    <a:pt x="228" y="38"/>
                    <a:pt x="152" y="114"/>
                  </a:cubicBezTo>
                  <a:cubicBezTo>
                    <a:pt x="0" y="266"/>
                    <a:pt x="0" y="509"/>
                    <a:pt x="152" y="661"/>
                  </a:cubicBezTo>
                  <a:cubicBezTo>
                    <a:pt x="228" y="737"/>
                    <a:pt x="327" y="775"/>
                    <a:pt x="426" y="775"/>
                  </a:cubicBezTo>
                  <a:cubicBezTo>
                    <a:pt x="525" y="775"/>
                    <a:pt x="623" y="737"/>
                    <a:pt x="699" y="661"/>
                  </a:cubicBezTo>
                  <a:cubicBezTo>
                    <a:pt x="851" y="509"/>
                    <a:pt x="851" y="266"/>
                    <a:pt x="699" y="114"/>
                  </a:cubicBezTo>
                  <a:cubicBezTo>
                    <a:pt x="623"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7"/>
            <p:cNvSpPr/>
            <p:nvPr/>
          </p:nvSpPr>
          <p:spPr>
            <a:xfrm>
              <a:off x="6881802" y="2546437"/>
              <a:ext cx="23644" cy="23644"/>
            </a:xfrm>
            <a:custGeom>
              <a:avLst/>
              <a:gdLst/>
              <a:ahLst/>
              <a:cxnLst/>
              <a:rect l="l" t="t" r="r" b="b"/>
              <a:pathLst>
                <a:path w="761" h="761" extrusionOk="0">
                  <a:moveTo>
                    <a:pt x="365" y="0"/>
                  </a:moveTo>
                  <a:cubicBezTo>
                    <a:pt x="152" y="0"/>
                    <a:pt x="0" y="152"/>
                    <a:pt x="0" y="365"/>
                  </a:cubicBezTo>
                  <a:cubicBezTo>
                    <a:pt x="0" y="578"/>
                    <a:pt x="152" y="760"/>
                    <a:pt x="365" y="760"/>
                  </a:cubicBezTo>
                  <a:cubicBezTo>
                    <a:pt x="578" y="760"/>
                    <a:pt x="760" y="578"/>
                    <a:pt x="760" y="365"/>
                  </a:cubicBezTo>
                  <a:cubicBezTo>
                    <a:pt x="760" y="152"/>
                    <a:pt x="578" y="0"/>
                    <a:pt x="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6961123" y="2465220"/>
              <a:ext cx="23644" cy="23644"/>
            </a:xfrm>
            <a:custGeom>
              <a:avLst/>
              <a:gdLst/>
              <a:ahLst/>
              <a:cxnLst/>
              <a:rect l="l" t="t" r="r" b="b"/>
              <a:pathLst>
                <a:path w="761" h="761" extrusionOk="0">
                  <a:moveTo>
                    <a:pt x="396" y="0"/>
                  </a:moveTo>
                  <a:cubicBezTo>
                    <a:pt x="183" y="0"/>
                    <a:pt x="1" y="183"/>
                    <a:pt x="1" y="395"/>
                  </a:cubicBezTo>
                  <a:cubicBezTo>
                    <a:pt x="1" y="608"/>
                    <a:pt x="183" y="760"/>
                    <a:pt x="396" y="760"/>
                  </a:cubicBezTo>
                  <a:cubicBezTo>
                    <a:pt x="609" y="760"/>
                    <a:pt x="761" y="608"/>
                    <a:pt x="761" y="395"/>
                  </a:cubicBezTo>
                  <a:cubicBezTo>
                    <a:pt x="761" y="183"/>
                    <a:pt x="609"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040445" y="2384220"/>
              <a:ext cx="26503" cy="23427"/>
            </a:xfrm>
            <a:custGeom>
              <a:avLst/>
              <a:gdLst/>
              <a:ahLst/>
              <a:cxnLst/>
              <a:rect l="l" t="t" r="r" b="b"/>
              <a:pathLst>
                <a:path w="853" h="754" extrusionOk="0">
                  <a:moveTo>
                    <a:pt x="438" y="1"/>
                  </a:moveTo>
                  <a:cubicBezTo>
                    <a:pt x="335" y="1"/>
                    <a:pt x="229" y="39"/>
                    <a:pt x="153" y="115"/>
                  </a:cubicBezTo>
                  <a:cubicBezTo>
                    <a:pt x="1" y="267"/>
                    <a:pt x="1" y="510"/>
                    <a:pt x="153" y="662"/>
                  </a:cubicBezTo>
                  <a:cubicBezTo>
                    <a:pt x="229" y="723"/>
                    <a:pt x="328" y="753"/>
                    <a:pt x="427" y="753"/>
                  </a:cubicBezTo>
                  <a:cubicBezTo>
                    <a:pt x="525" y="753"/>
                    <a:pt x="624" y="723"/>
                    <a:pt x="700" y="662"/>
                  </a:cubicBezTo>
                  <a:cubicBezTo>
                    <a:pt x="852" y="510"/>
                    <a:pt x="852" y="267"/>
                    <a:pt x="700" y="115"/>
                  </a:cubicBezTo>
                  <a:cubicBezTo>
                    <a:pt x="639" y="39"/>
                    <a:pt x="541" y="1"/>
                    <a:pt x="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6638151" y="2464505"/>
              <a:ext cx="26472" cy="23396"/>
            </a:xfrm>
            <a:custGeom>
              <a:avLst/>
              <a:gdLst/>
              <a:ahLst/>
              <a:cxnLst/>
              <a:rect l="l" t="t" r="r" b="b"/>
              <a:pathLst>
                <a:path w="852" h="753" extrusionOk="0">
                  <a:moveTo>
                    <a:pt x="426" y="0"/>
                  </a:moveTo>
                  <a:cubicBezTo>
                    <a:pt x="327" y="0"/>
                    <a:pt x="228" y="38"/>
                    <a:pt x="152" y="114"/>
                  </a:cubicBezTo>
                  <a:cubicBezTo>
                    <a:pt x="0" y="266"/>
                    <a:pt x="0" y="510"/>
                    <a:pt x="152" y="662"/>
                  </a:cubicBezTo>
                  <a:cubicBezTo>
                    <a:pt x="228" y="722"/>
                    <a:pt x="320" y="753"/>
                    <a:pt x="415" y="753"/>
                  </a:cubicBezTo>
                  <a:cubicBezTo>
                    <a:pt x="510" y="753"/>
                    <a:pt x="608" y="722"/>
                    <a:pt x="700" y="662"/>
                  </a:cubicBezTo>
                  <a:cubicBezTo>
                    <a:pt x="851" y="510"/>
                    <a:pt x="851" y="266"/>
                    <a:pt x="700" y="114"/>
                  </a:cubicBezTo>
                  <a:cubicBezTo>
                    <a:pt x="624"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7"/>
            <p:cNvSpPr/>
            <p:nvPr/>
          </p:nvSpPr>
          <p:spPr>
            <a:xfrm>
              <a:off x="6718436" y="2545722"/>
              <a:ext cx="26472" cy="24110"/>
            </a:xfrm>
            <a:custGeom>
              <a:avLst/>
              <a:gdLst/>
              <a:ahLst/>
              <a:cxnLst/>
              <a:rect l="l" t="t" r="r" b="b"/>
              <a:pathLst>
                <a:path w="852" h="776" extrusionOk="0">
                  <a:moveTo>
                    <a:pt x="426" y="0"/>
                  </a:moveTo>
                  <a:cubicBezTo>
                    <a:pt x="327" y="0"/>
                    <a:pt x="228" y="38"/>
                    <a:pt x="152" y="114"/>
                  </a:cubicBezTo>
                  <a:cubicBezTo>
                    <a:pt x="0" y="266"/>
                    <a:pt x="0" y="510"/>
                    <a:pt x="152" y="662"/>
                  </a:cubicBezTo>
                  <a:cubicBezTo>
                    <a:pt x="228" y="738"/>
                    <a:pt x="327" y="776"/>
                    <a:pt x="426" y="776"/>
                  </a:cubicBezTo>
                  <a:cubicBezTo>
                    <a:pt x="524" y="776"/>
                    <a:pt x="623" y="738"/>
                    <a:pt x="699" y="662"/>
                  </a:cubicBezTo>
                  <a:cubicBezTo>
                    <a:pt x="851" y="510"/>
                    <a:pt x="851" y="266"/>
                    <a:pt x="699" y="114"/>
                  </a:cubicBezTo>
                  <a:cubicBezTo>
                    <a:pt x="623" y="38"/>
                    <a:pt x="524"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7"/>
            <p:cNvSpPr/>
            <p:nvPr/>
          </p:nvSpPr>
          <p:spPr>
            <a:xfrm>
              <a:off x="6798689" y="2626007"/>
              <a:ext cx="25540" cy="24110"/>
            </a:xfrm>
            <a:custGeom>
              <a:avLst/>
              <a:gdLst/>
              <a:ahLst/>
              <a:cxnLst/>
              <a:rect l="l" t="t" r="r" b="b"/>
              <a:pathLst>
                <a:path w="822" h="776" extrusionOk="0">
                  <a:moveTo>
                    <a:pt x="422" y="0"/>
                  </a:moveTo>
                  <a:cubicBezTo>
                    <a:pt x="327" y="0"/>
                    <a:pt x="229" y="38"/>
                    <a:pt x="153" y="114"/>
                  </a:cubicBezTo>
                  <a:cubicBezTo>
                    <a:pt x="1" y="266"/>
                    <a:pt x="1" y="509"/>
                    <a:pt x="153" y="661"/>
                  </a:cubicBezTo>
                  <a:cubicBezTo>
                    <a:pt x="244" y="737"/>
                    <a:pt x="350" y="775"/>
                    <a:pt x="445" y="775"/>
                  </a:cubicBezTo>
                  <a:cubicBezTo>
                    <a:pt x="540" y="775"/>
                    <a:pt x="624" y="737"/>
                    <a:pt x="669" y="661"/>
                  </a:cubicBezTo>
                  <a:cubicBezTo>
                    <a:pt x="821" y="509"/>
                    <a:pt x="821" y="266"/>
                    <a:pt x="669" y="114"/>
                  </a:cubicBezTo>
                  <a:cubicBezTo>
                    <a:pt x="609" y="38"/>
                    <a:pt x="517"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17"/>
          <p:cNvGrpSpPr/>
          <p:nvPr/>
        </p:nvGrpSpPr>
        <p:grpSpPr>
          <a:xfrm rot="10800000" flipH="1">
            <a:off x="8270153" y="1578790"/>
            <a:ext cx="1044511" cy="1040037"/>
            <a:chOff x="8115187" y="2576885"/>
            <a:chExt cx="1044511" cy="1040037"/>
          </a:xfrm>
        </p:grpSpPr>
        <p:sp>
          <p:nvSpPr>
            <p:cNvPr id="793" name="Google Shape;793;p17"/>
            <p:cNvSpPr/>
            <p:nvPr/>
          </p:nvSpPr>
          <p:spPr>
            <a:xfrm>
              <a:off x="8115187" y="3073384"/>
              <a:ext cx="51980" cy="46791"/>
            </a:xfrm>
            <a:custGeom>
              <a:avLst/>
              <a:gdLst/>
              <a:ahLst/>
              <a:cxnLst/>
              <a:rect l="l" t="t" r="r" b="b"/>
              <a:pathLst>
                <a:path w="1673" h="1506" extrusionOk="0">
                  <a:moveTo>
                    <a:pt x="848" y="1"/>
                  </a:moveTo>
                  <a:cubicBezTo>
                    <a:pt x="654" y="1"/>
                    <a:pt x="456"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31" y="62"/>
                    <a:pt x="1041" y="1"/>
                    <a:pt x="8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281381"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7"/>
            <p:cNvSpPr/>
            <p:nvPr/>
          </p:nvSpPr>
          <p:spPr>
            <a:xfrm>
              <a:off x="8446673" y="2742147"/>
              <a:ext cx="51949" cy="47506"/>
            </a:xfrm>
            <a:custGeom>
              <a:avLst/>
              <a:gdLst/>
              <a:ahLst/>
              <a:cxnLst/>
              <a:rect l="l" t="t" r="r" b="b"/>
              <a:pathLst>
                <a:path w="1672"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7"/>
            <p:cNvSpPr/>
            <p:nvPr/>
          </p:nvSpPr>
          <p:spPr>
            <a:xfrm>
              <a:off x="8611935" y="2576885"/>
              <a:ext cx="51980" cy="47475"/>
            </a:xfrm>
            <a:custGeom>
              <a:avLst/>
              <a:gdLst/>
              <a:ahLst/>
              <a:cxnLst/>
              <a:rect l="l" t="t" r="r" b="b"/>
              <a:pathLst>
                <a:path w="1673" h="1528"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a:off x="8446673"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a:off x="8611935" y="2907408"/>
              <a:ext cx="51980" cy="47506"/>
            </a:xfrm>
            <a:custGeom>
              <a:avLst/>
              <a:gdLst/>
              <a:ahLst/>
              <a:cxnLst/>
              <a:rect l="l" t="t" r="r" b="b"/>
              <a:pathLst>
                <a:path w="1673"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a:off x="8776264" y="2742395"/>
              <a:ext cx="51017" cy="47257"/>
            </a:xfrm>
            <a:custGeom>
              <a:avLst/>
              <a:gdLst/>
              <a:ahLst/>
              <a:cxnLst/>
              <a:rect l="l" t="t" r="r" b="b"/>
              <a:pathLst>
                <a:path w="1642" h="1521" extrusionOk="0">
                  <a:moveTo>
                    <a:pt x="821" y="0"/>
                  </a:moveTo>
                  <a:cubicBezTo>
                    <a:pt x="623" y="0"/>
                    <a:pt x="426" y="76"/>
                    <a:pt x="274" y="228"/>
                  </a:cubicBezTo>
                  <a:cubicBezTo>
                    <a:pt x="0" y="532"/>
                    <a:pt x="0" y="1019"/>
                    <a:pt x="274" y="1292"/>
                  </a:cubicBezTo>
                  <a:cubicBezTo>
                    <a:pt x="426" y="1444"/>
                    <a:pt x="623" y="1520"/>
                    <a:pt x="821" y="1520"/>
                  </a:cubicBezTo>
                  <a:cubicBezTo>
                    <a:pt x="1019" y="1520"/>
                    <a:pt x="1216" y="1444"/>
                    <a:pt x="1368" y="1292"/>
                  </a:cubicBezTo>
                  <a:cubicBezTo>
                    <a:pt x="1642" y="1019"/>
                    <a:pt x="1642" y="532"/>
                    <a:pt x="1368" y="228"/>
                  </a:cubicBezTo>
                  <a:cubicBezTo>
                    <a:pt x="1216" y="76"/>
                    <a:pt x="1019" y="0"/>
                    <a:pt x="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a:off x="8611935" y="3238894"/>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a:off x="8777196" y="3073384"/>
              <a:ext cx="51980" cy="46791"/>
            </a:xfrm>
            <a:custGeom>
              <a:avLst/>
              <a:gdLst/>
              <a:ahLst/>
              <a:cxnLst/>
              <a:rect l="l" t="t" r="r" b="b"/>
              <a:pathLst>
                <a:path w="1673" h="1506" extrusionOk="0">
                  <a:moveTo>
                    <a:pt x="825" y="1"/>
                  </a:moveTo>
                  <a:cubicBezTo>
                    <a:pt x="631" y="1"/>
                    <a:pt x="441" y="62"/>
                    <a:pt x="305" y="183"/>
                  </a:cubicBezTo>
                  <a:cubicBezTo>
                    <a:pt x="1" y="518"/>
                    <a:pt x="1" y="943"/>
                    <a:pt x="305" y="1278"/>
                  </a:cubicBezTo>
                  <a:cubicBezTo>
                    <a:pt x="457" y="1430"/>
                    <a:pt x="647" y="1506"/>
                    <a:pt x="837" y="1506"/>
                  </a:cubicBezTo>
                  <a:cubicBezTo>
                    <a:pt x="1027" y="1506"/>
                    <a:pt x="1217" y="1430"/>
                    <a:pt x="1368" y="1278"/>
                  </a:cubicBezTo>
                  <a:cubicBezTo>
                    <a:pt x="1672" y="943"/>
                    <a:pt x="1672" y="518"/>
                    <a:pt x="1368" y="183"/>
                  </a:cubicBezTo>
                  <a:cubicBezTo>
                    <a:pt x="1217" y="62"/>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7"/>
            <p:cNvSpPr/>
            <p:nvPr/>
          </p:nvSpPr>
          <p:spPr>
            <a:xfrm>
              <a:off x="8942457"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7"/>
            <p:cNvSpPr/>
            <p:nvPr/>
          </p:nvSpPr>
          <p:spPr>
            <a:xfrm>
              <a:off x="8777196" y="3404186"/>
              <a:ext cx="51980" cy="46543"/>
            </a:xfrm>
            <a:custGeom>
              <a:avLst/>
              <a:gdLst/>
              <a:ahLst/>
              <a:cxnLst/>
              <a:rect l="l" t="t" r="r" b="b"/>
              <a:pathLst>
                <a:path w="1673" h="1498" extrusionOk="0">
                  <a:moveTo>
                    <a:pt x="825" y="0"/>
                  </a:moveTo>
                  <a:cubicBezTo>
                    <a:pt x="631" y="0"/>
                    <a:pt x="441" y="68"/>
                    <a:pt x="305" y="205"/>
                  </a:cubicBezTo>
                  <a:cubicBezTo>
                    <a:pt x="1" y="509"/>
                    <a:pt x="1" y="965"/>
                    <a:pt x="305" y="1269"/>
                  </a:cubicBezTo>
                  <a:cubicBezTo>
                    <a:pt x="457" y="1421"/>
                    <a:pt x="647" y="1497"/>
                    <a:pt x="837" y="1497"/>
                  </a:cubicBezTo>
                  <a:cubicBezTo>
                    <a:pt x="1027" y="1497"/>
                    <a:pt x="1217" y="1421"/>
                    <a:pt x="1368" y="1269"/>
                  </a:cubicBezTo>
                  <a:cubicBezTo>
                    <a:pt x="1672" y="965"/>
                    <a:pt x="1672" y="509"/>
                    <a:pt x="1368" y="205"/>
                  </a:cubicBezTo>
                  <a:cubicBezTo>
                    <a:pt x="1217" y="68"/>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8942457" y="3238894"/>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9107750"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7"/>
            <p:cNvSpPr/>
            <p:nvPr/>
          </p:nvSpPr>
          <p:spPr>
            <a:xfrm>
              <a:off x="8282344" y="3237713"/>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7"/>
            <p:cNvSpPr/>
            <p:nvPr/>
          </p:nvSpPr>
          <p:spPr>
            <a:xfrm>
              <a:off x="8446673" y="3404404"/>
              <a:ext cx="51949" cy="46543"/>
            </a:xfrm>
            <a:custGeom>
              <a:avLst/>
              <a:gdLst/>
              <a:ahLst/>
              <a:cxnLst/>
              <a:rect l="l" t="t" r="r" b="b"/>
              <a:pathLst>
                <a:path w="1672" h="1498" extrusionOk="0">
                  <a:moveTo>
                    <a:pt x="836" y="1"/>
                  </a:moveTo>
                  <a:cubicBezTo>
                    <a:pt x="646" y="1"/>
                    <a:pt x="456" y="77"/>
                    <a:pt x="304" y="229"/>
                  </a:cubicBezTo>
                  <a:cubicBezTo>
                    <a:pt x="0" y="533"/>
                    <a:pt x="0" y="988"/>
                    <a:pt x="304" y="1292"/>
                  </a:cubicBezTo>
                  <a:cubicBezTo>
                    <a:pt x="441" y="1429"/>
                    <a:pt x="631" y="1498"/>
                    <a:pt x="825" y="1498"/>
                  </a:cubicBezTo>
                  <a:cubicBezTo>
                    <a:pt x="1018" y="1498"/>
                    <a:pt x="1216" y="1429"/>
                    <a:pt x="1368" y="1292"/>
                  </a:cubicBezTo>
                  <a:cubicBezTo>
                    <a:pt x="1672" y="988"/>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7"/>
            <p:cNvSpPr/>
            <p:nvPr/>
          </p:nvSpPr>
          <p:spPr>
            <a:xfrm>
              <a:off x="8611935" y="3569665"/>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41" y="1445"/>
                    <a:pt x="631" y="1521"/>
                    <a:pt x="825" y="1521"/>
                  </a:cubicBezTo>
                  <a:cubicBezTo>
                    <a:pt x="1019"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17"/>
          <p:cNvGrpSpPr/>
          <p:nvPr/>
        </p:nvGrpSpPr>
        <p:grpSpPr>
          <a:xfrm rot="10800000" flipH="1">
            <a:off x="6036655" y="856786"/>
            <a:ext cx="1038857" cy="1038888"/>
            <a:chOff x="5881689" y="3300040"/>
            <a:chExt cx="1038857" cy="1038888"/>
          </a:xfrm>
        </p:grpSpPr>
        <p:sp>
          <p:nvSpPr>
            <p:cNvPr id="810" name="Google Shape;810;p17"/>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1" name="Google Shape;811;p17"/>
            <p:cNvGrpSpPr/>
            <p:nvPr/>
          </p:nvGrpSpPr>
          <p:grpSpPr>
            <a:xfrm>
              <a:off x="5881689" y="3300040"/>
              <a:ext cx="1038857" cy="1038888"/>
              <a:chOff x="5881689" y="3300040"/>
              <a:chExt cx="1038857" cy="1038888"/>
            </a:xfrm>
          </p:grpSpPr>
          <p:sp>
            <p:nvSpPr>
              <p:cNvPr id="812" name="Google Shape;812;p17"/>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7"/>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7"/>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7"/>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7"/>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7"/>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7" name="Google Shape;827;p17"/>
          <p:cNvGrpSpPr/>
          <p:nvPr/>
        </p:nvGrpSpPr>
        <p:grpSpPr>
          <a:xfrm rot="10800000" flipH="1">
            <a:off x="6977808" y="-49413"/>
            <a:ext cx="1038857" cy="1039820"/>
            <a:chOff x="7203842" y="4586307"/>
            <a:chExt cx="1038857" cy="1039820"/>
          </a:xfrm>
        </p:grpSpPr>
        <p:sp>
          <p:nvSpPr>
            <p:cNvPr id="828" name="Google Shape;828;p17"/>
            <p:cNvSpPr/>
            <p:nvPr/>
          </p:nvSpPr>
          <p:spPr>
            <a:xfrm>
              <a:off x="7203842" y="5083054"/>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7366276" y="4917078"/>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7531537" y="4751816"/>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7699657" y="4586307"/>
              <a:ext cx="47226" cy="47257"/>
            </a:xfrm>
            <a:custGeom>
              <a:avLst/>
              <a:gdLst/>
              <a:ahLst/>
              <a:cxnLst/>
              <a:rect l="l" t="t" r="r" b="b"/>
              <a:pathLst>
                <a:path w="1520" h="1521" extrusionOk="0">
                  <a:moveTo>
                    <a:pt x="760" y="1"/>
                  </a:moveTo>
                  <a:cubicBezTo>
                    <a:pt x="335" y="1"/>
                    <a:pt x="0" y="335"/>
                    <a:pt x="0" y="761"/>
                  </a:cubicBezTo>
                  <a:cubicBezTo>
                    <a:pt x="0" y="1156"/>
                    <a:pt x="335" y="1520"/>
                    <a:pt x="760" y="1520"/>
                  </a:cubicBezTo>
                  <a:cubicBezTo>
                    <a:pt x="1186" y="1520"/>
                    <a:pt x="1520" y="115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7"/>
            <p:cNvSpPr/>
            <p:nvPr/>
          </p:nvSpPr>
          <p:spPr>
            <a:xfrm>
              <a:off x="7531537" y="5082339"/>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7"/>
            <p:cNvSpPr/>
            <p:nvPr/>
          </p:nvSpPr>
          <p:spPr>
            <a:xfrm>
              <a:off x="7696799" y="4917078"/>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7862091" y="4751816"/>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7696799" y="5247632"/>
              <a:ext cx="51980" cy="46543"/>
            </a:xfrm>
            <a:custGeom>
              <a:avLst/>
              <a:gdLst/>
              <a:ahLst/>
              <a:cxnLst/>
              <a:rect l="l" t="t" r="r" b="b"/>
              <a:pathLst>
                <a:path w="1673" h="1498" extrusionOk="0">
                  <a:moveTo>
                    <a:pt x="825" y="0"/>
                  </a:moveTo>
                  <a:cubicBezTo>
                    <a:pt x="632" y="0"/>
                    <a:pt x="442" y="69"/>
                    <a:pt x="305" y="205"/>
                  </a:cubicBezTo>
                  <a:cubicBezTo>
                    <a:pt x="1" y="509"/>
                    <a:pt x="1" y="965"/>
                    <a:pt x="305" y="1269"/>
                  </a:cubicBezTo>
                  <a:cubicBezTo>
                    <a:pt x="457" y="1421"/>
                    <a:pt x="647" y="1497"/>
                    <a:pt x="837" y="1497"/>
                  </a:cubicBezTo>
                  <a:cubicBezTo>
                    <a:pt x="1027" y="1497"/>
                    <a:pt x="1217" y="1421"/>
                    <a:pt x="1369" y="1269"/>
                  </a:cubicBezTo>
                  <a:cubicBezTo>
                    <a:pt x="1673" y="965"/>
                    <a:pt x="1673" y="509"/>
                    <a:pt x="1369" y="205"/>
                  </a:cubicBezTo>
                  <a:cubicBezTo>
                    <a:pt x="1217" y="69"/>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7"/>
            <p:cNvSpPr/>
            <p:nvPr/>
          </p:nvSpPr>
          <p:spPr>
            <a:xfrm>
              <a:off x="7862091" y="5082339"/>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7"/>
            <p:cNvSpPr/>
            <p:nvPr/>
          </p:nvSpPr>
          <p:spPr>
            <a:xfrm>
              <a:off x="8027352" y="4917078"/>
              <a:ext cx="51980" cy="46543"/>
            </a:xfrm>
            <a:custGeom>
              <a:avLst/>
              <a:gdLst/>
              <a:ahLst/>
              <a:cxnLst/>
              <a:rect l="l" t="t" r="r" b="b"/>
              <a:pathLst>
                <a:path w="1673"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7862091" y="5412893"/>
              <a:ext cx="51949" cy="46543"/>
            </a:xfrm>
            <a:custGeom>
              <a:avLst/>
              <a:gdLst/>
              <a:ahLst/>
              <a:cxnLst/>
              <a:rect l="l" t="t" r="r" b="b"/>
              <a:pathLst>
                <a:path w="1672" h="1498" extrusionOk="0">
                  <a:moveTo>
                    <a:pt x="836" y="0"/>
                  </a:moveTo>
                  <a:cubicBezTo>
                    <a:pt x="646" y="0"/>
                    <a:pt x="456" y="69"/>
                    <a:pt x="304" y="206"/>
                  </a:cubicBezTo>
                  <a:cubicBezTo>
                    <a:pt x="0" y="510"/>
                    <a:pt x="0" y="965"/>
                    <a:pt x="304" y="1269"/>
                  </a:cubicBezTo>
                  <a:cubicBezTo>
                    <a:pt x="456" y="1421"/>
                    <a:pt x="646" y="1497"/>
                    <a:pt x="836" y="1497"/>
                  </a:cubicBezTo>
                  <a:cubicBezTo>
                    <a:pt x="1026" y="1497"/>
                    <a:pt x="1216" y="1421"/>
                    <a:pt x="1368" y="1269"/>
                  </a:cubicBezTo>
                  <a:cubicBezTo>
                    <a:pt x="1672" y="965"/>
                    <a:pt x="1672" y="510"/>
                    <a:pt x="1368" y="206"/>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8027352" y="5247632"/>
              <a:ext cx="51980" cy="46543"/>
            </a:xfrm>
            <a:custGeom>
              <a:avLst/>
              <a:gdLst/>
              <a:ahLst/>
              <a:cxnLst/>
              <a:rect l="l" t="t" r="r" b="b"/>
              <a:pathLst>
                <a:path w="1673" h="1498" extrusionOk="0">
                  <a:moveTo>
                    <a:pt x="836" y="0"/>
                  </a:moveTo>
                  <a:cubicBezTo>
                    <a:pt x="646" y="0"/>
                    <a:pt x="456" y="69"/>
                    <a:pt x="304" y="205"/>
                  </a:cubicBezTo>
                  <a:cubicBezTo>
                    <a:pt x="0" y="509"/>
                    <a:pt x="0" y="965"/>
                    <a:pt x="304" y="1269"/>
                  </a:cubicBezTo>
                  <a:cubicBezTo>
                    <a:pt x="456" y="1421"/>
                    <a:pt x="646" y="1497"/>
                    <a:pt x="836" y="1497"/>
                  </a:cubicBezTo>
                  <a:cubicBezTo>
                    <a:pt x="1026" y="1497"/>
                    <a:pt x="1216" y="1421"/>
                    <a:pt x="1368" y="1269"/>
                  </a:cubicBezTo>
                  <a:cubicBezTo>
                    <a:pt x="1672" y="965"/>
                    <a:pt x="1672" y="509"/>
                    <a:pt x="1368" y="205"/>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7"/>
            <p:cNvSpPr/>
            <p:nvPr/>
          </p:nvSpPr>
          <p:spPr>
            <a:xfrm>
              <a:off x="8195441" y="5083054"/>
              <a:ext cx="47257" cy="47257"/>
            </a:xfrm>
            <a:custGeom>
              <a:avLst/>
              <a:gdLst/>
              <a:ahLst/>
              <a:cxnLst/>
              <a:rect l="l" t="t" r="r" b="b"/>
              <a:pathLst>
                <a:path w="1521" h="1521" extrusionOk="0">
                  <a:moveTo>
                    <a:pt x="761" y="1"/>
                  </a:moveTo>
                  <a:cubicBezTo>
                    <a:pt x="335" y="1"/>
                    <a:pt x="1" y="335"/>
                    <a:pt x="1" y="761"/>
                  </a:cubicBezTo>
                  <a:cubicBezTo>
                    <a:pt x="1" y="1186"/>
                    <a:pt x="335" y="1521"/>
                    <a:pt x="761" y="1521"/>
                  </a:cubicBezTo>
                  <a:cubicBezTo>
                    <a:pt x="1186" y="1521"/>
                    <a:pt x="1521" y="1186"/>
                    <a:pt x="1521" y="761"/>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7"/>
            <p:cNvSpPr/>
            <p:nvPr/>
          </p:nvSpPr>
          <p:spPr>
            <a:xfrm>
              <a:off x="7366276" y="5247849"/>
              <a:ext cx="51980" cy="46543"/>
            </a:xfrm>
            <a:custGeom>
              <a:avLst/>
              <a:gdLst/>
              <a:ahLst/>
              <a:cxnLst/>
              <a:rect l="l" t="t" r="r" b="b"/>
              <a:pathLst>
                <a:path w="1673" h="1498" extrusionOk="0">
                  <a:moveTo>
                    <a:pt x="836" y="1"/>
                  </a:moveTo>
                  <a:cubicBezTo>
                    <a:pt x="646" y="1"/>
                    <a:pt x="456" y="77"/>
                    <a:pt x="304" y="229"/>
                  </a:cubicBezTo>
                  <a:cubicBezTo>
                    <a:pt x="0" y="533"/>
                    <a:pt x="0" y="989"/>
                    <a:pt x="304" y="1293"/>
                  </a:cubicBezTo>
                  <a:cubicBezTo>
                    <a:pt x="441" y="1429"/>
                    <a:pt x="631" y="1498"/>
                    <a:pt x="825" y="1498"/>
                  </a:cubicBezTo>
                  <a:cubicBezTo>
                    <a:pt x="1019" y="1498"/>
                    <a:pt x="1216" y="1429"/>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7"/>
            <p:cNvSpPr/>
            <p:nvPr/>
          </p:nvSpPr>
          <p:spPr>
            <a:xfrm>
              <a:off x="7531537" y="5413141"/>
              <a:ext cx="51980" cy="47226"/>
            </a:xfrm>
            <a:custGeom>
              <a:avLst/>
              <a:gdLst/>
              <a:ahLst/>
              <a:cxnLst/>
              <a:rect l="l" t="t" r="r" b="b"/>
              <a:pathLst>
                <a:path w="1673" h="1520" extrusionOk="0">
                  <a:moveTo>
                    <a:pt x="837" y="0"/>
                  </a:moveTo>
                  <a:cubicBezTo>
                    <a:pt x="647" y="0"/>
                    <a:pt x="457" y="76"/>
                    <a:pt x="305" y="228"/>
                  </a:cubicBezTo>
                  <a:cubicBezTo>
                    <a:pt x="1" y="532"/>
                    <a:pt x="1" y="988"/>
                    <a:pt x="305" y="1292"/>
                  </a:cubicBezTo>
                  <a:cubicBezTo>
                    <a:pt x="441" y="1444"/>
                    <a:pt x="631" y="1520"/>
                    <a:pt x="825" y="1520"/>
                  </a:cubicBezTo>
                  <a:cubicBezTo>
                    <a:pt x="1019"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7"/>
            <p:cNvSpPr/>
            <p:nvPr/>
          </p:nvSpPr>
          <p:spPr>
            <a:xfrm>
              <a:off x="7699657" y="5578869"/>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17"/>
          <p:cNvGrpSpPr/>
          <p:nvPr/>
        </p:nvGrpSpPr>
        <p:grpSpPr>
          <a:xfrm flipH="1">
            <a:off x="-651379" y="1358118"/>
            <a:ext cx="5893047" cy="4073184"/>
            <a:chOff x="3747367" y="1410331"/>
            <a:chExt cx="5893047" cy="4073184"/>
          </a:xfrm>
        </p:grpSpPr>
        <p:sp>
          <p:nvSpPr>
            <p:cNvPr id="845" name="Google Shape;845;p17"/>
            <p:cNvSpPr/>
            <p:nvPr/>
          </p:nvSpPr>
          <p:spPr>
            <a:xfrm>
              <a:off x="8336157" y="3724083"/>
              <a:ext cx="434452" cy="503396"/>
            </a:xfrm>
            <a:custGeom>
              <a:avLst/>
              <a:gdLst/>
              <a:ahLst/>
              <a:cxnLst/>
              <a:rect l="l" t="t" r="r" b="b"/>
              <a:pathLst>
                <a:path w="13983" h="16202" extrusionOk="0">
                  <a:moveTo>
                    <a:pt x="6992" y="1"/>
                  </a:moveTo>
                  <a:lnTo>
                    <a:pt x="1" y="4074"/>
                  </a:lnTo>
                  <a:lnTo>
                    <a:pt x="1" y="12128"/>
                  </a:lnTo>
                  <a:lnTo>
                    <a:pt x="6992" y="16201"/>
                  </a:lnTo>
                  <a:lnTo>
                    <a:pt x="13983" y="12159"/>
                  </a:lnTo>
                  <a:lnTo>
                    <a:pt x="13983" y="4074"/>
                  </a:lnTo>
                  <a:lnTo>
                    <a:pt x="699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7"/>
            <p:cNvSpPr/>
            <p:nvPr/>
          </p:nvSpPr>
          <p:spPr>
            <a:xfrm>
              <a:off x="8988751" y="3850631"/>
              <a:ext cx="434452" cy="501501"/>
            </a:xfrm>
            <a:custGeom>
              <a:avLst/>
              <a:gdLst/>
              <a:ahLst/>
              <a:cxnLst/>
              <a:rect l="l" t="t" r="r" b="b"/>
              <a:pathLst>
                <a:path w="13983" h="16141" extrusionOk="0">
                  <a:moveTo>
                    <a:pt x="0" y="12128"/>
                  </a:moveTo>
                  <a:lnTo>
                    <a:pt x="6991" y="16141"/>
                  </a:lnTo>
                  <a:lnTo>
                    <a:pt x="13982" y="12128"/>
                  </a:lnTo>
                  <a:lnTo>
                    <a:pt x="13982" y="4013"/>
                  </a:lnTo>
                  <a:lnTo>
                    <a:pt x="6991" y="1"/>
                  </a:lnTo>
                  <a:lnTo>
                    <a:pt x="0" y="401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7"/>
            <p:cNvSpPr/>
            <p:nvPr/>
          </p:nvSpPr>
          <p:spPr>
            <a:xfrm>
              <a:off x="7899872" y="4478649"/>
              <a:ext cx="436316" cy="501501"/>
            </a:xfrm>
            <a:custGeom>
              <a:avLst/>
              <a:gdLst/>
              <a:ahLst/>
              <a:cxnLst/>
              <a:rect l="l" t="t" r="r" b="b"/>
              <a:pathLst>
                <a:path w="14043" h="16141" extrusionOk="0">
                  <a:moveTo>
                    <a:pt x="14043" y="12128"/>
                  </a:moveTo>
                  <a:lnTo>
                    <a:pt x="6991" y="16141"/>
                  </a:lnTo>
                  <a:lnTo>
                    <a:pt x="0" y="12128"/>
                  </a:lnTo>
                  <a:lnTo>
                    <a:pt x="0" y="4013"/>
                  </a:lnTo>
                  <a:lnTo>
                    <a:pt x="7052" y="1"/>
                  </a:lnTo>
                  <a:lnTo>
                    <a:pt x="14043" y="401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7"/>
            <p:cNvSpPr/>
            <p:nvPr/>
          </p:nvSpPr>
          <p:spPr>
            <a:xfrm>
              <a:off x="7030068" y="4980119"/>
              <a:ext cx="434452" cy="503396"/>
            </a:xfrm>
            <a:custGeom>
              <a:avLst/>
              <a:gdLst/>
              <a:ahLst/>
              <a:cxnLst/>
              <a:rect l="l" t="t" r="r" b="b"/>
              <a:pathLst>
                <a:path w="13983" h="16202" extrusionOk="0">
                  <a:moveTo>
                    <a:pt x="6992" y="1"/>
                  </a:moveTo>
                  <a:lnTo>
                    <a:pt x="1" y="4074"/>
                  </a:lnTo>
                  <a:lnTo>
                    <a:pt x="1" y="12128"/>
                  </a:lnTo>
                  <a:lnTo>
                    <a:pt x="6992" y="16201"/>
                  </a:lnTo>
                  <a:lnTo>
                    <a:pt x="13983" y="12128"/>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7"/>
            <p:cNvSpPr/>
            <p:nvPr/>
          </p:nvSpPr>
          <p:spPr>
            <a:xfrm>
              <a:off x="9205962" y="4980119"/>
              <a:ext cx="434452" cy="503396"/>
            </a:xfrm>
            <a:custGeom>
              <a:avLst/>
              <a:gdLst/>
              <a:ahLst/>
              <a:cxnLst/>
              <a:rect l="l" t="t" r="r" b="b"/>
              <a:pathLst>
                <a:path w="13983" h="16202" extrusionOk="0">
                  <a:moveTo>
                    <a:pt x="6991" y="1"/>
                  </a:moveTo>
                  <a:lnTo>
                    <a:pt x="0" y="4074"/>
                  </a:lnTo>
                  <a:lnTo>
                    <a:pt x="0" y="12128"/>
                  </a:lnTo>
                  <a:lnTo>
                    <a:pt x="6991" y="16201"/>
                  </a:lnTo>
                  <a:lnTo>
                    <a:pt x="13982" y="12128"/>
                  </a:lnTo>
                  <a:lnTo>
                    <a:pt x="13982" y="4043"/>
                  </a:lnTo>
                  <a:lnTo>
                    <a:pt x="6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7"/>
            <p:cNvSpPr/>
            <p:nvPr/>
          </p:nvSpPr>
          <p:spPr>
            <a:xfrm>
              <a:off x="8770578" y="4980119"/>
              <a:ext cx="435415" cy="503396"/>
            </a:xfrm>
            <a:custGeom>
              <a:avLst/>
              <a:gdLst/>
              <a:ahLst/>
              <a:cxnLst/>
              <a:rect l="l" t="t" r="r" b="b"/>
              <a:pathLst>
                <a:path w="14014" h="16202" extrusionOk="0">
                  <a:moveTo>
                    <a:pt x="1" y="12128"/>
                  </a:moveTo>
                  <a:lnTo>
                    <a:pt x="7022" y="16201"/>
                  </a:lnTo>
                  <a:lnTo>
                    <a:pt x="14013" y="12128"/>
                  </a:lnTo>
                  <a:lnTo>
                    <a:pt x="14013" y="4043"/>
                  </a:lnTo>
                  <a:lnTo>
                    <a:pt x="699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7"/>
            <p:cNvSpPr/>
            <p:nvPr/>
          </p:nvSpPr>
          <p:spPr>
            <a:xfrm>
              <a:off x="8988751" y="4603302"/>
              <a:ext cx="434452" cy="502464"/>
            </a:xfrm>
            <a:custGeom>
              <a:avLst/>
              <a:gdLst/>
              <a:ahLst/>
              <a:cxnLst/>
              <a:rect l="l" t="t" r="r" b="b"/>
              <a:pathLst>
                <a:path w="13983" h="16172" extrusionOk="0">
                  <a:moveTo>
                    <a:pt x="0" y="12129"/>
                  </a:moveTo>
                  <a:lnTo>
                    <a:pt x="6991" y="16171"/>
                  </a:lnTo>
                  <a:lnTo>
                    <a:pt x="13982"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7"/>
            <p:cNvSpPr/>
            <p:nvPr/>
          </p:nvSpPr>
          <p:spPr>
            <a:xfrm>
              <a:off x="8553368" y="4603302"/>
              <a:ext cx="435415" cy="502464"/>
            </a:xfrm>
            <a:custGeom>
              <a:avLst/>
              <a:gdLst/>
              <a:ahLst/>
              <a:cxnLst/>
              <a:rect l="l" t="t" r="r" b="b"/>
              <a:pathLst>
                <a:path w="14014" h="16172" extrusionOk="0">
                  <a:moveTo>
                    <a:pt x="6992" y="1"/>
                  </a:moveTo>
                  <a:lnTo>
                    <a:pt x="1" y="4043"/>
                  </a:lnTo>
                  <a:lnTo>
                    <a:pt x="1" y="12129"/>
                  </a:lnTo>
                  <a:lnTo>
                    <a:pt x="6992" y="16171"/>
                  </a:lnTo>
                  <a:lnTo>
                    <a:pt x="14013" y="12129"/>
                  </a:lnTo>
                  <a:lnTo>
                    <a:pt x="13983" y="4043"/>
                  </a:lnTo>
                  <a:lnTo>
                    <a:pt x="699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7"/>
            <p:cNvSpPr/>
            <p:nvPr/>
          </p:nvSpPr>
          <p:spPr>
            <a:xfrm>
              <a:off x="8117083" y="4603302"/>
              <a:ext cx="436316" cy="502464"/>
            </a:xfrm>
            <a:custGeom>
              <a:avLst/>
              <a:gdLst/>
              <a:ahLst/>
              <a:cxnLst/>
              <a:rect l="l" t="t" r="r" b="b"/>
              <a:pathLst>
                <a:path w="14043" h="16172" extrusionOk="0">
                  <a:moveTo>
                    <a:pt x="0" y="12129"/>
                  </a:moveTo>
                  <a:lnTo>
                    <a:pt x="7052" y="16171"/>
                  </a:lnTo>
                  <a:lnTo>
                    <a:pt x="14043" y="12129"/>
                  </a:lnTo>
                  <a:lnTo>
                    <a:pt x="14043" y="4043"/>
                  </a:lnTo>
                  <a:lnTo>
                    <a:pt x="7052" y="1"/>
                  </a:lnTo>
                  <a:lnTo>
                    <a:pt x="0" y="404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7"/>
            <p:cNvSpPr/>
            <p:nvPr/>
          </p:nvSpPr>
          <p:spPr>
            <a:xfrm>
              <a:off x="7899872" y="4980119"/>
              <a:ext cx="436316" cy="503396"/>
            </a:xfrm>
            <a:custGeom>
              <a:avLst/>
              <a:gdLst/>
              <a:ahLst/>
              <a:cxnLst/>
              <a:rect l="l" t="t" r="r" b="b"/>
              <a:pathLst>
                <a:path w="14043" h="16202" extrusionOk="0">
                  <a:moveTo>
                    <a:pt x="0" y="12128"/>
                  </a:moveTo>
                  <a:lnTo>
                    <a:pt x="7052" y="16201"/>
                  </a:lnTo>
                  <a:lnTo>
                    <a:pt x="14043" y="12128"/>
                  </a:lnTo>
                  <a:lnTo>
                    <a:pt x="14043" y="4043"/>
                  </a:lnTo>
                  <a:lnTo>
                    <a:pt x="6991" y="1"/>
                  </a:lnTo>
                  <a:lnTo>
                    <a:pt x="0" y="4074"/>
                  </a:lnTo>
                  <a:close/>
                </a:path>
              </a:pathLst>
            </a:custGeom>
            <a:solidFill>
              <a:srgbClr val="55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7"/>
            <p:cNvSpPr/>
            <p:nvPr/>
          </p:nvSpPr>
          <p:spPr>
            <a:xfrm>
              <a:off x="7464488" y="4980119"/>
              <a:ext cx="435415" cy="503396"/>
            </a:xfrm>
            <a:custGeom>
              <a:avLst/>
              <a:gdLst/>
              <a:ahLst/>
              <a:cxnLst/>
              <a:rect l="l" t="t" r="r" b="b"/>
              <a:pathLst>
                <a:path w="14014" h="16202" extrusionOk="0">
                  <a:moveTo>
                    <a:pt x="31" y="12128"/>
                  </a:moveTo>
                  <a:lnTo>
                    <a:pt x="7022" y="16201"/>
                  </a:lnTo>
                  <a:lnTo>
                    <a:pt x="14013" y="12128"/>
                  </a:lnTo>
                  <a:lnTo>
                    <a:pt x="14013" y="4043"/>
                  </a:lnTo>
                  <a:lnTo>
                    <a:pt x="702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7"/>
            <p:cNvSpPr/>
            <p:nvPr/>
          </p:nvSpPr>
          <p:spPr>
            <a:xfrm>
              <a:off x="6160294" y="4977046"/>
              <a:ext cx="434452" cy="503396"/>
            </a:xfrm>
            <a:custGeom>
              <a:avLst/>
              <a:gdLst/>
              <a:ahLst/>
              <a:cxnLst/>
              <a:rect l="l" t="t" r="r" b="b"/>
              <a:pathLst>
                <a:path w="13983" h="16202" extrusionOk="0">
                  <a:moveTo>
                    <a:pt x="0" y="12128"/>
                  </a:moveTo>
                  <a:lnTo>
                    <a:pt x="6991" y="16201"/>
                  </a:lnTo>
                  <a:lnTo>
                    <a:pt x="13982" y="12128"/>
                  </a:lnTo>
                  <a:lnTo>
                    <a:pt x="13982" y="4043"/>
                  </a:lnTo>
                  <a:lnTo>
                    <a:pt x="6991" y="1"/>
                  </a:lnTo>
                  <a:lnTo>
                    <a:pt x="0" y="40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7"/>
            <p:cNvSpPr/>
            <p:nvPr/>
          </p:nvSpPr>
          <p:spPr>
            <a:xfrm>
              <a:off x="6377504" y="4603302"/>
              <a:ext cx="435384" cy="502464"/>
            </a:xfrm>
            <a:custGeom>
              <a:avLst/>
              <a:gdLst/>
              <a:ahLst/>
              <a:cxnLst/>
              <a:rect l="l" t="t" r="r" b="b"/>
              <a:pathLst>
                <a:path w="14013" h="16172" extrusionOk="0">
                  <a:moveTo>
                    <a:pt x="0" y="12129"/>
                  </a:moveTo>
                  <a:lnTo>
                    <a:pt x="6991" y="16171"/>
                  </a:lnTo>
                  <a:lnTo>
                    <a:pt x="14013"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7"/>
            <p:cNvSpPr/>
            <p:nvPr/>
          </p:nvSpPr>
          <p:spPr>
            <a:xfrm>
              <a:off x="5942120" y="4603302"/>
              <a:ext cx="435415" cy="502464"/>
            </a:xfrm>
            <a:custGeom>
              <a:avLst/>
              <a:gdLst/>
              <a:ahLst/>
              <a:cxnLst/>
              <a:rect l="l" t="t" r="r" b="b"/>
              <a:pathLst>
                <a:path w="14014" h="16172" extrusionOk="0">
                  <a:moveTo>
                    <a:pt x="31" y="12129"/>
                  </a:moveTo>
                  <a:lnTo>
                    <a:pt x="7022" y="16171"/>
                  </a:lnTo>
                  <a:lnTo>
                    <a:pt x="14013" y="12129"/>
                  </a:lnTo>
                  <a:lnTo>
                    <a:pt x="14013" y="4043"/>
                  </a:lnTo>
                  <a:lnTo>
                    <a:pt x="7022" y="1"/>
                  </a:lnTo>
                  <a:lnTo>
                    <a:pt x="1"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7"/>
            <p:cNvSpPr/>
            <p:nvPr/>
          </p:nvSpPr>
          <p:spPr>
            <a:xfrm>
              <a:off x="5507700" y="4603302"/>
              <a:ext cx="434452" cy="502464"/>
            </a:xfrm>
            <a:custGeom>
              <a:avLst/>
              <a:gdLst/>
              <a:ahLst/>
              <a:cxnLst/>
              <a:rect l="l" t="t" r="r" b="b"/>
              <a:pathLst>
                <a:path w="13983" h="16172" extrusionOk="0">
                  <a:moveTo>
                    <a:pt x="6992" y="1"/>
                  </a:moveTo>
                  <a:lnTo>
                    <a:pt x="1" y="4043"/>
                  </a:lnTo>
                  <a:lnTo>
                    <a:pt x="1" y="12129"/>
                  </a:lnTo>
                  <a:lnTo>
                    <a:pt x="6992" y="16171"/>
                  </a:lnTo>
                  <a:lnTo>
                    <a:pt x="13983" y="12129"/>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7"/>
            <p:cNvSpPr/>
            <p:nvPr/>
          </p:nvSpPr>
          <p:spPr>
            <a:xfrm>
              <a:off x="5290489" y="4980119"/>
              <a:ext cx="434452" cy="503396"/>
            </a:xfrm>
            <a:custGeom>
              <a:avLst/>
              <a:gdLst/>
              <a:ahLst/>
              <a:cxnLst/>
              <a:rect l="l" t="t" r="r" b="b"/>
              <a:pathLst>
                <a:path w="13983" h="16202" extrusionOk="0">
                  <a:moveTo>
                    <a:pt x="1" y="12128"/>
                  </a:moveTo>
                  <a:lnTo>
                    <a:pt x="6992" y="16201"/>
                  </a:lnTo>
                  <a:lnTo>
                    <a:pt x="13983" y="12128"/>
                  </a:lnTo>
                  <a:lnTo>
                    <a:pt x="13983" y="4043"/>
                  </a:lnTo>
                  <a:lnTo>
                    <a:pt x="6992" y="1"/>
                  </a:lnTo>
                  <a:lnTo>
                    <a:pt x="1" y="40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7"/>
            <p:cNvSpPr/>
            <p:nvPr/>
          </p:nvSpPr>
          <p:spPr>
            <a:xfrm>
              <a:off x="8770578" y="4227448"/>
              <a:ext cx="435415" cy="501501"/>
            </a:xfrm>
            <a:custGeom>
              <a:avLst/>
              <a:gdLst/>
              <a:ahLst/>
              <a:cxnLst/>
              <a:rect l="l" t="t" r="r" b="b"/>
              <a:pathLst>
                <a:path w="14014" h="16141" extrusionOk="0">
                  <a:moveTo>
                    <a:pt x="1" y="12098"/>
                  </a:moveTo>
                  <a:lnTo>
                    <a:pt x="7022" y="16140"/>
                  </a:lnTo>
                  <a:lnTo>
                    <a:pt x="14013" y="12098"/>
                  </a:lnTo>
                  <a:lnTo>
                    <a:pt x="14013" y="4013"/>
                  </a:lnTo>
                  <a:lnTo>
                    <a:pt x="6992" y="0"/>
                  </a:lnTo>
                  <a:lnTo>
                    <a:pt x="1"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7"/>
            <p:cNvSpPr/>
            <p:nvPr/>
          </p:nvSpPr>
          <p:spPr>
            <a:xfrm>
              <a:off x="8553368" y="3850631"/>
              <a:ext cx="435415" cy="501501"/>
            </a:xfrm>
            <a:custGeom>
              <a:avLst/>
              <a:gdLst/>
              <a:ahLst/>
              <a:cxnLst/>
              <a:rect l="l" t="t" r="r" b="b"/>
              <a:pathLst>
                <a:path w="14014" h="16141" extrusionOk="0">
                  <a:moveTo>
                    <a:pt x="1" y="12128"/>
                  </a:moveTo>
                  <a:lnTo>
                    <a:pt x="6992" y="16141"/>
                  </a:lnTo>
                  <a:lnTo>
                    <a:pt x="14013" y="12128"/>
                  </a:lnTo>
                  <a:lnTo>
                    <a:pt x="13983" y="4013"/>
                  </a:lnTo>
                  <a:lnTo>
                    <a:pt x="6992" y="1"/>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7"/>
            <p:cNvSpPr/>
            <p:nvPr/>
          </p:nvSpPr>
          <p:spPr>
            <a:xfrm>
              <a:off x="7899872" y="4227448"/>
              <a:ext cx="436316" cy="501501"/>
            </a:xfrm>
            <a:custGeom>
              <a:avLst/>
              <a:gdLst/>
              <a:ahLst/>
              <a:cxnLst/>
              <a:rect l="l" t="t" r="r" b="b"/>
              <a:pathLst>
                <a:path w="14043" h="16141" extrusionOk="0">
                  <a:moveTo>
                    <a:pt x="6991" y="0"/>
                  </a:moveTo>
                  <a:lnTo>
                    <a:pt x="0" y="4013"/>
                  </a:lnTo>
                  <a:lnTo>
                    <a:pt x="0" y="12098"/>
                  </a:lnTo>
                  <a:lnTo>
                    <a:pt x="7052" y="16140"/>
                  </a:lnTo>
                  <a:lnTo>
                    <a:pt x="14043" y="12098"/>
                  </a:lnTo>
                  <a:lnTo>
                    <a:pt x="14043" y="4013"/>
                  </a:lnTo>
                  <a:lnTo>
                    <a:pt x="699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7"/>
            <p:cNvSpPr/>
            <p:nvPr/>
          </p:nvSpPr>
          <p:spPr>
            <a:xfrm>
              <a:off x="7464488" y="42274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7"/>
            <p:cNvSpPr/>
            <p:nvPr/>
          </p:nvSpPr>
          <p:spPr>
            <a:xfrm>
              <a:off x="6812857" y="38506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7"/>
            <p:cNvSpPr/>
            <p:nvPr/>
          </p:nvSpPr>
          <p:spPr>
            <a:xfrm>
              <a:off x="6594715" y="4228984"/>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7"/>
            <p:cNvSpPr/>
            <p:nvPr/>
          </p:nvSpPr>
          <p:spPr>
            <a:xfrm>
              <a:off x="5290489" y="42274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7"/>
            <p:cNvSpPr/>
            <p:nvPr/>
          </p:nvSpPr>
          <p:spPr>
            <a:xfrm>
              <a:off x="8770578" y="3473814"/>
              <a:ext cx="435415" cy="501501"/>
            </a:xfrm>
            <a:custGeom>
              <a:avLst/>
              <a:gdLst/>
              <a:ahLst/>
              <a:cxnLst/>
              <a:rect l="l" t="t" r="r" b="b"/>
              <a:pathLst>
                <a:path w="14014" h="16141" extrusionOk="0">
                  <a:moveTo>
                    <a:pt x="1" y="12129"/>
                  </a:moveTo>
                  <a:lnTo>
                    <a:pt x="7022" y="16141"/>
                  </a:lnTo>
                  <a:lnTo>
                    <a:pt x="14013" y="12129"/>
                  </a:lnTo>
                  <a:lnTo>
                    <a:pt x="14013" y="4043"/>
                  </a:lnTo>
                  <a:lnTo>
                    <a:pt x="6992" y="1"/>
                  </a:lnTo>
                  <a:lnTo>
                    <a:pt x="1" y="404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7"/>
            <p:cNvSpPr/>
            <p:nvPr/>
          </p:nvSpPr>
          <p:spPr>
            <a:xfrm>
              <a:off x="8988751" y="3096065"/>
              <a:ext cx="434452" cy="503396"/>
            </a:xfrm>
            <a:custGeom>
              <a:avLst/>
              <a:gdLst/>
              <a:ahLst/>
              <a:cxnLst/>
              <a:rect l="l" t="t" r="r" b="b"/>
              <a:pathLst>
                <a:path w="13983" h="16202" extrusionOk="0">
                  <a:moveTo>
                    <a:pt x="0" y="12159"/>
                  </a:moveTo>
                  <a:lnTo>
                    <a:pt x="6991" y="16201"/>
                  </a:lnTo>
                  <a:lnTo>
                    <a:pt x="13982" y="12128"/>
                  </a:lnTo>
                  <a:lnTo>
                    <a:pt x="13982" y="4073"/>
                  </a:lnTo>
                  <a:lnTo>
                    <a:pt x="6991" y="0"/>
                  </a:lnTo>
                  <a:lnTo>
                    <a:pt x="0" y="407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7"/>
            <p:cNvSpPr/>
            <p:nvPr/>
          </p:nvSpPr>
          <p:spPr>
            <a:xfrm>
              <a:off x="8117083" y="3096065"/>
              <a:ext cx="436316" cy="503396"/>
            </a:xfrm>
            <a:custGeom>
              <a:avLst/>
              <a:gdLst/>
              <a:ahLst/>
              <a:cxnLst/>
              <a:rect l="l" t="t" r="r" b="b"/>
              <a:pathLst>
                <a:path w="14043" h="16202" extrusionOk="0">
                  <a:moveTo>
                    <a:pt x="0" y="12159"/>
                  </a:moveTo>
                  <a:lnTo>
                    <a:pt x="7052" y="16201"/>
                  </a:lnTo>
                  <a:lnTo>
                    <a:pt x="14043" y="12128"/>
                  </a:lnTo>
                  <a:lnTo>
                    <a:pt x="14043" y="4073"/>
                  </a:lnTo>
                  <a:lnTo>
                    <a:pt x="7052" y="0"/>
                  </a:lnTo>
                  <a:lnTo>
                    <a:pt x="0" y="407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7"/>
            <p:cNvSpPr/>
            <p:nvPr/>
          </p:nvSpPr>
          <p:spPr>
            <a:xfrm>
              <a:off x="7899872" y="3473814"/>
              <a:ext cx="436316" cy="501501"/>
            </a:xfrm>
            <a:custGeom>
              <a:avLst/>
              <a:gdLst/>
              <a:ahLst/>
              <a:cxnLst/>
              <a:rect l="l" t="t" r="r" b="b"/>
              <a:pathLst>
                <a:path w="14043" h="16141" extrusionOk="0">
                  <a:moveTo>
                    <a:pt x="0" y="12129"/>
                  </a:moveTo>
                  <a:lnTo>
                    <a:pt x="7052" y="16141"/>
                  </a:lnTo>
                  <a:lnTo>
                    <a:pt x="14043" y="12129"/>
                  </a:lnTo>
                  <a:lnTo>
                    <a:pt x="14043" y="4043"/>
                  </a:lnTo>
                  <a:lnTo>
                    <a:pt x="6991" y="1"/>
                  </a:lnTo>
                  <a:lnTo>
                    <a:pt x="0"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7"/>
            <p:cNvSpPr/>
            <p:nvPr/>
          </p:nvSpPr>
          <p:spPr>
            <a:xfrm>
              <a:off x="7464488" y="3473814"/>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7"/>
            <p:cNvSpPr/>
            <p:nvPr/>
          </p:nvSpPr>
          <p:spPr>
            <a:xfrm>
              <a:off x="7030068" y="3473814"/>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7"/>
            <p:cNvSpPr/>
            <p:nvPr/>
          </p:nvSpPr>
          <p:spPr>
            <a:xfrm>
              <a:off x="7247278" y="3096065"/>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7"/>
            <p:cNvSpPr/>
            <p:nvPr/>
          </p:nvSpPr>
          <p:spPr>
            <a:xfrm>
              <a:off x="9205962" y="2719248"/>
              <a:ext cx="434452" cy="503396"/>
            </a:xfrm>
            <a:custGeom>
              <a:avLst/>
              <a:gdLst/>
              <a:ahLst/>
              <a:cxnLst/>
              <a:rect l="l" t="t" r="r" b="b"/>
              <a:pathLst>
                <a:path w="13983" h="16202" extrusionOk="0">
                  <a:moveTo>
                    <a:pt x="6991" y="1"/>
                  </a:moveTo>
                  <a:lnTo>
                    <a:pt x="0" y="4074"/>
                  </a:lnTo>
                  <a:lnTo>
                    <a:pt x="0" y="12159"/>
                  </a:lnTo>
                  <a:lnTo>
                    <a:pt x="6991" y="16201"/>
                  </a:lnTo>
                  <a:lnTo>
                    <a:pt x="13982" y="12128"/>
                  </a:lnTo>
                  <a:lnTo>
                    <a:pt x="13982" y="4074"/>
                  </a:lnTo>
                  <a:lnTo>
                    <a:pt x="699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7"/>
            <p:cNvSpPr/>
            <p:nvPr/>
          </p:nvSpPr>
          <p:spPr>
            <a:xfrm>
              <a:off x="8770578" y="2719248"/>
              <a:ext cx="435415" cy="503396"/>
            </a:xfrm>
            <a:custGeom>
              <a:avLst/>
              <a:gdLst/>
              <a:ahLst/>
              <a:cxnLst/>
              <a:rect l="l" t="t" r="r" b="b"/>
              <a:pathLst>
                <a:path w="14014" h="16202" extrusionOk="0">
                  <a:moveTo>
                    <a:pt x="1" y="12159"/>
                  </a:moveTo>
                  <a:lnTo>
                    <a:pt x="7022" y="16201"/>
                  </a:lnTo>
                  <a:lnTo>
                    <a:pt x="14013" y="12128"/>
                  </a:lnTo>
                  <a:lnTo>
                    <a:pt x="14013" y="4074"/>
                  </a:lnTo>
                  <a:lnTo>
                    <a:pt x="6992" y="1"/>
                  </a:lnTo>
                  <a:lnTo>
                    <a:pt x="1" y="4074"/>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7"/>
            <p:cNvSpPr/>
            <p:nvPr/>
          </p:nvSpPr>
          <p:spPr>
            <a:xfrm>
              <a:off x="5071384" y="4855466"/>
              <a:ext cx="436347" cy="501501"/>
            </a:xfrm>
            <a:custGeom>
              <a:avLst/>
              <a:gdLst/>
              <a:ahLst/>
              <a:cxnLst/>
              <a:rect l="l" t="t" r="r" b="b"/>
              <a:pathLst>
                <a:path w="14044" h="16141" extrusionOk="0">
                  <a:moveTo>
                    <a:pt x="7053" y="0"/>
                  </a:moveTo>
                  <a:lnTo>
                    <a:pt x="1" y="4013"/>
                  </a:lnTo>
                  <a:lnTo>
                    <a:pt x="1" y="12098"/>
                  </a:lnTo>
                  <a:lnTo>
                    <a:pt x="6992" y="16140"/>
                  </a:lnTo>
                  <a:lnTo>
                    <a:pt x="14044" y="12098"/>
                  </a:lnTo>
                  <a:lnTo>
                    <a:pt x="14044" y="4013"/>
                  </a:lnTo>
                  <a:lnTo>
                    <a:pt x="7053"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7"/>
            <p:cNvSpPr/>
            <p:nvPr/>
          </p:nvSpPr>
          <p:spPr>
            <a:xfrm>
              <a:off x="3747367" y="4855466"/>
              <a:ext cx="434452" cy="501501"/>
            </a:xfrm>
            <a:custGeom>
              <a:avLst/>
              <a:gdLst/>
              <a:ahLst/>
              <a:cxnLst/>
              <a:rect l="l" t="t" r="r" b="b"/>
              <a:pathLst>
                <a:path w="13983" h="16141" extrusionOk="0">
                  <a:moveTo>
                    <a:pt x="6991" y="0"/>
                  </a:moveTo>
                  <a:lnTo>
                    <a:pt x="0" y="4013"/>
                  </a:lnTo>
                  <a:lnTo>
                    <a:pt x="0" y="12098"/>
                  </a:lnTo>
                  <a:lnTo>
                    <a:pt x="6991" y="16140"/>
                  </a:lnTo>
                  <a:lnTo>
                    <a:pt x="13982" y="12098"/>
                  </a:lnTo>
                  <a:lnTo>
                    <a:pt x="13982" y="4013"/>
                  </a:lnTo>
                  <a:lnTo>
                    <a:pt x="6991" y="0"/>
                  </a:lnTo>
                  <a:close/>
                </a:path>
              </a:pathLst>
            </a:custGeom>
            <a:solidFill>
              <a:srgbClr val="FFFFFF">
                <a:alpha val="3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7"/>
            <p:cNvSpPr/>
            <p:nvPr/>
          </p:nvSpPr>
          <p:spPr>
            <a:xfrm>
              <a:off x="8553368" y="1410331"/>
              <a:ext cx="435415" cy="501501"/>
            </a:xfrm>
            <a:custGeom>
              <a:avLst/>
              <a:gdLst/>
              <a:ahLst/>
              <a:cxnLst/>
              <a:rect l="l" t="t" r="r" b="b"/>
              <a:pathLst>
                <a:path w="14014" h="16141" extrusionOk="0">
                  <a:moveTo>
                    <a:pt x="6992" y="0"/>
                  </a:moveTo>
                  <a:lnTo>
                    <a:pt x="1" y="4043"/>
                  </a:lnTo>
                  <a:lnTo>
                    <a:pt x="1" y="12128"/>
                  </a:lnTo>
                  <a:lnTo>
                    <a:pt x="6992" y="16140"/>
                  </a:lnTo>
                  <a:lnTo>
                    <a:pt x="13983" y="12128"/>
                  </a:lnTo>
                  <a:lnTo>
                    <a:pt x="14013" y="4043"/>
                  </a:lnTo>
                  <a:lnTo>
                    <a:pt x="6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7"/>
            <p:cNvSpPr/>
            <p:nvPr/>
          </p:nvSpPr>
          <p:spPr>
            <a:xfrm>
              <a:off x="5507700"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7"/>
            <p:cNvSpPr/>
            <p:nvPr/>
          </p:nvSpPr>
          <p:spPr>
            <a:xfrm>
              <a:off x="5290489"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82" name="Google Shape;882;p17"/>
            <p:cNvSpPr/>
            <p:nvPr/>
          </p:nvSpPr>
          <p:spPr>
            <a:xfrm>
              <a:off x="6160294" y="3677820"/>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7"/>
            <p:cNvSpPr/>
            <p:nvPr/>
          </p:nvSpPr>
          <p:spPr>
            <a:xfrm>
              <a:off x="6160294" y="4478649"/>
              <a:ext cx="434452" cy="501501"/>
            </a:xfrm>
            <a:custGeom>
              <a:avLst/>
              <a:gdLst/>
              <a:ahLst/>
              <a:cxnLst/>
              <a:rect l="l" t="t" r="r" b="b"/>
              <a:pathLst>
                <a:path w="13983" h="16141" extrusionOk="0">
                  <a:moveTo>
                    <a:pt x="13982" y="12128"/>
                  </a:moveTo>
                  <a:lnTo>
                    <a:pt x="6991" y="16141"/>
                  </a:lnTo>
                  <a:lnTo>
                    <a:pt x="0" y="12128"/>
                  </a:lnTo>
                  <a:lnTo>
                    <a:pt x="0" y="4013"/>
                  </a:lnTo>
                  <a:lnTo>
                    <a:pt x="6991" y="1"/>
                  </a:lnTo>
                  <a:lnTo>
                    <a:pt x="13982" y="401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7"/>
            <p:cNvSpPr/>
            <p:nvPr/>
          </p:nvSpPr>
          <p:spPr>
            <a:xfrm>
              <a:off x="5724910" y="3427551"/>
              <a:ext cx="435415" cy="502433"/>
            </a:xfrm>
            <a:custGeom>
              <a:avLst/>
              <a:gdLst/>
              <a:ahLst/>
              <a:cxnLst/>
              <a:rect l="l" t="t" r="r" b="b"/>
              <a:pathLst>
                <a:path w="14014" h="16171" extrusionOk="0">
                  <a:moveTo>
                    <a:pt x="14013" y="12128"/>
                  </a:moveTo>
                  <a:lnTo>
                    <a:pt x="6992" y="16171"/>
                  </a:lnTo>
                  <a:lnTo>
                    <a:pt x="1" y="12128"/>
                  </a:lnTo>
                  <a:lnTo>
                    <a:pt x="1" y="4043"/>
                  </a:lnTo>
                  <a:lnTo>
                    <a:pt x="7022" y="0"/>
                  </a:lnTo>
                  <a:lnTo>
                    <a:pt x="14013"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7"/>
            <p:cNvSpPr/>
            <p:nvPr/>
          </p:nvSpPr>
          <p:spPr>
            <a:xfrm>
              <a:off x="4418821" y="4478649"/>
              <a:ext cx="435384" cy="501501"/>
            </a:xfrm>
            <a:custGeom>
              <a:avLst/>
              <a:gdLst/>
              <a:ahLst/>
              <a:cxnLst/>
              <a:rect l="l" t="t" r="r" b="b"/>
              <a:pathLst>
                <a:path w="14013" h="16141" extrusionOk="0">
                  <a:moveTo>
                    <a:pt x="14013" y="12128"/>
                  </a:moveTo>
                  <a:lnTo>
                    <a:pt x="7022" y="16141"/>
                  </a:lnTo>
                  <a:lnTo>
                    <a:pt x="1" y="12128"/>
                  </a:lnTo>
                  <a:lnTo>
                    <a:pt x="31" y="4013"/>
                  </a:lnTo>
                  <a:lnTo>
                    <a:pt x="7022" y="1"/>
                  </a:lnTo>
                  <a:lnTo>
                    <a:pt x="1401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7"/>
            <p:cNvSpPr/>
            <p:nvPr/>
          </p:nvSpPr>
          <p:spPr>
            <a:xfrm>
              <a:off x="8117083" y="2093126"/>
              <a:ext cx="436316" cy="501501"/>
            </a:xfrm>
            <a:custGeom>
              <a:avLst/>
              <a:gdLst/>
              <a:ahLst/>
              <a:cxnLst/>
              <a:rect l="l" t="t" r="r" b="b"/>
              <a:pathLst>
                <a:path w="14043" h="16141" extrusionOk="0">
                  <a:moveTo>
                    <a:pt x="14043" y="12098"/>
                  </a:moveTo>
                  <a:lnTo>
                    <a:pt x="7052" y="16140"/>
                  </a:lnTo>
                  <a:lnTo>
                    <a:pt x="0" y="12098"/>
                  </a:lnTo>
                  <a:lnTo>
                    <a:pt x="61" y="4013"/>
                  </a:lnTo>
                  <a:lnTo>
                    <a:pt x="7052" y="0"/>
                  </a:lnTo>
                  <a:lnTo>
                    <a:pt x="1404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7"/>
            <p:cNvSpPr/>
            <p:nvPr/>
          </p:nvSpPr>
          <p:spPr>
            <a:xfrm>
              <a:off x="6377504" y="4855466"/>
              <a:ext cx="435384" cy="501501"/>
            </a:xfrm>
            <a:custGeom>
              <a:avLst/>
              <a:gdLst/>
              <a:ahLst/>
              <a:cxnLst/>
              <a:rect l="l" t="t" r="r" b="b"/>
              <a:pathLst>
                <a:path w="14013" h="16141" extrusionOk="0">
                  <a:moveTo>
                    <a:pt x="13982" y="12098"/>
                  </a:moveTo>
                  <a:lnTo>
                    <a:pt x="6991" y="16140"/>
                  </a:lnTo>
                  <a:lnTo>
                    <a:pt x="0" y="12098"/>
                  </a:lnTo>
                  <a:lnTo>
                    <a:pt x="0" y="4013"/>
                  </a:lnTo>
                  <a:lnTo>
                    <a:pt x="6991" y="0"/>
                  </a:lnTo>
                  <a:lnTo>
                    <a:pt x="14013"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7"/>
            <p:cNvSpPr/>
            <p:nvPr/>
          </p:nvSpPr>
          <p:spPr>
            <a:xfrm>
              <a:off x="6812857"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7"/>
            <p:cNvSpPr/>
            <p:nvPr/>
          </p:nvSpPr>
          <p:spPr>
            <a:xfrm>
              <a:off x="8117083" y="4855466"/>
              <a:ext cx="436316" cy="501501"/>
            </a:xfrm>
            <a:custGeom>
              <a:avLst/>
              <a:gdLst/>
              <a:ahLst/>
              <a:cxnLst/>
              <a:rect l="l" t="t" r="r" b="b"/>
              <a:pathLst>
                <a:path w="14043" h="16141" extrusionOk="0">
                  <a:moveTo>
                    <a:pt x="14043" y="12098"/>
                  </a:moveTo>
                  <a:lnTo>
                    <a:pt x="7052" y="16140"/>
                  </a:lnTo>
                  <a:lnTo>
                    <a:pt x="0" y="12098"/>
                  </a:lnTo>
                  <a:lnTo>
                    <a:pt x="0" y="4013"/>
                  </a:lnTo>
                  <a:lnTo>
                    <a:pt x="7052" y="0"/>
                  </a:lnTo>
                  <a:lnTo>
                    <a:pt x="14043" y="401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7"/>
            <p:cNvSpPr/>
            <p:nvPr/>
          </p:nvSpPr>
          <p:spPr>
            <a:xfrm>
              <a:off x="8336157"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7"/>
            <p:cNvSpPr/>
            <p:nvPr/>
          </p:nvSpPr>
          <p:spPr>
            <a:xfrm>
              <a:off x="8770578"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7"/>
            <p:cNvSpPr/>
            <p:nvPr/>
          </p:nvSpPr>
          <p:spPr>
            <a:xfrm>
              <a:off x="8988751" y="4855466"/>
              <a:ext cx="434452" cy="501501"/>
            </a:xfrm>
            <a:custGeom>
              <a:avLst/>
              <a:gdLst/>
              <a:ahLst/>
              <a:cxnLst/>
              <a:rect l="l" t="t" r="r" b="b"/>
              <a:pathLst>
                <a:path w="13983" h="16141" extrusionOk="0">
                  <a:moveTo>
                    <a:pt x="13982" y="12098"/>
                  </a:moveTo>
                  <a:lnTo>
                    <a:pt x="6991" y="16140"/>
                  </a:lnTo>
                  <a:lnTo>
                    <a:pt x="0" y="12098"/>
                  </a:lnTo>
                  <a:lnTo>
                    <a:pt x="0" y="4013"/>
                  </a:lnTo>
                  <a:lnTo>
                    <a:pt x="6991" y="0"/>
                  </a:lnTo>
                  <a:lnTo>
                    <a:pt x="13982"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7"/>
            <p:cNvSpPr/>
            <p:nvPr/>
          </p:nvSpPr>
          <p:spPr>
            <a:xfrm>
              <a:off x="6812857"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7"/>
            <p:cNvSpPr/>
            <p:nvPr/>
          </p:nvSpPr>
          <p:spPr>
            <a:xfrm>
              <a:off x="6812857" y="2251769"/>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7"/>
            <p:cNvSpPr/>
            <p:nvPr/>
          </p:nvSpPr>
          <p:spPr>
            <a:xfrm>
              <a:off x="4636963"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7"/>
            <p:cNvSpPr/>
            <p:nvPr/>
          </p:nvSpPr>
          <p:spPr>
            <a:xfrm>
              <a:off x="7464488" y="3724083"/>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7"/>
            <p:cNvSpPr/>
            <p:nvPr/>
          </p:nvSpPr>
          <p:spPr>
            <a:xfrm>
              <a:off x="7682662"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7"/>
            <p:cNvSpPr/>
            <p:nvPr/>
          </p:nvSpPr>
          <p:spPr>
            <a:xfrm>
              <a:off x="8770578" y="3724083"/>
              <a:ext cx="435415" cy="503396"/>
            </a:xfrm>
            <a:custGeom>
              <a:avLst/>
              <a:gdLst/>
              <a:ahLst/>
              <a:cxnLst/>
              <a:rect l="l" t="t" r="r" b="b"/>
              <a:pathLst>
                <a:path w="14014" h="16202" extrusionOk="0">
                  <a:moveTo>
                    <a:pt x="14013" y="12159"/>
                  </a:moveTo>
                  <a:lnTo>
                    <a:pt x="6992" y="16201"/>
                  </a:lnTo>
                  <a:lnTo>
                    <a:pt x="1" y="12128"/>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7"/>
            <p:cNvSpPr/>
            <p:nvPr/>
          </p:nvSpPr>
          <p:spPr>
            <a:xfrm>
              <a:off x="8988751"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7"/>
            <p:cNvSpPr/>
            <p:nvPr/>
          </p:nvSpPr>
          <p:spPr>
            <a:xfrm>
              <a:off x="7247278" y="3347266"/>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7"/>
            <p:cNvSpPr/>
            <p:nvPr/>
          </p:nvSpPr>
          <p:spPr>
            <a:xfrm>
              <a:off x="8117083" y="3347266"/>
              <a:ext cx="436316" cy="503396"/>
            </a:xfrm>
            <a:custGeom>
              <a:avLst/>
              <a:gdLst/>
              <a:ahLst/>
              <a:cxnLst/>
              <a:rect l="l" t="t" r="r" b="b"/>
              <a:pathLst>
                <a:path w="14043" h="16202" extrusionOk="0">
                  <a:moveTo>
                    <a:pt x="14043" y="12129"/>
                  </a:moveTo>
                  <a:lnTo>
                    <a:pt x="7052" y="16202"/>
                  </a:lnTo>
                  <a:lnTo>
                    <a:pt x="0" y="12129"/>
                  </a:lnTo>
                  <a:lnTo>
                    <a:pt x="0" y="4074"/>
                  </a:lnTo>
                  <a:lnTo>
                    <a:pt x="7052" y="1"/>
                  </a:lnTo>
                  <a:lnTo>
                    <a:pt x="14043" y="4074"/>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7"/>
            <p:cNvSpPr/>
            <p:nvPr/>
          </p:nvSpPr>
          <p:spPr>
            <a:xfrm>
              <a:off x="8117083" y="2594595"/>
              <a:ext cx="436316" cy="501501"/>
            </a:xfrm>
            <a:custGeom>
              <a:avLst/>
              <a:gdLst/>
              <a:ahLst/>
              <a:cxnLst/>
              <a:rect l="l" t="t" r="r" b="b"/>
              <a:pathLst>
                <a:path w="14043" h="16141" extrusionOk="0">
                  <a:moveTo>
                    <a:pt x="14043" y="12128"/>
                  </a:moveTo>
                  <a:lnTo>
                    <a:pt x="7052" y="16140"/>
                  </a:lnTo>
                  <a:lnTo>
                    <a:pt x="0" y="12128"/>
                  </a:lnTo>
                  <a:lnTo>
                    <a:pt x="0" y="4013"/>
                  </a:lnTo>
                  <a:lnTo>
                    <a:pt x="7052" y="0"/>
                  </a:lnTo>
                  <a:lnTo>
                    <a:pt x="1404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7"/>
            <p:cNvSpPr/>
            <p:nvPr/>
          </p:nvSpPr>
          <p:spPr>
            <a:xfrm>
              <a:off x="8336157" y="2971412"/>
              <a:ext cx="434452" cy="502433"/>
            </a:xfrm>
            <a:custGeom>
              <a:avLst/>
              <a:gdLst/>
              <a:ahLst/>
              <a:cxnLst/>
              <a:rect l="l" t="t" r="r" b="b"/>
              <a:pathLst>
                <a:path w="13983" h="16171" extrusionOk="0">
                  <a:moveTo>
                    <a:pt x="6992" y="0"/>
                  </a:moveTo>
                  <a:lnTo>
                    <a:pt x="1" y="4012"/>
                  </a:lnTo>
                  <a:lnTo>
                    <a:pt x="1" y="12098"/>
                  </a:lnTo>
                  <a:lnTo>
                    <a:pt x="6992" y="16171"/>
                  </a:lnTo>
                  <a:lnTo>
                    <a:pt x="13983" y="12098"/>
                  </a:lnTo>
                  <a:lnTo>
                    <a:pt x="13983" y="4043"/>
                  </a:lnTo>
                  <a:lnTo>
                    <a:pt x="6992" y="0"/>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7"/>
            <p:cNvSpPr/>
            <p:nvPr/>
          </p:nvSpPr>
          <p:spPr>
            <a:xfrm>
              <a:off x="8770578" y="2971412"/>
              <a:ext cx="435415" cy="502433"/>
            </a:xfrm>
            <a:custGeom>
              <a:avLst/>
              <a:gdLst/>
              <a:ahLst/>
              <a:cxnLst/>
              <a:rect l="l" t="t" r="r" b="b"/>
              <a:pathLst>
                <a:path w="14014" h="16171" extrusionOk="0">
                  <a:moveTo>
                    <a:pt x="14013" y="12098"/>
                  </a:moveTo>
                  <a:lnTo>
                    <a:pt x="6992" y="16171"/>
                  </a:lnTo>
                  <a:lnTo>
                    <a:pt x="1" y="12098"/>
                  </a:lnTo>
                  <a:lnTo>
                    <a:pt x="1" y="4012"/>
                  </a:lnTo>
                  <a:lnTo>
                    <a:pt x="7022" y="0"/>
                  </a:lnTo>
                  <a:lnTo>
                    <a:pt x="14013" y="404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7"/>
            <p:cNvSpPr/>
            <p:nvPr/>
          </p:nvSpPr>
          <p:spPr>
            <a:xfrm>
              <a:off x="8988751" y="3347266"/>
              <a:ext cx="434452" cy="503396"/>
            </a:xfrm>
            <a:custGeom>
              <a:avLst/>
              <a:gdLst/>
              <a:ahLst/>
              <a:cxnLst/>
              <a:rect l="l" t="t" r="r" b="b"/>
              <a:pathLst>
                <a:path w="13983" h="16202" extrusionOk="0">
                  <a:moveTo>
                    <a:pt x="6991" y="1"/>
                  </a:moveTo>
                  <a:lnTo>
                    <a:pt x="0" y="4074"/>
                  </a:lnTo>
                  <a:lnTo>
                    <a:pt x="0" y="12129"/>
                  </a:lnTo>
                  <a:lnTo>
                    <a:pt x="6991" y="16202"/>
                  </a:lnTo>
                  <a:lnTo>
                    <a:pt x="13982" y="12129"/>
                  </a:lnTo>
                  <a:lnTo>
                    <a:pt x="13982" y="4074"/>
                  </a:lnTo>
                  <a:lnTo>
                    <a:pt x="6991"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7"/>
            <p:cNvSpPr/>
            <p:nvPr/>
          </p:nvSpPr>
          <p:spPr>
            <a:xfrm>
              <a:off x="8988751" y="2594595"/>
              <a:ext cx="434452" cy="501501"/>
            </a:xfrm>
            <a:custGeom>
              <a:avLst/>
              <a:gdLst/>
              <a:ahLst/>
              <a:cxnLst/>
              <a:rect l="l" t="t" r="r" b="b"/>
              <a:pathLst>
                <a:path w="13983" h="16141" extrusionOk="0">
                  <a:moveTo>
                    <a:pt x="13982" y="12128"/>
                  </a:moveTo>
                  <a:lnTo>
                    <a:pt x="6991" y="16140"/>
                  </a:lnTo>
                  <a:lnTo>
                    <a:pt x="0" y="12128"/>
                  </a:lnTo>
                  <a:lnTo>
                    <a:pt x="0" y="4013"/>
                  </a:lnTo>
                  <a:lnTo>
                    <a:pt x="6991" y="0"/>
                  </a:lnTo>
                  <a:lnTo>
                    <a:pt x="13982"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7"/>
            <p:cNvSpPr/>
            <p:nvPr/>
          </p:nvSpPr>
          <p:spPr>
            <a:xfrm>
              <a:off x="5724910"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17"/>
          <p:cNvGrpSpPr/>
          <p:nvPr/>
        </p:nvGrpSpPr>
        <p:grpSpPr>
          <a:xfrm flipH="1">
            <a:off x="1922087" y="2090966"/>
            <a:ext cx="509082" cy="506938"/>
            <a:chOff x="6557866" y="2143179"/>
            <a:chExt cx="509082" cy="506938"/>
          </a:xfrm>
        </p:grpSpPr>
        <p:sp>
          <p:nvSpPr>
            <p:cNvPr id="909" name="Google Shape;909;p17"/>
            <p:cNvSpPr/>
            <p:nvPr/>
          </p:nvSpPr>
          <p:spPr>
            <a:xfrm>
              <a:off x="6557866" y="2384220"/>
              <a:ext cx="25540" cy="23427"/>
            </a:xfrm>
            <a:custGeom>
              <a:avLst/>
              <a:gdLst/>
              <a:ahLst/>
              <a:cxnLst/>
              <a:rect l="l" t="t" r="r" b="b"/>
              <a:pathLst>
                <a:path w="822" h="754" extrusionOk="0">
                  <a:moveTo>
                    <a:pt x="426" y="1"/>
                  </a:moveTo>
                  <a:cubicBezTo>
                    <a:pt x="328" y="1"/>
                    <a:pt x="229" y="39"/>
                    <a:pt x="153" y="115"/>
                  </a:cubicBezTo>
                  <a:cubicBezTo>
                    <a:pt x="1" y="267"/>
                    <a:pt x="1" y="510"/>
                    <a:pt x="153" y="662"/>
                  </a:cubicBezTo>
                  <a:cubicBezTo>
                    <a:pt x="229" y="723"/>
                    <a:pt x="328" y="753"/>
                    <a:pt x="426" y="753"/>
                  </a:cubicBezTo>
                  <a:cubicBezTo>
                    <a:pt x="525" y="753"/>
                    <a:pt x="624" y="723"/>
                    <a:pt x="700" y="662"/>
                  </a:cubicBezTo>
                  <a:cubicBezTo>
                    <a:pt x="821" y="510"/>
                    <a:pt x="821"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7"/>
            <p:cNvSpPr/>
            <p:nvPr/>
          </p:nvSpPr>
          <p:spPr>
            <a:xfrm>
              <a:off x="6639083" y="2303718"/>
              <a:ext cx="23644" cy="23644"/>
            </a:xfrm>
            <a:custGeom>
              <a:avLst/>
              <a:gdLst/>
              <a:ahLst/>
              <a:cxnLst/>
              <a:rect l="l" t="t" r="r" b="b"/>
              <a:pathLst>
                <a:path w="761" h="761" extrusionOk="0">
                  <a:moveTo>
                    <a:pt x="396" y="1"/>
                  </a:moveTo>
                  <a:cubicBezTo>
                    <a:pt x="183" y="1"/>
                    <a:pt x="1" y="183"/>
                    <a:pt x="1" y="396"/>
                  </a:cubicBezTo>
                  <a:cubicBezTo>
                    <a:pt x="1" y="609"/>
                    <a:pt x="183" y="760"/>
                    <a:pt x="396" y="760"/>
                  </a:cubicBezTo>
                  <a:cubicBezTo>
                    <a:pt x="609" y="760"/>
                    <a:pt x="761" y="609"/>
                    <a:pt x="761" y="396"/>
                  </a:cubicBezTo>
                  <a:cubicBezTo>
                    <a:pt x="761" y="183"/>
                    <a:pt x="609"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7"/>
            <p:cNvSpPr/>
            <p:nvPr/>
          </p:nvSpPr>
          <p:spPr>
            <a:xfrm>
              <a:off x="6719368" y="2223433"/>
              <a:ext cx="23644" cy="23644"/>
            </a:xfrm>
            <a:custGeom>
              <a:avLst/>
              <a:gdLst/>
              <a:ahLst/>
              <a:cxnLst/>
              <a:rect l="l" t="t" r="r" b="b"/>
              <a:pathLst>
                <a:path w="761" h="761" extrusionOk="0">
                  <a:moveTo>
                    <a:pt x="396" y="1"/>
                  </a:moveTo>
                  <a:cubicBezTo>
                    <a:pt x="183" y="1"/>
                    <a:pt x="0" y="183"/>
                    <a:pt x="0" y="396"/>
                  </a:cubicBezTo>
                  <a:cubicBezTo>
                    <a:pt x="0" y="609"/>
                    <a:pt x="183" y="761"/>
                    <a:pt x="396" y="761"/>
                  </a:cubicBezTo>
                  <a:cubicBezTo>
                    <a:pt x="608" y="761"/>
                    <a:pt x="760" y="609"/>
                    <a:pt x="760" y="396"/>
                  </a:cubicBezTo>
                  <a:cubicBezTo>
                    <a:pt x="760" y="18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7"/>
            <p:cNvSpPr/>
            <p:nvPr/>
          </p:nvSpPr>
          <p:spPr>
            <a:xfrm>
              <a:off x="6798689" y="2143179"/>
              <a:ext cx="25540" cy="22464"/>
            </a:xfrm>
            <a:custGeom>
              <a:avLst/>
              <a:gdLst/>
              <a:ahLst/>
              <a:cxnLst/>
              <a:rect l="l" t="t" r="r" b="b"/>
              <a:pathLst>
                <a:path w="822" h="723" extrusionOk="0">
                  <a:moveTo>
                    <a:pt x="445" y="0"/>
                  </a:moveTo>
                  <a:cubicBezTo>
                    <a:pt x="350" y="0"/>
                    <a:pt x="244" y="31"/>
                    <a:pt x="153" y="92"/>
                  </a:cubicBezTo>
                  <a:cubicBezTo>
                    <a:pt x="1" y="244"/>
                    <a:pt x="1" y="456"/>
                    <a:pt x="153" y="608"/>
                  </a:cubicBezTo>
                  <a:cubicBezTo>
                    <a:pt x="229" y="684"/>
                    <a:pt x="327" y="722"/>
                    <a:pt x="422" y="722"/>
                  </a:cubicBezTo>
                  <a:cubicBezTo>
                    <a:pt x="517" y="722"/>
                    <a:pt x="609" y="684"/>
                    <a:pt x="669" y="608"/>
                  </a:cubicBezTo>
                  <a:cubicBezTo>
                    <a:pt x="821" y="456"/>
                    <a:pt x="821" y="244"/>
                    <a:pt x="669" y="92"/>
                  </a:cubicBezTo>
                  <a:cubicBezTo>
                    <a:pt x="624" y="31"/>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7"/>
            <p:cNvSpPr/>
            <p:nvPr/>
          </p:nvSpPr>
          <p:spPr>
            <a:xfrm>
              <a:off x="6718436" y="2384220"/>
              <a:ext cx="26472" cy="23427"/>
            </a:xfrm>
            <a:custGeom>
              <a:avLst/>
              <a:gdLst/>
              <a:ahLst/>
              <a:cxnLst/>
              <a:rect l="l" t="t" r="r" b="b"/>
              <a:pathLst>
                <a:path w="852" h="754" extrusionOk="0">
                  <a:moveTo>
                    <a:pt x="426" y="1"/>
                  </a:moveTo>
                  <a:cubicBezTo>
                    <a:pt x="327" y="1"/>
                    <a:pt x="228" y="39"/>
                    <a:pt x="152" y="115"/>
                  </a:cubicBezTo>
                  <a:cubicBezTo>
                    <a:pt x="0" y="267"/>
                    <a:pt x="0" y="510"/>
                    <a:pt x="152" y="662"/>
                  </a:cubicBezTo>
                  <a:cubicBezTo>
                    <a:pt x="228" y="723"/>
                    <a:pt x="327" y="753"/>
                    <a:pt x="426" y="753"/>
                  </a:cubicBezTo>
                  <a:cubicBezTo>
                    <a:pt x="524" y="753"/>
                    <a:pt x="623" y="723"/>
                    <a:pt x="699" y="662"/>
                  </a:cubicBezTo>
                  <a:cubicBezTo>
                    <a:pt x="851" y="510"/>
                    <a:pt x="851" y="267"/>
                    <a:pt x="699" y="115"/>
                  </a:cubicBezTo>
                  <a:cubicBezTo>
                    <a:pt x="623" y="39"/>
                    <a:pt x="524"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7"/>
            <p:cNvSpPr/>
            <p:nvPr/>
          </p:nvSpPr>
          <p:spPr>
            <a:xfrm>
              <a:off x="6798689" y="2303967"/>
              <a:ext cx="25540" cy="24110"/>
            </a:xfrm>
            <a:custGeom>
              <a:avLst/>
              <a:gdLst/>
              <a:ahLst/>
              <a:cxnLst/>
              <a:rect l="l" t="t" r="r" b="b"/>
              <a:pathLst>
                <a:path w="822" h="776" extrusionOk="0">
                  <a:moveTo>
                    <a:pt x="445" y="0"/>
                  </a:moveTo>
                  <a:cubicBezTo>
                    <a:pt x="350" y="0"/>
                    <a:pt x="244" y="38"/>
                    <a:pt x="153" y="114"/>
                  </a:cubicBezTo>
                  <a:cubicBezTo>
                    <a:pt x="1" y="266"/>
                    <a:pt x="1" y="509"/>
                    <a:pt x="153" y="661"/>
                  </a:cubicBezTo>
                  <a:cubicBezTo>
                    <a:pt x="229" y="737"/>
                    <a:pt x="327" y="775"/>
                    <a:pt x="422" y="775"/>
                  </a:cubicBezTo>
                  <a:cubicBezTo>
                    <a:pt x="517" y="775"/>
                    <a:pt x="609" y="737"/>
                    <a:pt x="669" y="661"/>
                  </a:cubicBezTo>
                  <a:cubicBezTo>
                    <a:pt x="821" y="509"/>
                    <a:pt x="821" y="266"/>
                    <a:pt x="669" y="114"/>
                  </a:cubicBezTo>
                  <a:cubicBezTo>
                    <a:pt x="624" y="38"/>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7"/>
            <p:cNvSpPr/>
            <p:nvPr/>
          </p:nvSpPr>
          <p:spPr>
            <a:xfrm>
              <a:off x="6879906" y="2223682"/>
              <a:ext cx="26472" cy="24110"/>
            </a:xfrm>
            <a:custGeom>
              <a:avLst/>
              <a:gdLst/>
              <a:ahLst/>
              <a:cxnLst/>
              <a:rect l="l" t="t" r="r" b="b"/>
              <a:pathLst>
                <a:path w="852" h="776" extrusionOk="0">
                  <a:moveTo>
                    <a:pt x="426" y="1"/>
                  </a:moveTo>
                  <a:cubicBezTo>
                    <a:pt x="327" y="1"/>
                    <a:pt x="229" y="39"/>
                    <a:pt x="153" y="115"/>
                  </a:cubicBezTo>
                  <a:cubicBezTo>
                    <a:pt x="1" y="267"/>
                    <a:pt x="1" y="510"/>
                    <a:pt x="153" y="662"/>
                  </a:cubicBezTo>
                  <a:cubicBezTo>
                    <a:pt x="229" y="738"/>
                    <a:pt x="327" y="776"/>
                    <a:pt x="426" y="776"/>
                  </a:cubicBezTo>
                  <a:cubicBezTo>
                    <a:pt x="525" y="776"/>
                    <a:pt x="624" y="738"/>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7"/>
            <p:cNvSpPr/>
            <p:nvPr/>
          </p:nvSpPr>
          <p:spPr>
            <a:xfrm>
              <a:off x="6798689" y="2465437"/>
              <a:ext cx="25540" cy="24110"/>
            </a:xfrm>
            <a:custGeom>
              <a:avLst/>
              <a:gdLst/>
              <a:ahLst/>
              <a:cxnLst/>
              <a:rect l="l" t="t" r="r" b="b"/>
              <a:pathLst>
                <a:path w="822" h="776" extrusionOk="0">
                  <a:moveTo>
                    <a:pt x="445" y="1"/>
                  </a:moveTo>
                  <a:cubicBezTo>
                    <a:pt x="350" y="1"/>
                    <a:pt x="244" y="39"/>
                    <a:pt x="153" y="115"/>
                  </a:cubicBezTo>
                  <a:cubicBezTo>
                    <a:pt x="1" y="267"/>
                    <a:pt x="1" y="510"/>
                    <a:pt x="153" y="662"/>
                  </a:cubicBezTo>
                  <a:cubicBezTo>
                    <a:pt x="229" y="738"/>
                    <a:pt x="327" y="776"/>
                    <a:pt x="422" y="776"/>
                  </a:cubicBezTo>
                  <a:cubicBezTo>
                    <a:pt x="517" y="776"/>
                    <a:pt x="609" y="738"/>
                    <a:pt x="669" y="662"/>
                  </a:cubicBezTo>
                  <a:cubicBezTo>
                    <a:pt x="821" y="510"/>
                    <a:pt x="821" y="267"/>
                    <a:pt x="669" y="115"/>
                  </a:cubicBezTo>
                  <a:cubicBezTo>
                    <a:pt x="624" y="39"/>
                    <a:pt x="540" y="1"/>
                    <a:pt x="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7"/>
            <p:cNvSpPr/>
            <p:nvPr/>
          </p:nvSpPr>
          <p:spPr>
            <a:xfrm>
              <a:off x="6879906" y="2384220"/>
              <a:ext cx="26472" cy="23427"/>
            </a:xfrm>
            <a:custGeom>
              <a:avLst/>
              <a:gdLst/>
              <a:ahLst/>
              <a:cxnLst/>
              <a:rect l="l" t="t" r="r" b="b"/>
              <a:pathLst>
                <a:path w="852" h="754" extrusionOk="0">
                  <a:moveTo>
                    <a:pt x="426" y="1"/>
                  </a:moveTo>
                  <a:cubicBezTo>
                    <a:pt x="327" y="1"/>
                    <a:pt x="229" y="39"/>
                    <a:pt x="153" y="115"/>
                  </a:cubicBezTo>
                  <a:cubicBezTo>
                    <a:pt x="1" y="267"/>
                    <a:pt x="1" y="510"/>
                    <a:pt x="153" y="662"/>
                  </a:cubicBezTo>
                  <a:cubicBezTo>
                    <a:pt x="229" y="723"/>
                    <a:pt x="327" y="753"/>
                    <a:pt x="426" y="753"/>
                  </a:cubicBezTo>
                  <a:cubicBezTo>
                    <a:pt x="525" y="753"/>
                    <a:pt x="624" y="723"/>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7"/>
            <p:cNvSpPr/>
            <p:nvPr/>
          </p:nvSpPr>
          <p:spPr>
            <a:xfrm>
              <a:off x="6960191" y="2303967"/>
              <a:ext cx="26472" cy="24110"/>
            </a:xfrm>
            <a:custGeom>
              <a:avLst/>
              <a:gdLst/>
              <a:ahLst/>
              <a:cxnLst/>
              <a:rect l="l" t="t" r="r" b="b"/>
              <a:pathLst>
                <a:path w="852" h="776" extrusionOk="0">
                  <a:moveTo>
                    <a:pt x="426" y="0"/>
                  </a:moveTo>
                  <a:cubicBezTo>
                    <a:pt x="327" y="0"/>
                    <a:pt x="228" y="38"/>
                    <a:pt x="152" y="114"/>
                  </a:cubicBezTo>
                  <a:cubicBezTo>
                    <a:pt x="0" y="266"/>
                    <a:pt x="0" y="509"/>
                    <a:pt x="152" y="661"/>
                  </a:cubicBezTo>
                  <a:cubicBezTo>
                    <a:pt x="228" y="737"/>
                    <a:pt x="327" y="775"/>
                    <a:pt x="426" y="775"/>
                  </a:cubicBezTo>
                  <a:cubicBezTo>
                    <a:pt x="525" y="775"/>
                    <a:pt x="623" y="737"/>
                    <a:pt x="699" y="661"/>
                  </a:cubicBezTo>
                  <a:cubicBezTo>
                    <a:pt x="851" y="509"/>
                    <a:pt x="851" y="266"/>
                    <a:pt x="699" y="114"/>
                  </a:cubicBezTo>
                  <a:cubicBezTo>
                    <a:pt x="623"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7"/>
            <p:cNvSpPr/>
            <p:nvPr/>
          </p:nvSpPr>
          <p:spPr>
            <a:xfrm>
              <a:off x="6881802" y="2546437"/>
              <a:ext cx="23644" cy="23644"/>
            </a:xfrm>
            <a:custGeom>
              <a:avLst/>
              <a:gdLst/>
              <a:ahLst/>
              <a:cxnLst/>
              <a:rect l="l" t="t" r="r" b="b"/>
              <a:pathLst>
                <a:path w="761" h="761" extrusionOk="0">
                  <a:moveTo>
                    <a:pt x="365" y="0"/>
                  </a:moveTo>
                  <a:cubicBezTo>
                    <a:pt x="152" y="0"/>
                    <a:pt x="0" y="152"/>
                    <a:pt x="0" y="365"/>
                  </a:cubicBezTo>
                  <a:cubicBezTo>
                    <a:pt x="0" y="578"/>
                    <a:pt x="152" y="760"/>
                    <a:pt x="365" y="760"/>
                  </a:cubicBezTo>
                  <a:cubicBezTo>
                    <a:pt x="578" y="760"/>
                    <a:pt x="760" y="578"/>
                    <a:pt x="760" y="365"/>
                  </a:cubicBezTo>
                  <a:cubicBezTo>
                    <a:pt x="760" y="152"/>
                    <a:pt x="578" y="0"/>
                    <a:pt x="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7"/>
            <p:cNvSpPr/>
            <p:nvPr/>
          </p:nvSpPr>
          <p:spPr>
            <a:xfrm>
              <a:off x="6961123" y="2465220"/>
              <a:ext cx="23644" cy="23644"/>
            </a:xfrm>
            <a:custGeom>
              <a:avLst/>
              <a:gdLst/>
              <a:ahLst/>
              <a:cxnLst/>
              <a:rect l="l" t="t" r="r" b="b"/>
              <a:pathLst>
                <a:path w="761" h="761" extrusionOk="0">
                  <a:moveTo>
                    <a:pt x="396" y="0"/>
                  </a:moveTo>
                  <a:cubicBezTo>
                    <a:pt x="183" y="0"/>
                    <a:pt x="1" y="183"/>
                    <a:pt x="1" y="395"/>
                  </a:cubicBezTo>
                  <a:cubicBezTo>
                    <a:pt x="1" y="608"/>
                    <a:pt x="183" y="760"/>
                    <a:pt x="396" y="760"/>
                  </a:cubicBezTo>
                  <a:cubicBezTo>
                    <a:pt x="609" y="760"/>
                    <a:pt x="761" y="608"/>
                    <a:pt x="761" y="395"/>
                  </a:cubicBezTo>
                  <a:cubicBezTo>
                    <a:pt x="761" y="183"/>
                    <a:pt x="609"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7"/>
            <p:cNvSpPr/>
            <p:nvPr/>
          </p:nvSpPr>
          <p:spPr>
            <a:xfrm>
              <a:off x="7040445" y="2384220"/>
              <a:ext cx="26503" cy="23427"/>
            </a:xfrm>
            <a:custGeom>
              <a:avLst/>
              <a:gdLst/>
              <a:ahLst/>
              <a:cxnLst/>
              <a:rect l="l" t="t" r="r" b="b"/>
              <a:pathLst>
                <a:path w="853" h="754" extrusionOk="0">
                  <a:moveTo>
                    <a:pt x="438" y="1"/>
                  </a:moveTo>
                  <a:cubicBezTo>
                    <a:pt x="335" y="1"/>
                    <a:pt x="229" y="39"/>
                    <a:pt x="153" y="115"/>
                  </a:cubicBezTo>
                  <a:cubicBezTo>
                    <a:pt x="1" y="267"/>
                    <a:pt x="1" y="510"/>
                    <a:pt x="153" y="662"/>
                  </a:cubicBezTo>
                  <a:cubicBezTo>
                    <a:pt x="229" y="723"/>
                    <a:pt x="328" y="753"/>
                    <a:pt x="427" y="753"/>
                  </a:cubicBezTo>
                  <a:cubicBezTo>
                    <a:pt x="525" y="753"/>
                    <a:pt x="624" y="723"/>
                    <a:pt x="700" y="662"/>
                  </a:cubicBezTo>
                  <a:cubicBezTo>
                    <a:pt x="852" y="510"/>
                    <a:pt x="852" y="267"/>
                    <a:pt x="700" y="115"/>
                  </a:cubicBezTo>
                  <a:cubicBezTo>
                    <a:pt x="639" y="39"/>
                    <a:pt x="541" y="1"/>
                    <a:pt x="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7"/>
            <p:cNvSpPr/>
            <p:nvPr/>
          </p:nvSpPr>
          <p:spPr>
            <a:xfrm>
              <a:off x="6638151" y="2464505"/>
              <a:ext cx="26472" cy="23396"/>
            </a:xfrm>
            <a:custGeom>
              <a:avLst/>
              <a:gdLst/>
              <a:ahLst/>
              <a:cxnLst/>
              <a:rect l="l" t="t" r="r" b="b"/>
              <a:pathLst>
                <a:path w="852" h="753" extrusionOk="0">
                  <a:moveTo>
                    <a:pt x="426" y="0"/>
                  </a:moveTo>
                  <a:cubicBezTo>
                    <a:pt x="327" y="0"/>
                    <a:pt x="228" y="38"/>
                    <a:pt x="152" y="114"/>
                  </a:cubicBezTo>
                  <a:cubicBezTo>
                    <a:pt x="0" y="266"/>
                    <a:pt x="0" y="510"/>
                    <a:pt x="152" y="662"/>
                  </a:cubicBezTo>
                  <a:cubicBezTo>
                    <a:pt x="228" y="722"/>
                    <a:pt x="320" y="753"/>
                    <a:pt x="415" y="753"/>
                  </a:cubicBezTo>
                  <a:cubicBezTo>
                    <a:pt x="510" y="753"/>
                    <a:pt x="608" y="722"/>
                    <a:pt x="700" y="662"/>
                  </a:cubicBezTo>
                  <a:cubicBezTo>
                    <a:pt x="851" y="510"/>
                    <a:pt x="851" y="266"/>
                    <a:pt x="700" y="114"/>
                  </a:cubicBezTo>
                  <a:cubicBezTo>
                    <a:pt x="624"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7"/>
            <p:cNvSpPr/>
            <p:nvPr/>
          </p:nvSpPr>
          <p:spPr>
            <a:xfrm>
              <a:off x="6718436" y="2545722"/>
              <a:ext cx="26472" cy="24110"/>
            </a:xfrm>
            <a:custGeom>
              <a:avLst/>
              <a:gdLst/>
              <a:ahLst/>
              <a:cxnLst/>
              <a:rect l="l" t="t" r="r" b="b"/>
              <a:pathLst>
                <a:path w="852" h="776" extrusionOk="0">
                  <a:moveTo>
                    <a:pt x="426" y="0"/>
                  </a:moveTo>
                  <a:cubicBezTo>
                    <a:pt x="327" y="0"/>
                    <a:pt x="228" y="38"/>
                    <a:pt x="152" y="114"/>
                  </a:cubicBezTo>
                  <a:cubicBezTo>
                    <a:pt x="0" y="266"/>
                    <a:pt x="0" y="510"/>
                    <a:pt x="152" y="662"/>
                  </a:cubicBezTo>
                  <a:cubicBezTo>
                    <a:pt x="228" y="738"/>
                    <a:pt x="327" y="776"/>
                    <a:pt x="426" y="776"/>
                  </a:cubicBezTo>
                  <a:cubicBezTo>
                    <a:pt x="524" y="776"/>
                    <a:pt x="623" y="738"/>
                    <a:pt x="699" y="662"/>
                  </a:cubicBezTo>
                  <a:cubicBezTo>
                    <a:pt x="851" y="510"/>
                    <a:pt x="851" y="266"/>
                    <a:pt x="699" y="114"/>
                  </a:cubicBezTo>
                  <a:cubicBezTo>
                    <a:pt x="623" y="38"/>
                    <a:pt x="524"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7"/>
            <p:cNvSpPr/>
            <p:nvPr/>
          </p:nvSpPr>
          <p:spPr>
            <a:xfrm>
              <a:off x="6798689" y="2626007"/>
              <a:ext cx="25540" cy="24110"/>
            </a:xfrm>
            <a:custGeom>
              <a:avLst/>
              <a:gdLst/>
              <a:ahLst/>
              <a:cxnLst/>
              <a:rect l="l" t="t" r="r" b="b"/>
              <a:pathLst>
                <a:path w="822" h="776" extrusionOk="0">
                  <a:moveTo>
                    <a:pt x="422" y="0"/>
                  </a:moveTo>
                  <a:cubicBezTo>
                    <a:pt x="327" y="0"/>
                    <a:pt x="229" y="38"/>
                    <a:pt x="153" y="114"/>
                  </a:cubicBezTo>
                  <a:cubicBezTo>
                    <a:pt x="1" y="266"/>
                    <a:pt x="1" y="509"/>
                    <a:pt x="153" y="661"/>
                  </a:cubicBezTo>
                  <a:cubicBezTo>
                    <a:pt x="244" y="737"/>
                    <a:pt x="350" y="775"/>
                    <a:pt x="445" y="775"/>
                  </a:cubicBezTo>
                  <a:cubicBezTo>
                    <a:pt x="540" y="775"/>
                    <a:pt x="624" y="737"/>
                    <a:pt x="669" y="661"/>
                  </a:cubicBezTo>
                  <a:cubicBezTo>
                    <a:pt x="821" y="509"/>
                    <a:pt x="821" y="266"/>
                    <a:pt x="669" y="114"/>
                  </a:cubicBezTo>
                  <a:cubicBezTo>
                    <a:pt x="609" y="38"/>
                    <a:pt x="517"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17"/>
          <p:cNvGrpSpPr/>
          <p:nvPr/>
        </p:nvGrpSpPr>
        <p:grpSpPr>
          <a:xfrm flipH="1">
            <a:off x="-170664" y="2524672"/>
            <a:ext cx="1044511" cy="1040037"/>
            <a:chOff x="8115187" y="2576885"/>
            <a:chExt cx="1044511" cy="1040037"/>
          </a:xfrm>
        </p:grpSpPr>
        <p:sp>
          <p:nvSpPr>
            <p:cNvPr id="926" name="Google Shape;926;p17"/>
            <p:cNvSpPr/>
            <p:nvPr/>
          </p:nvSpPr>
          <p:spPr>
            <a:xfrm>
              <a:off x="8115187" y="3073384"/>
              <a:ext cx="51980" cy="46791"/>
            </a:xfrm>
            <a:custGeom>
              <a:avLst/>
              <a:gdLst/>
              <a:ahLst/>
              <a:cxnLst/>
              <a:rect l="l" t="t" r="r" b="b"/>
              <a:pathLst>
                <a:path w="1673" h="1506" extrusionOk="0">
                  <a:moveTo>
                    <a:pt x="848" y="1"/>
                  </a:moveTo>
                  <a:cubicBezTo>
                    <a:pt x="654" y="1"/>
                    <a:pt x="456"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31" y="62"/>
                    <a:pt x="1041" y="1"/>
                    <a:pt x="8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7"/>
            <p:cNvSpPr/>
            <p:nvPr/>
          </p:nvSpPr>
          <p:spPr>
            <a:xfrm>
              <a:off x="8281381"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7"/>
            <p:cNvSpPr/>
            <p:nvPr/>
          </p:nvSpPr>
          <p:spPr>
            <a:xfrm>
              <a:off x="8446673" y="2742147"/>
              <a:ext cx="51949" cy="47506"/>
            </a:xfrm>
            <a:custGeom>
              <a:avLst/>
              <a:gdLst/>
              <a:ahLst/>
              <a:cxnLst/>
              <a:rect l="l" t="t" r="r" b="b"/>
              <a:pathLst>
                <a:path w="1672"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7"/>
            <p:cNvSpPr/>
            <p:nvPr/>
          </p:nvSpPr>
          <p:spPr>
            <a:xfrm>
              <a:off x="8611935" y="2576885"/>
              <a:ext cx="51980" cy="47475"/>
            </a:xfrm>
            <a:custGeom>
              <a:avLst/>
              <a:gdLst/>
              <a:ahLst/>
              <a:cxnLst/>
              <a:rect l="l" t="t" r="r" b="b"/>
              <a:pathLst>
                <a:path w="1673" h="1528"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7"/>
            <p:cNvSpPr/>
            <p:nvPr/>
          </p:nvSpPr>
          <p:spPr>
            <a:xfrm>
              <a:off x="8446673"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7"/>
            <p:cNvSpPr/>
            <p:nvPr/>
          </p:nvSpPr>
          <p:spPr>
            <a:xfrm>
              <a:off x="8611935" y="2907408"/>
              <a:ext cx="51980" cy="47506"/>
            </a:xfrm>
            <a:custGeom>
              <a:avLst/>
              <a:gdLst/>
              <a:ahLst/>
              <a:cxnLst/>
              <a:rect l="l" t="t" r="r" b="b"/>
              <a:pathLst>
                <a:path w="1673"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7"/>
            <p:cNvSpPr/>
            <p:nvPr/>
          </p:nvSpPr>
          <p:spPr>
            <a:xfrm>
              <a:off x="8776264" y="2742395"/>
              <a:ext cx="51017" cy="47257"/>
            </a:xfrm>
            <a:custGeom>
              <a:avLst/>
              <a:gdLst/>
              <a:ahLst/>
              <a:cxnLst/>
              <a:rect l="l" t="t" r="r" b="b"/>
              <a:pathLst>
                <a:path w="1642" h="1521" extrusionOk="0">
                  <a:moveTo>
                    <a:pt x="821" y="0"/>
                  </a:moveTo>
                  <a:cubicBezTo>
                    <a:pt x="623" y="0"/>
                    <a:pt x="426" y="76"/>
                    <a:pt x="274" y="228"/>
                  </a:cubicBezTo>
                  <a:cubicBezTo>
                    <a:pt x="0" y="532"/>
                    <a:pt x="0" y="1019"/>
                    <a:pt x="274" y="1292"/>
                  </a:cubicBezTo>
                  <a:cubicBezTo>
                    <a:pt x="426" y="1444"/>
                    <a:pt x="623" y="1520"/>
                    <a:pt x="821" y="1520"/>
                  </a:cubicBezTo>
                  <a:cubicBezTo>
                    <a:pt x="1019" y="1520"/>
                    <a:pt x="1216" y="1444"/>
                    <a:pt x="1368" y="1292"/>
                  </a:cubicBezTo>
                  <a:cubicBezTo>
                    <a:pt x="1642" y="1019"/>
                    <a:pt x="1642" y="532"/>
                    <a:pt x="1368" y="228"/>
                  </a:cubicBezTo>
                  <a:cubicBezTo>
                    <a:pt x="1216" y="76"/>
                    <a:pt x="1019" y="0"/>
                    <a:pt x="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7"/>
            <p:cNvSpPr/>
            <p:nvPr/>
          </p:nvSpPr>
          <p:spPr>
            <a:xfrm>
              <a:off x="8611935" y="3238894"/>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7"/>
            <p:cNvSpPr/>
            <p:nvPr/>
          </p:nvSpPr>
          <p:spPr>
            <a:xfrm>
              <a:off x="8777196" y="3073384"/>
              <a:ext cx="51980" cy="46791"/>
            </a:xfrm>
            <a:custGeom>
              <a:avLst/>
              <a:gdLst/>
              <a:ahLst/>
              <a:cxnLst/>
              <a:rect l="l" t="t" r="r" b="b"/>
              <a:pathLst>
                <a:path w="1673" h="1506" extrusionOk="0">
                  <a:moveTo>
                    <a:pt x="825" y="1"/>
                  </a:moveTo>
                  <a:cubicBezTo>
                    <a:pt x="631" y="1"/>
                    <a:pt x="441" y="62"/>
                    <a:pt x="305" y="183"/>
                  </a:cubicBezTo>
                  <a:cubicBezTo>
                    <a:pt x="1" y="518"/>
                    <a:pt x="1" y="943"/>
                    <a:pt x="305" y="1278"/>
                  </a:cubicBezTo>
                  <a:cubicBezTo>
                    <a:pt x="457" y="1430"/>
                    <a:pt x="647" y="1506"/>
                    <a:pt x="837" y="1506"/>
                  </a:cubicBezTo>
                  <a:cubicBezTo>
                    <a:pt x="1027" y="1506"/>
                    <a:pt x="1217" y="1430"/>
                    <a:pt x="1368" y="1278"/>
                  </a:cubicBezTo>
                  <a:cubicBezTo>
                    <a:pt x="1672" y="943"/>
                    <a:pt x="1672" y="518"/>
                    <a:pt x="1368" y="183"/>
                  </a:cubicBezTo>
                  <a:cubicBezTo>
                    <a:pt x="1217" y="62"/>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7"/>
            <p:cNvSpPr/>
            <p:nvPr/>
          </p:nvSpPr>
          <p:spPr>
            <a:xfrm>
              <a:off x="8942457"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7"/>
            <p:cNvSpPr/>
            <p:nvPr/>
          </p:nvSpPr>
          <p:spPr>
            <a:xfrm>
              <a:off x="8777196" y="3404186"/>
              <a:ext cx="51980" cy="46543"/>
            </a:xfrm>
            <a:custGeom>
              <a:avLst/>
              <a:gdLst/>
              <a:ahLst/>
              <a:cxnLst/>
              <a:rect l="l" t="t" r="r" b="b"/>
              <a:pathLst>
                <a:path w="1673" h="1498" extrusionOk="0">
                  <a:moveTo>
                    <a:pt x="825" y="0"/>
                  </a:moveTo>
                  <a:cubicBezTo>
                    <a:pt x="631" y="0"/>
                    <a:pt x="441" y="68"/>
                    <a:pt x="305" y="205"/>
                  </a:cubicBezTo>
                  <a:cubicBezTo>
                    <a:pt x="1" y="509"/>
                    <a:pt x="1" y="965"/>
                    <a:pt x="305" y="1269"/>
                  </a:cubicBezTo>
                  <a:cubicBezTo>
                    <a:pt x="457" y="1421"/>
                    <a:pt x="647" y="1497"/>
                    <a:pt x="837" y="1497"/>
                  </a:cubicBezTo>
                  <a:cubicBezTo>
                    <a:pt x="1027" y="1497"/>
                    <a:pt x="1217" y="1421"/>
                    <a:pt x="1368" y="1269"/>
                  </a:cubicBezTo>
                  <a:cubicBezTo>
                    <a:pt x="1672" y="965"/>
                    <a:pt x="1672" y="509"/>
                    <a:pt x="1368" y="205"/>
                  </a:cubicBezTo>
                  <a:cubicBezTo>
                    <a:pt x="1217" y="68"/>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7"/>
            <p:cNvSpPr/>
            <p:nvPr/>
          </p:nvSpPr>
          <p:spPr>
            <a:xfrm>
              <a:off x="8942457" y="3238894"/>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7"/>
            <p:cNvSpPr/>
            <p:nvPr/>
          </p:nvSpPr>
          <p:spPr>
            <a:xfrm>
              <a:off x="9107750"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7"/>
            <p:cNvSpPr/>
            <p:nvPr/>
          </p:nvSpPr>
          <p:spPr>
            <a:xfrm>
              <a:off x="8282344" y="3237713"/>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7"/>
            <p:cNvSpPr/>
            <p:nvPr/>
          </p:nvSpPr>
          <p:spPr>
            <a:xfrm>
              <a:off x="8446673" y="3404404"/>
              <a:ext cx="51949" cy="46543"/>
            </a:xfrm>
            <a:custGeom>
              <a:avLst/>
              <a:gdLst/>
              <a:ahLst/>
              <a:cxnLst/>
              <a:rect l="l" t="t" r="r" b="b"/>
              <a:pathLst>
                <a:path w="1672" h="1498" extrusionOk="0">
                  <a:moveTo>
                    <a:pt x="836" y="1"/>
                  </a:moveTo>
                  <a:cubicBezTo>
                    <a:pt x="646" y="1"/>
                    <a:pt x="456" y="77"/>
                    <a:pt x="304" y="229"/>
                  </a:cubicBezTo>
                  <a:cubicBezTo>
                    <a:pt x="0" y="533"/>
                    <a:pt x="0" y="988"/>
                    <a:pt x="304" y="1292"/>
                  </a:cubicBezTo>
                  <a:cubicBezTo>
                    <a:pt x="441" y="1429"/>
                    <a:pt x="631" y="1498"/>
                    <a:pt x="825" y="1498"/>
                  </a:cubicBezTo>
                  <a:cubicBezTo>
                    <a:pt x="1018" y="1498"/>
                    <a:pt x="1216" y="1429"/>
                    <a:pt x="1368" y="1292"/>
                  </a:cubicBezTo>
                  <a:cubicBezTo>
                    <a:pt x="1672" y="988"/>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7"/>
            <p:cNvSpPr/>
            <p:nvPr/>
          </p:nvSpPr>
          <p:spPr>
            <a:xfrm>
              <a:off x="8611935" y="3569665"/>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41" y="1445"/>
                    <a:pt x="631" y="1521"/>
                    <a:pt x="825" y="1521"/>
                  </a:cubicBezTo>
                  <a:cubicBezTo>
                    <a:pt x="1019"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17"/>
          <p:cNvGrpSpPr/>
          <p:nvPr/>
        </p:nvGrpSpPr>
        <p:grpSpPr>
          <a:xfrm flipH="1">
            <a:off x="2068488" y="3247827"/>
            <a:ext cx="1038857" cy="1038888"/>
            <a:chOff x="5881689" y="3300040"/>
            <a:chExt cx="1038857" cy="1038888"/>
          </a:xfrm>
        </p:grpSpPr>
        <p:sp>
          <p:nvSpPr>
            <p:cNvPr id="943" name="Google Shape;943;p17"/>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17"/>
            <p:cNvGrpSpPr/>
            <p:nvPr/>
          </p:nvGrpSpPr>
          <p:grpSpPr>
            <a:xfrm>
              <a:off x="5881689" y="3300040"/>
              <a:ext cx="1038857" cy="1038888"/>
              <a:chOff x="5881689" y="3300040"/>
              <a:chExt cx="1038857" cy="1038888"/>
            </a:xfrm>
          </p:grpSpPr>
          <p:sp>
            <p:nvSpPr>
              <p:cNvPr id="945" name="Google Shape;945;p17"/>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7"/>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7"/>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7"/>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7"/>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7"/>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7"/>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7"/>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7"/>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7"/>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7"/>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7"/>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7"/>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7"/>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7"/>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0" name="Google Shape;960;p17"/>
          <p:cNvGrpSpPr/>
          <p:nvPr/>
        </p:nvGrpSpPr>
        <p:grpSpPr>
          <a:xfrm flipH="1">
            <a:off x="1127336" y="4153094"/>
            <a:ext cx="1038857" cy="1039820"/>
            <a:chOff x="7203842" y="4586307"/>
            <a:chExt cx="1038857" cy="1039820"/>
          </a:xfrm>
        </p:grpSpPr>
        <p:sp>
          <p:nvSpPr>
            <p:cNvPr id="961" name="Google Shape;961;p17"/>
            <p:cNvSpPr/>
            <p:nvPr/>
          </p:nvSpPr>
          <p:spPr>
            <a:xfrm>
              <a:off x="7203842" y="5083054"/>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7"/>
            <p:cNvSpPr/>
            <p:nvPr/>
          </p:nvSpPr>
          <p:spPr>
            <a:xfrm>
              <a:off x="7366276" y="4917078"/>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7"/>
            <p:cNvSpPr/>
            <p:nvPr/>
          </p:nvSpPr>
          <p:spPr>
            <a:xfrm>
              <a:off x="7531537" y="4751816"/>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7"/>
            <p:cNvSpPr/>
            <p:nvPr/>
          </p:nvSpPr>
          <p:spPr>
            <a:xfrm>
              <a:off x="7699657" y="4586307"/>
              <a:ext cx="47226" cy="47257"/>
            </a:xfrm>
            <a:custGeom>
              <a:avLst/>
              <a:gdLst/>
              <a:ahLst/>
              <a:cxnLst/>
              <a:rect l="l" t="t" r="r" b="b"/>
              <a:pathLst>
                <a:path w="1520" h="1521" extrusionOk="0">
                  <a:moveTo>
                    <a:pt x="760" y="1"/>
                  </a:moveTo>
                  <a:cubicBezTo>
                    <a:pt x="335" y="1"/>
                    <a:pt x="0" y="335"/>
                    <a:pt x="0" y="761"/>
                  </a:cubicBezTo>
                  <a:cubicBezTo>
                    <a:pt x="0" y="1156"/>
                    <a:pt x="335" y="1520"/>
                    <a:pt x="760" y="1520"/>
                  </a:cubicBezTo>
                  <a:cubicBezTo>
                    <a:pt x="1186" y="1520"/>
                    <a:pt x="1520" y="115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7"/>
            <p:cNvSpPr/>
            <p:nvPr/>
          </p:nvSpPr>
          <p:spPr>
            <a:xfrm>
              <a:off x="7531537" y="5082339"/>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7"/>
            <p:cNvSpPr/>
            <p:nvPr/>
          </p:nvSpPr>
          <p:spPr>
            <a:xfrm>
              <a:off x="7696799" y="4917078"/>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7"/>
            <p:cNvSpPr/>
            <p:nvPr/>
          </p:nvSpPr>
          <p:spPr>
            <a:xfrm>
              <a:off x="7862091" y="4751816"/>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7"/>
            <p:cNvSpPr/>
            <p:nvPr/>
          </p:nvSpPr>
          <p:spPr>
            <a:xfrm>
              <a:off x="7696799" y="5247632"/>
              <a:ext cx="51980" cy="46543"/>
            </a:xfrm>
            <a:custGeom>
              <a:avLst/>
              <a:gdLst/>
              <a:ahLst/>
              <a:cxnLst/>
              <a:rect l="l" t="t" r="r" b="b"/>
              <a:pathLst>
                <a:path w="1673" h="1498" extrusionOk="0">
                  <a:moveTo>
                    <a:pt x="825" y="0"/>
                  </a:moveTo>
                  <a:cubicBezTo>
                    <a:pt x="632" y="0"/>
                    <a:pt x="442" y="69"/>
                    <a:pt x="305" y="205"/>
                  </a:cubicBezTo>
                  <a:cubicBezTo>
                    <a:pt x="1" y="509"/>
                    <a:pt x="1" y="965"/>
                    <a:pt x="305" y="1269"/>
                  </a:cubicBezTo>
                  <a:cubicBezTo>
                    <a:pt x="457" y="1421"/>
                    <a:pt x="647" y="1497"/>
                    <a:pt x="837" y="1497"/>
                  </a:cubicBezTo>
                  <a:cubicBezTo>
                    <a:pt x="1027" y="1497"/>
                    <a:pt x="1217" y="1421"/>
                    <a:pt x="1369" y="1269"/>
                  </a:cubicBezTo>
                  <a:cubicBezTo>
                    <a:pt x="1673" y="965"/>
                    <a:pt x="1673" y="509"/>
                    <a:pt x="1369" y="205"/>
                  </a:cubicBezTo>
                  <a:cubicBezTo>
                    <a:pt x="1217" y="69"/>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7"/>
            <p:cNvSpPr/>
            <p:nvPr/>
          </p:nvSpPr>
          <p:spPr>
            <a:xfrm>
              <a:off x="7862091" y="5082339"/>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7"/>
            <p:cNvSpPr/>
            <p:nvPr/>
          </p:nvSpPr>
          <p:spPr>
            <a:xfrm>
              <a:off x="8027352" y="4917078"/>
              <a:ext cx="51980" cy="46543"/>
            </a:xfrm>
            <a:custGeom>
              <a:avLst/>
              <a:gdLst/>
              <a:ahLst/>
              <a:cxnLst/>
              <a:rect l="l" t="t" r="r" b="b"/>
              <a:pathLst>
                <a:path w="1673"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7"/>
            <p:cNvSpPr/>
            <p:nvPr/>
          </p:nvSpPr>
          <p:spPr>
            <a:xfrm>
              <a:off x="7862091" y="5412893"/>
              <a:ext cx="51949" cy="46543"/>
            </a:xfrm>
            <a:custGeom>
              <a:avLst/>
              <a:gdLst/>
              <a:ahLst/>
              <a:cxnLst/>
              <a:rect l="l" t="t" r="r" b="b"/>
              <a:pathLst>
                <a:path w="1672" h="1498" extrusionOk="0">
                  <a:moveTo>
                    <a:pt x="836" y="0"/>
                  </a:moveTo>
                  <a:cubicBezTo>
                    <a:pt x="646" y="0"/>
                    <a:pt x="456" y="69"/>
                    <a:pt x="304" y="206"/>
                  </a:cubicBezTo>
                  <a:cubicBezTo>
                    <a:pt x="0" y="510"/>
                    <a:pt x="0" y="965"/>
                    <a:pt x="304" y="1269"/>
                  </a:cubicBezTo>
                  <a:cubicBezTo>
                    <a:pt x="456" y="1421"/>
                    <a:pt x="646" y="1497"/>
                    <a:pt x="836" y="1497"/>
                  </a:cubicBezTo>
                  <a:cubicBezTo>
                    <a:pt x="1026" y="1497"/>
                    <a:pt x="1216" y="1421"/>
                    <a:pt x="1368" y="1269"/>
                  </a:cubicBezTo>
                  <a:cubicBezTo>
                    <a:pt x="1672" y="965"/>
                    <a:pt x="1672" y="510"/>
                    <a:pt x="1368" y="206"/>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7"/>
            <p:cNvSpPr/>
            <p:nvPr/>
          </p:nvSpPr>
          <p:spPr>
            <a:xfrm>
              <a:off x="8027352" y="5247632"/>
              <a:ext cx="51980" cy="46543"/>
            </a:xfrm>
            <a:custGeom>
              <a:avLst/>
              <a:gdLst/>
              <a:ahLst/>
              <a:cxnLst/>
              <a:rect l="l" t="t" r="r" b="b"/>
              <a:pathLst>
                <a:path w="1673" h="1498" extrusionOk="0">
                  <a:moveTo>
                    <a:pt x="836" y="0"/>
                  </a:moveTo>
                  <a:cubicBezTo>
                    <a:pt x="646" y="0"/>
                    <a:pt x="456" y="69"/>
                    <a:pt x="304" y="205"/>
                  </a:cubicBezTo>
                  <a:cubicBezTo>
                    <a:pt x="0" y="509"/>
                    <a:pt x="0" y="965"/>
                    <a:pt x="304" y="1269"/>
                  </a:cubicBezTo>
                  <a:cubicBezTo>
                    <a:pt x="456" y="1421"/>
                    <a:pt x="646" y="1497"/>
                    <a:pt x="836" y="1497"/>
                  </a:cubicBezTo>
                  <a:cubicBezTo>
                    <a:pt x="1026" y="1497"/>
                    <a:pt x="1216" y="1421"/>
                    <a:pt x="1368" y="1269"/>
                  </a:cubicBezTo>
                  <a:cubicBezTo>
                    <a:pt x="1672" y="965"/>
                    <a:pt x="1672" y="509"/>
                    <a:pt x="1368" y="205"/>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7"/>
            <p:cNvSpPr/>
            <p:nvPr/>
          </p:nvSpPr>
          <p:spPr>
            <a:xfrm>
              <a:off x="8195441" y="5083054"/>
              <a:ext cx="47257" cy="47257"/>
            </a:xfrm>
            <a:custGeom>
              <a:avLst/>
              <a:gdLst/>
              <a:ahLst/>
              <a:cxnLst/>
              <a:rect l="l" t="t" r="r" b="b"/>
              <a:pathLst>
                <a:path w="1521" h="1521" extrusionOk="0">
                  <a:moveTo>
                    <a:pt x="761" y="1"/>
                  </a:moveTo>
                  <a:cubicBezTo>
                    <a:pt x="335" y="1"/>
                    <a:pt x="1" y="335"/>
                    <a:pt x="1" y="761"/>
                  </a:cubicBezTo>
                  <a:cubicBezTo>
                    <a:pt x="1" y="1186"/>
                    <a:pt x="335" y="1521"/>
                    <a:pt x="761" y="1521"/>
                  </a:cubicBezTo>
                  <a:cubicBezTo>
                    <a:pt x="1186" y="1521"/>
                    <a:pt x="1521" y="1186"/>
                    <a:pt x="1521" y="761"/>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7"/>
            <p:cNvSpPr/>
            <p:nvPr/>
          </p:nvSpPr>
          <p:spPr>
            <a:xfrm>
              <a:off x="7366276" y="5247849"/>
              <a:ext cx="51980" cy="46543"/>
            </a:xfrm>
            <a:custGeom>
              <a:avLst/>
              <a:gdLst/>
              <a:ahLst/>
              <a:cxnLst/>
              <a:rect l="l" t="t" r="r" b="b"/>
              <a:pathLst>
                <a:path w="1673" h="1498" extrusionOk="0">
                  <a:moveTo>
                    <a:pt x="836" y="1"/>
                  </a:moveTo>
                  <a:cubicBezTo>
                    <a:pt x="646" y="1"/>
                    <a:pt x="456" y="77"/>
                    <a:pt x="304" y="229"/>
                  </a:cubicBezTo>
                  <a:cubicBezTo>
                    <a:pt x="0" y="533"/>
                    <a:pt x="0" y="989"/>
                    <a:pt x="304" y="1293"/>
                  </a:cubicBezTo>
                  <a:cubicBezTo>
                    <a:pt x="441" y="1429"/>
                    <a:pt x="631" y="1498"/>
                    <a:pt x="825" y="1498"/>
                  </a:cubicBezTo>
                  <a:cubicBezTo>
                    <a:pt x="1019" y="1498"/>
                    <a:pt x="1216" y="1429"/>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7"/>
            <p:cNvSpPr/>
            <p:nvPr/>
          </p:nvSpPr>
          <p:spPr>
            <a:xfrm>
              <a:off x="7531537" y="5413141"/>
              <a:ext cx="51980" cy="47226"/>
            </a:xfrm>
            <a:custGeom>
              <a:avLst/>
              <a:gdLst/>
              <a:ahLst/>
              <a:cxnLst/>
              <a:rect l="l" t="t" r="r" b="b"/>
              <a:pathLst>
                <a:path w="1673" h="1520" extrusionOk="0">
                  <a:moveTo>
                    <a:pt x="837" y="0"/>
                  </a:moveTo>
                  <a:cubicBezTo>
                    <a:pt x="647" y="0"/>
                    <a:pt x="457" y="76"/>
                    <a:pt x="305" y="228"/>
                  </a:cubicBezTo>
                  <a:cubicBezTo>
                    <a:pt x="1" y="532"/>
                    <a:pt x="1" y="988"/>
                    <a:pt x="305" y="1292"/>
                  </a:cubicBezTo>
                  <a:cubicBezTo>
                    <a:pt x="441" y="1444"/>
                    <a:pt x="631" y="1520"/>
                    <a:pt x="825" y="1520"/>
                  </a:cubicBezTo>
                  <a:cubicBezTo>
                    <a:pt x="1019"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7"/>
            <p:cNvSpPr/>
            <p:nvPr/>
          </p:nvSpPr>
          <p:spPr>
            <a:xfrm>
              <a:off x="7699657" y="5578869"/>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77"/>
        <p:cNvGrpSpPr/>
        <p:nvPr/>
      </p:nvGrpSpPr>
      <p:grpSpPr>
        <a:xfrm>
          <a:off x="0" y="0"/>
          <a:ext cx="0" cy="0"/>
          <a:chOff x="0" y="0"/>
          <a:chExt cx="0" cy="0"/>
        </a:xfrm>
      </p:grpSpPr>
      <p:sp>
        <p:nvSpPr>
          <p:cNvPr id="978" name="Google Shape;978;p18"/>
          <p:cNvSpPr txBox="1">
            <a:spLocks noGrp="1"/>
          </p:cNvSpPr>
          <p:nvPr>
            <p:ph type="subTitle" idx="1"/>
          </p:nvPr>
        </p:nvSpPr>
        <p:spPr>
          <a:xfrm>
            <a:off x="1143575" y="2273900"/>
            <a:ext cx="3111600" cy="10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9" name="Google Shape;979;p18"/>
          <p:cNvSpPr txBox="1">
            <a:spLocks noGrp="1"/>
          </p:cNvSpPr>
          <p:nvPr>
            <p:ph type="title"/>
          </p:nvPr>
        </p:nvSpPr>
        <p:spPr>
          <a:xfrm>
            <a:off x="1143575" y="1846750"/>
            <a:ext cx="31116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80" name="Google Shape;980;p18"/>
          <p:cNvGrpSpPr/>
          <p:nvPr/>
        </p:nvGrpSpPr>
        <p:grpSpPr>
          <a:xfrm>
            <a:off x="3899767" y="1358712"/>
            <a:ext cx="5893047" cy="4073184"/>
            <a:chOff x="3747367" y="1410331"/>
            <a:chExt cx="5893047" cy="4073184"/>
          </a:xfrm>
        </p:grpSpPr>
        <p:sp>
          <p:nvSpPr>
            <p:cNvPr id="981" name="Google Shape;981;p18"/>
            <p:cNvSpPr/>
            <p:nvPr/>
          </p:nvSpPr>
          <p:spPr>
            <a:xfrm>
              <a:off x="8336157" y="3724083"/>
              <a:ext cx="434452" cy="503396"/>
            </a:xfrm>
            <a:custGeom>
              <a:avLst/>
              <a:gdLst/>
              <a:ahLst/>
              <a:cxnLst/>
              <a:rect l="l" t="t" r="r" b="b"/>
              <a:pathLst>
                <a:path w="13983" h="16202" extrusionOk="0">
                  <a:moveTo>
                    <a:pt x="6992" y="1"/>
                  </a:moveTo>
                  <a:lnTo>
                    <a:pt x="1" y="4074"/>
                  </a:lnTo>
                  <a:lnTo>
                    <a:pt x="1" y="12128"/>
                  </a:lnTo>
                  <a:lnTo>
                    <a:pt x="6992" y="16201"/>
                  </a:lnTo>
                  <a:lnTo>
                    <a:pt x="13983" y="12159"/>
                  </a:lnTo>
                  <a:lnTo>
                    <a:pt x="13983" y="4074"/>
                  </a:lnTo>
                  <a:lnTo>
                    <a:pt x="699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8"/>
            <p:cNvSpPr/>
            <p:nvPr/>
          </p:nvSpPr>
          <p:spPr>
            <a:xfrm>
              <a:off x="8988751" y="3850631"/>
              <a:ext cx="434452" cy="501501"/>
            </a:xfrm>
            <a:custGeom>
              <a:avLst/>
              <a:gdLst/>
              <a:ahLst/>
              <a:cxnLst/>
              <a:rect l="l" t="t" r="r" b="b"/>
              <a:pathLst>
                <a:path w="13983" h="16141" extrusionOk="0">
                  <a:moveTo>
                    <a:pt x="0" y="12128"/>
                  </a:moveTo>
                  <a:lnTo>
                    <a:pt x="6991" y="16141"/>
                  </a:lnTo>
                  <a:lnTo>
                    <a:pt x="13982" y="12128"/>
                  </a:lnTo>
                  <a:lnTo>
                    <a:pt x="13982" y="4013"/>
                  </a:lnTo>
                  <a:lnTo>
                    <a:pt x="6991" y="1"/>
                  </a:lnTo>
                  <a:lnTo>
                    <a:pt x="0" y="401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8"/>
            <p:cNvSpPr/>
            <p:nvPr/>
          </p:nvSpPr>
          <p:spPr>
            <a:xfrm>
              <a:off x="7899872" y="4478649"/>
              <a:ext cx="436316" cy="501501"/>
            </a:xfrm>
            <a:custGeom>
              <a:avLst/>
              <a:gdLst/>
              <a:ahLst/>
              <a:cxnLst/>
              <a:rect l="l" t="t" r="r" b="b"/>
              <a:pathLst>
                <a:path w="14043" h="16141" extrusionOk="0">
                  <a:moveTo>
                    <a:pt x="14043" y="12128"/>
                  </a:moveTo>
                  <a:lnTo>
                    <a:pt x="6991" y="16141"/>
                  </a:lnTo>
                  <a:lnTo>
                    <a:pt x="0" y="12128"/>
                  </a:lnTo>
                  <a:lnTo>
                    <a:pt x="0" y="4013"/>
                  </a:lnTo>
                  <a:lnTo>
                    <a:pt x="7052" y="1"/>
                  </a:lnTo>
                  <a:lnTo>
                    <a:pt x="14043" y="401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8"/>
            <p:cNvSpPr/>
            <p:nvPr/>
          </p:nvSpPr>
          <p:spPr>
            <a:xfrm>
              <a:off x="7030068" y="4980119"/>
              <a:ext cx="434452" cy="503396"/>
            </a:xfrm>
            <a:custGeom>
              <a:avLst/>
              <a:gdLst/>
              <a:ahLst/>
              <a:cxnLst/>
              <a:rect l="l" t="t" r="r" b="b"/>
              <a:pathLst>
                <a:path w="13983" h="16202" extrusionOk="0">
                  <a:moveTo>
                    <a:pt x="6992" y="1"/>
                  </a:moveTo>
                  <a:lnTo>
                    <a:pt x="1" y="4074"/>
                  </a:lnTo>
                  <a:lnTo>
                    <a:pt x="1" y="12128"/>
                  </a:lnTo>
                  <a:lnTo>
                    <a:pt x="6992" y="16201"/>
                  </a:lnTo>
                  <a:lnTo>
                    <a:pt x="13983" y="12128"/>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8"/>
            <p:cNvSpPr/>
            <p:nvPr/>
          </p:nvSpPr>
          <p:spPr>
            <a:xfrm>
              <a:off x="9205962" y="4980119"/>
              <a:ext cx="434452" cy="503396"/>
            </a:xfrm>
            <a:custGeom>
              <a:avLst/>
              <a:gdLst/>
              <a:ahLst/>
              <a:cxnLst/>
              <a:rect l="l" t="t" r="r" b="b"/>
              <a:pathLst>
                <a:path w="13983" h="16202" extrusionOk="0">
                  <a:moveTo>
                    <a:pt x="6991" y="1"/>
                  </a:moveTo>
                  <a:lnTo>
                    <a:pt x="0" y="4074"/>
                  </a:lnTo>
                  <a:lnTo>
                    <a:pt x="0" y="12128"/>
                  </a:lnTo>
                  <a:lnTo>
                    <a:pt x="6991" y="16201"/>
                  </a:lnTo>
                  <a:lnTo>
                    <a:pt x="13982" y="12128"/>
                  </a:lnTo>
                  <a:lnTo>
                    <a:pt x="13982" y="4043"/>
                  </a:lnTo>
                  <a:lnTo>
                    <a:pt x="6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8"/>
            <p:cNvSpPr/>
            <p:nvPr/>
          </p:nvSpPr>
          <p:spPr>
            <a:xfrm>
              <a:off x="8770578" y="4980119"/>
              <a:ext cx="435415" cy="503396"/>
            </a:xfrm>
            <a:custGeom>
              <a:avLst/>
              <a:gdLst/>
              <a:ahLst/>
              <a:cxnLst/>
              <a:rect l="l" t="t" r="r" b="b"/>
              <a:pathLst>
                <a:path w="14014" h="16202" extrusionOk="0">
                  <a:moveTo>
                    <a:pt x="1" y="12128"/>
                  </a:moveTo>
                  <a:lnTo>
                    <a:pt x="7022" y="16201"/>
                  </a:lnTo>
                  <a:lnTo>
                    <a:pt x="14013" y="12128"/>
                  </a:lnTo>
                  <a:lnTo>
                    <a:pt x="14013" y="4043"/>
                  </a:lnTo>
                  <a:lnTo>
                    <a:pt x="699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8"/>
            <p:cNvSpPr/>
            <p:nvPr/>
          </p:nvSpPr>
          <p:spPr>
            <a:xfrm>
              <a:off x="8988751" y="4603302"/>
              <a:ext cx="434452" cy="502464"/>
            </a:xfrm>
            <a:custGeom>
              <a:avLst/>
              <a:gdLst/>
              <a:ahLst/>
              <a:cxnLst/>
              <a:rect l="l" t="t" r="r" b="b"/>
              <a:pathLst>
                <a:path w="13983" h="16172" extrusionOk="0">
                  <a:moveTo>
                    <a:pt x="0" y="12129"/>
                  </a:moveTo>
                  <a:lnTo>
                    <a:pt x="6991" y="16171"/>
                  </a:lnTo>
                  <a:lnTo>
                    <a:pt x="13982"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8"/>
            <p:cNvSpPr/>
            <p:nvPr/>
          </p:nvSpPr>
          <p:spPr>
            <a:xfrm>
              <a:off x="8553368" y="4603302"/>
              <a:ext cx="435415" cy="502464"/>
            </a:xfrm>
            <a:custGeom>
              <a:avLst/>
              <a:gdLst/>
              <a:ahLst/>
              <a:cxnLst/>
              <a:rect l="l" t="t" r="r" b="b"/>
              <a:pathLst>
                <a:path w="14014" h="16172" extrusionOk="0">
                  <a:moveTo>
                    <a:pt x="6992" y="1"/>
                  </a:moveTo>
                  <a:lnTo>
                    <a:pt x="1" y="4043"/>
                  </a:lnTo>
                  <a:lnTo>
                    <a:pt x="1" y="12129"/>
                  </a:lnTo>
                  <a:lnTo>
                    <a:pt x="6992" y="16171"/>
                  </a:lnTo>
                  <a:lnTo>
                    <a:pt x="14013" y="12129"/>
                  </a:lnTo>
                  <a:lnTo>
                    <a:pt x="13983" y="4043"/>
                  </a:lnTo>
                  <a:lnTo>
                    <a:pt x="699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8"/>
            <p:cNvSpPr/>
            <p:nvPr/>
          </p:nvSpPr>
          <p:spPr>
            <a:xfrm>
              <a:off x="8117083" y="4603302"/>
              <a:ext cx="436316" cy="502464"/>
            </a:xfrm>
            <a:custGeom>
              <a:avLst/>
              <a:gdLst/>
              <a:ahLst/>
              <a:cxnLst/>
              <a:rect l="l" t="t" r="r" b="b"/>
              <a:pathLst>
                <a:path w="14043" h="16172" extrusionOk="0">
                  <a:moveTo>
                    <a:pt x="0" y="12129"/>
                  </a:moveTo>
                  <a:lnTo>
                    <a:pt x="7052" y="16171"/>
                  </a:lnTo>
                  <a:lnTo>
                    <a:pt x="14043" y="12129"/>
                  </a:lnTo>
                  <a:lnTo>
                    <a:pt x="14043" y="4043"/>
                  </a:lnTo>
                  <a:lnTo>
                    <a:pt x="7052" y="1"/>
                  </a:lnTo>
                  <a:lnTo>
                    <a:pt x="0" y="404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8"/>
            <p:cNvSpPr/>
            <p:nvPr/>
          </p:nvSpPr>
          <p:spPr>
            <a:xfrm>
              <a:off x="7899872" y="4980119"/>
              <a:ext cx="436316" cy="503396"/>
            </a:xfrm>
            <a:custGeom>
              <a:avLst/>
              <a:gdLst/>
              <a:ahLst/>
              <a:cxnLst/>
              <a:rect l="l" t="t" r="r" b="b"/>
              <a:pathLst>
                <a:path w="14043" h="16202" extrusionOk="0">
                  <a:moveTo>
                    <a:pt x="0" y="12128"/>
                  </a:moveTo>
                  <a:lnTo>
                    <a:pt x="7052" y="16201"/>
                  </a:lnTo>
                  <a:lnTo>
                    <a:pt x="14043" y="12128"/>
                  </a:lnTo>
                  <a:lnTo>
                    <a:pt x="14043" y="4043"/>
                  </a:lnTo>
                  <a:lnTo>
                    <a:pt x="6991" y="1"/>
                  </a:lnTo>
                  <a:lnTo>
                    <a:pt x="0" y="4074"/>
                  </a:lnTo>
                  <a:close/>
                </a:path>
              </a:pathLst>
            </a:custGeom>
            <a:solidFill>
              <a:srgbClr val="55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8"/>
            <p:cNvSpPr/>
            <p:nvPr/>
          </p:nvSpPr>
          <p:spPr>
            <a:xfrm>
              <a:off x="7464488" y="4980119"/>
              <a:ext cx="435415" cy="503396"/>
            </a:xfrm>
            <a:custGeom>
              <a:avLst/>
              <a:gdLst/>
              <a:ahLst/>
              <a:cxnLst/>
              <a:rect l="l" t="t" r="r" b="b"/>
              <a:pathLst>
                <a:path w="14014" h="16202" extrusionOk="0">
                  <a:moveTo>
                    <a:pt x="31" y="12128"/>
                  </a:moveTo>
                  <a:lnTo>
                    <a:pt x="7022" y="16201"/>
                  </a:lnTo>
                  <a:lnTo>
                    <a:pt x="14013" y="12128"/>
                  </a:lnTo>
                  <a:lnTo>
                    <a:pt x="14013" y="4043"/>
                  </a:lnTo>
                  <a:lnTo>
                    <a:pt x="702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8"/>
            <p:cNvSpPr/>
            <p:nvPr/>
          </p:nvSpPr>
          <p:spPr>
            <a:xfrm>
              <a:off x="6160294" y="4977046"/>
              <a:ext cx="434452" cy="503396"/>
            </a:xfrm>
            <a:custGeom>
              <a:avLst/>
              <a:gdLst/>
              <a:ahLst/>
              <a:cxnLst/>
              <a:rect l="l" t="t" r="r" b="b"/>
              <a:pathLst>
                <a:path w="13983" h="16202" extrusionOk="0">
                  <a:moveTo>
                    <a:pt x="0" y="12128"/>
                  </a:moveTo>
                  <a:lnTo>
                    <a:pt x="6991" y="16201"/>
                  </a:lnTo>
                  <a:lnTo>
                    <a:pt x="13982" y="12128"/>
                  </a:lnTo>
                  <a:lnTo>
                    <a:pt x="13982" y="4043"/>
                  </a:lnTo>
                  <a:lnTo>
                    <a:pt x="6991" y="1"/>
                  </a:lnTo>
                  <a:lnTo>
                    <a:pt x="0" y="40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8"/>
            <p:cNvSpPr/>
            <p:nvPr/>
          </p:nvSpPr>
          <p:spPr>
            <a:xfrm>
              <a:off x="6377504" y="4603302"/>
              <a:ext cx="435384" cy="502464"/>
            </a:xfrm>
            <a:custGeom>
              <a:avLst/>
              <a:gdLst/>
              <a:ahLst/>
              <a:cxnLst/>
              <a:rect l="l" t="t" r="r" b="b"/>
              <a:pathLst>
                <a:path w="14013" h="16172" extrusionOk="0">
                  <a:moveTo>
                    <a:pt x="0" y="12129"/>
                  </a:moveTo>
                  <a:lnTo>
                    <a:pt x="6991" y="16171"/>
                  </a:lnTo>
                  <a:lnTo>
                    <a:pt x="14013"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8"/>
            <p:cNvSpPr/>
            <p:nvPr/>
          </p:nvSpPr>
          <p:spPr>
            <a:xfrm>
              <a:off x="5942120" y="4603302"/>
              <a:ext cx="435415" cy="502464"/>
            </a:xfrm>
            <a:custGeom>
              <a:avLst/>
              <a:gdLst/>
              <a:ahLst/>
              <a:cxnLst/>
              <a:rect l="l" t="t" r="r" b="b"/>
              <a:pathLst>
                <a:path w="14014" h="16172" extrusionOk="0">
                  <a:moveTo>
                    <a:pt x="31" y="12129"/>
                  </a:moveTo>
                  <a:lnTo>
                    <a:pt x="7022" y="16171"/>
                  </a:lnTo>
                  <a:lnTo>
                    <a:pt x="14013" y="12129"/>
                  </a:lnTo>
                  <a:lnTo>
                    <a:pt x="14013" y="4043"/>
                  </a:lnTo>
                  <a:lnTo>
                    <a:pt x="7022" y="1"/>
                  </a:lnTo>
                  <a:lnTo>
                    <a:pt x="1"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8"/>
            <p:cNvSpPr/>
            <p:nvPr/>
          </p:nvSpPr>
          <p:spPr>
            <a:xfrm>
              <a:off x="5507700" y="4603302"/>
              <a:ext cx="434452" cy="502464"/>
            </a:xfrm>
            <a:custGeom>
              <a:avLst/>
              <a:gdLst/>
              <a:ahLst/>
              <a:cxnLst/>
              <a:rect l="l" t="t" r="r" b="b"/>
              <a:pathLst>
                <a:path w="13983" h="16172" extrusionOk="0">
                  <a:moveTo>
                    <a:pt x="6992" y="1"/>
                  </a:moveTo>
                  <a:lnTo>
                    <a:pt x="1" y="4043"/>
                  </a:lnTo>
                  <a:lnTo>
                    <a:pt x="1" y="12129"/>
                  </a:lnTo>
                  <a:lnTo>
                    <a:pt x="6992" y="16171"/>
                  </a:lnTo>
                  <a:lnTo>
                    <a:pt x="13983" y="12129"/>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8"/>
            <p:cNvSpPr/>
            <p:nvPr/>
          </p:nvSpPr>
          <p:spPr>
            <a:xfrm>
              <a:off x="5290489" y="4980119"/>
              <a:ext cx="434452" cy="503396"/>
            </a:xfrm>
            <a:custGeom>
              <a:avLst/>
              <a:gdLst/>
              <a:ahLst/>
              <a:cxnLst/>
              <a:rect l="l" t="t" r="r" b="b"/>
              <a:pathLst>
                <a:path w="13983" h="16202" extrusionOk="0">
                  <a:moveTo>
                    <a:pt x="1" y="12128"/>
                  </a:moveTo>
                  <a:lnTo>
                    <a:pt x="6992" y="16201"/>
                  </a:lnTo>
                  <a:lnTo>
                    <a:pt x="13983" y="12128"/>
                  </a:lnTo>
                  <a:lnTo>
                    <a:pt x="13983" y="4043"/>
                  </a:lnTo>
                  <a:lnTo>
                    <a:pt x="6992" y="1"/>
                  </a:lnTo>
                  <a:lnTo>
                    <a:pt x="1" y="40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8"/>
            <p:cNvSpPr/>
            <p:nvPr/>
          </p:nvSpPr>
          <p:spPr>
            <a:xfrm>
              <a:off x="8770578" y="4227448"/>
              <a:ext cx="435415" cy="501501"/>
            </a:xfrm>
            <a:custGeom>
              <a:avLst/>
              <a:gdLst/>
              <a:ahLst/>
              <a:cxnLst/>
              <a:rect l="l" t="t" r="r" b="b"/>
              <a:pathLst>
                <a:path w="14014" h="16141" extrusionOk="0">
                  <a:moveTo>
                    <a:pt x="1" y="12098"/>
                  </a:moveTo>
                  <a:lnTo>
                    <a:pt x="7022" y="16140"/>
                  </a:lnTo>
                  <a:lnTo>
                    <a:pt x="14013" y="12098"/>
                  </a:lnTo>
                  <a:lnTo>
                    <a:pt x="14013" y="4013"/>
                  </a:lnTo>
                  <a:lnTo>
                    <a:pt x="6992" y="0"/>
                  </a:lnTo>
                  <a:lnTo>
                    <a:pt x="1"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8"/>
            <p:cNvSpPr/>
            <p:nvPr/>
          </p:nvSpPr>
          <p:spPr>
            <a:xfrm>
              <a:off x="8553368" y="3850631"/>
              <a:ext cx="435415" cy="501501"/>
            </a:xfrm>
            <a:custGeom>
              <a:avLst/>
              <a:gdLst/>
              <a:ahLst/>
              <a:cxnLst/>
              <a:rect l="l" t="t" r="r" b="b"/>
              <a:pathLst>
                <a:path w="14014" h="16141" extrusionOk="0">
                  <a:moveTo>
                    <a:pt x="1" y="12128"/>
                  </a:moveTo>
                  <a:lnTo>
                    <a:pt x="6992" y="16141"/>
                  </a:lnTo>
                  <a:lnTo>
                    <a:pt x="14013" y="12128"/>
                  </a:lnTo>
                  <a:lnTo>
                    <a:pt x="13983" y="4013"/>
                  </a:lnTo>
                  <a:lnTo>
                    <a:pt x="6992" y="1"/>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8"/>
            <p:cNvSpPr/>
            <p:nvPr/>
          </p:nvSpPr>
          <p:spPr>
            <a:xfrm>
              <a:off x="7899872" y="4227448"/>
              <a:ext cx="436316" cy="501501"/>
            </a:xfrm>
            <a:custGeom>
              <a:avLst/>
              <a:gdLst/>
              <a:ahLst/>
              <a:cxnLst/>
              <a:rect l="l" t="t" r="r" b="b"/>
              <a:pathLst>
                <a:path w="14043" h="16141" extrusionOk="0">
                  <a:moveTo>
                    <a:pt x="6991" y="0"/>
                  </a:moveTo>
                  <a:lnTo>
                    <a:pt x="0" y="4013"/>
                  </a:lnTo>
                  <a:lnTo>
                    <a:pt x="0" y="12098"/>
                  </a:lnTo>
                  <a:lnTo>
                    <a:pt x="7052" y="16140"/>
                  </a:lnTo>
                  <a:lnTo>
                    <a:pt x="14043" y="12098"/>
                  </a:lnTo>
                  <a:lnTo>
                    <a:pt x="14043" y="4013"/>
                  </a:lnTo>
                  <a:lnTo>
                    <a:pt x="699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8"/>
            <p:cNvSpPr/>
            <p:nvPr/>
          </p:nvSpPr>
          <p:spPr>
            <a:xfrm>
              <a:off x="7464488" y="42274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8"/>
            <p:cNvSpPr/>
            <p:nvPr/>
          </p:nvSpPr>
          <p:spPr>
            <a:xfrm>
              <a:off x="6812857" y="38506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8"/>
            <p:cNvSpPr/>
            <p:nvPr/>
          </p:nvSpPr>
          <p:spPr>
            <a:xfrm>
              <a:off x="6594715" y="4228984"/>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8"/>
            <p:cNvSpPr/>
            <p:nvPr/>
          </p:nvSpPr>
          <p:spPr>
            <a:xfrm>
              <a:off x="5290489" y="42274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8"/>
            <p:cNvSpPr/>
            <p:nvPr/>
          </p:nvSpPr>
          <p:spPr>
            <a:xfrm>
              <a:off x="8770578" y="3473814"/>
              <a:ext cx="435415" cy="501501"/>
            </a:xfrm>
            <a:custGeom>
              <a:avLst/>
              <a:gdLst/>
              <a:ahLst/>
              <a:cxnLst/>
              <a:rect l="l" t="t" r="r" b="b"/>
              <a:pathLst>
                <a:path w="14014" h="16141" extrusionOk="0">
                  <a:moveTo>
                    <a:pt x="1" y="12129"/>
                  </a:moveTo>
                  <a:lnTo>
                    <a:pt x="7022" y="16141"/>
                  </a:lnTo>
                  <a:lnTo>
                    <a:pt x="14013" y="12129"/>
                  </a:lnTo>
                  <a:lnTo>
                    <a:pt x="14013" y="4043"/>
                  </a:lnTo>
                  <a:lnTo>
                    <a:pt x="6992" y="1"/>
                  </a:lnTo>
                  <a:lnTo>
                    <a:pt x="1" y="404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8"/>
            <p:cNvSpPr/>
            <p:nvPr/>
          </p:nvSpPr>
          <p:spPr>
            <a:xfrm>
              <a:off x="8988751" y="3096065"/>
              <a:ext cx="434452" cy="503396"/>
            </a:xfrm>
            <a:custGeom>
              <a:avLst/>
              <a:gdLst/>
              <a:ahLst/>
              <a:cxnLst/>
              <a:rect l="l" t="t" r="r" b="b"/>
              <a:pathLst>
                <a:path w="13983" h="16202" extrusionOk="0">
                  <a:moveTo>
                    <a:pt x="0" y="12159"/>
                  </a:moveTo>
                  <a:lnTo>
                    <a:pt x="6991" y="16201"/>
                  </a:lnTo>
                  <a:lnTo>
                    <a:pt x="13982" y="12128"/>
                  </a:lnTo>
                  <a:lnTo>
                    <a:pt x="13982" y="4073"/>
                  </a:lnTo>
                  <a:lnTo>
                    <a:pt x="6991" y="0"/>
                  </a:lnTo>
                  <a:lnTo>
                    <a:pt x="0" y="407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8"/>
            <p:cNvSpPr/>
            <p:nvPr/>
          </p:nvSpPr>
          <p:spPr>
            <a:xfrm>
              <a:off x="8117083" y="3096065"/>
              <a:ext cx="436316" cy="503396"/>
            </a:xfrm>
            <a:custGeom>
              <a:avLst/>
              <a:gdLst/>
              <a:ahLst/>
              <a:cxnLst/>
              <a:rect l="l" t="t" r="r" b="b"/>
              <a:pathLst>
                <a:path w="14043" h="16202" extrusionOk="0">
                  <a:moveTo>
                    <a:pt x="0" y="12159"/>
                  </a:moveTo>
                  <a:lnTo>
                    <a:pt x="7052" y="16201"/>
                  </a:lnTo>
                  <a:lnTo>
                    <a:pt x="14043" y="12128"/>
                  </a:lnTo>
                  <a:lnTo>
                    <a:pt x="14043" y="4073"/>
                  </a:lnTo>
                  <a:lnTo>
                    <a:pt x="7052" y="0"/>
                  </a:lnTo>
                  <a:lnTo>
                    <a:pt x="0" y="407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8"/>
            <p:cNvSpPr/>
            <p:nvPr/>
          </p:nvSpPr>
          <p:spPr>
            <a:xfrm>
              <a:off x="7899872" y="3473814"/>
              <a:ext cx="436316" cy="501501"/>
            </a:xfrm>
            <a:custGeom>
              <a:avLst/>
              <a:gdLst/>
              <a:ahLst/>
              <a:cxnLst/>
              <a:rect l="l" t="t" r="r" b="b"/>
              <a:pathLst>
                <a:path w="14043" h="16141" extrusionOk="0">
                  <a:moveTo>
                    <a:pt x="0" y="12129"/>
                  </a:moveTo>
                  <a:lnTo>
                    <a:pt x="7052" y="16141"/>
                  </a:lnTo>
                  <a:lnTo>
                    <a:pt x="14043" y="12129"/>
                  </a:lnTo>
                  <a:lnTo>
                    <a:pt x="14043" y="4043"/>
                  </a:lnTo>
                  <a:lnTo>
                    <a:pt x="6991" y="1"/>
                  </a:lnTo>
                  <a:lnTo>
                    <a:pt x="0"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8"/>
            <p:cNvSpPr/>
            <p:nvPr/>
          </p:nvSpPr>
          <p:spPr>
            <a:xfrm>
              <a:off x="7464488" y="3473814"/>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8"/>
            <p:cNvSpPr/>
            <p:nvPr/>
          </p:nvSpPr>
          <p:spPr>
            <a:xfrm>
              <a:off x="7030068" y="3473814"/>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8"/>
            <p:cNvSpPr/>
            <p:nvPr/>
          </p:nvSpPr>
          <p:spPr>
            <a:xfrm>
              <a:off x="7247278" y="3096065"/>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8"/>
            <p:cNvSpPr/>
            <p:nvPr/>
          </p:nvSpPr>
          <p:spPr>
            <a:xfrm>
              <a:off x="9205962" y="2719248"/>
              <a:ext cx="434452" cy="503396"/>
            </a:xfrm>
            <a:custGeom>
              <a:avLst/>
              <a:gdLst/>
              <a:ahLst/>
              <a:cxnLst/>
              <a:rect l="l" t="t" r="r" b="b"/>
              <a:pathLst>
                <a:path w="13983" h="16202" extrusionOk="0">
                  <a:moveTo>
                    <a:pt x="6991" y="1"/>
                  </a:moveTo>
                  <a:lnTo>
                    <a:pt x="0" y="4074"/>
                  </a:lnTo>
                  <a:lnTo>
                    <a:pt x="0" y="12159"/>
                  </a:lnTo>
                  <a:lnTo>
                    <a:pt x="6991" y="16201"/>
                  </a:lnTo>
                  <a:lnTo>
                    <a:pt x="13982" y="12128"/>
                  </a:lnTo>
                  <a:lnTo>
                    <a:pt x="13982" y="4074"/>
                  </a:lnTo>
                  <a:lnTo>
                    <a:pt x="699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8"/>
            <p:cNvSpPr/>
            <p:nvPr/>
          </p:nvSpPr>
          <p:spPr>
            <a:xfrm>
              <a:off x="8770578" y="2719248"/>
              <a:ext cx="435415" cy="503396"/>
            </a:xfrm>
            <a:custGeom>
              <a:avLst/>
              <a:gdLst/>
              <a:ahLst/>
              <a:cxnLst/>
              <a:rect l="l" t="t" r="r" b="b"/>
              <a:pathLst>
                <a:path w="14014" h="16202" extrusionOk="0">
                  <a:moveTo>
                    <a:pt x="1" y="12159"/>
                  </a:moveTo>
                  <a:lnTo>
                    <a:pt x="7022" y="16201"/>
                  </a:lnTo>
                  <a:lnTo>
                    <a:pt x="14013" y="12128"/>
                  </a:lnTo>
                  <a:lnTo>
                    <a:pt x="14013" y="4074"/>
                  </a:lnTo>
                  <a:lnTo>
                    <a:pt x="6992" y="1"/>
                  </a:lnTo>
                  <a:lnTo>
                    <a:pt x="1" y="4074"/>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8"/>
            <p:cNvSpPr/>
            <p:nvPr/>
          </p:nvSpPr>
          <p:spPr>
            <a:xfrm>
              <a:off x="5071384" y="4855466"/>
              <a:ext cx="436347" cy="501501"/>
            </a:xfrm>
            <a:custGeom>
              <a:avLst/>
              <a:gdLst/>
              <a:ahLst/>
              <a:cxnLst/>
              <a:rect l="l" t="t" r="r" b="b"/>
              <a:pathLst>
                <a:path w="14044" h="16141" extrusionOk="0">
                  <a:moveTo>
                    <a:pt x="7053" y="0"/>
                  </a:moveTo>
                  <a:lnTo>
                    <a:pt x="1" y="4013"/>
                  </a:lnTo>
                  <a:lnTo>
                    <a:pt x="1" y="12098"/>
                  </a:lnTo>
                  <a:lnTo>
                    <a:pt x="6992" y="16140"/>
                  </a:lnTo>
                  <a:lnTo>
                    <a:pt x="14044" y="12098"/>
                  </a:lnTo>
                  <a:lnTo>
                    <a:pt x="14044" y="4013"/>
                  </a:lnTo>
                  <a:lnTo>
                    <a:pt x="7053"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8"/>
            <p:cNvSpPr/>
            <p:nvPr/>
          </p:nvSpPr>
          <p:spPr>
            <a:xfrm>
              <a:off x="3747367" y="4855466"/>
              <a:ext cx="434452" cy="501501"/>
            </a:xfrm>
            <a:custGeom>
              <a:avLst/>
              <a:gdLst/>
              <a:ahLst/>
              <a:cxnLst/>
              <a:rect l="l" t="t" r="r" b="b"/>
              <a:pathLst>
                <a:path w="13983" h="16141" extrusionOk="0">
                  <a:moveTo>
                    <a:pt x="6991" y="0"/>
                  </a:moveTo>
                  <a:lnTo>
                    <a:pt x="0" y="4013"/>
                  </a:lnTo>
                  <a:lnTo>
                    <a:pt x="0" y="12098"/>
                  </a:lnTo>
                  <a:lnTo>
                    <a:pt x="6991" y="16140"/>
                  </a:lnTo>
                  <a:lnTo>
                    <a:pt x="13982" y="12098"/>
                  </a:lnTo>
                  <a:lnTo>
                    <a:pt x="13982" y="4013"/>
                  </a:lnTo>
                  <a:lnTo>
                    <a:pt x="6991" y="0"/>
                  </a:lnTo>
                  <a:close/>
                </a:path>
              </a:pathLst>
            </a:custGeom>
            <a:solidFill>
              <a:srgbClr val="FFFFFF">
                <a:alpha val="3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8"/>
            <p:cNvSpPr/>
            <p:nvPr/>
          </p:nvSpPr>
          <p:spPr>
            <a:xfrm>
              <a:off x="8553368" y="1410331"/>
              <a:ext cx="435415" cy="501501"/>
            </a:xfrm>
            <a:custGeom>
              <a:avLst/>
              <a:gdLst/>
              <a:ahLst/>
              <a:cxnLst/>
              <a:rect l="l" t="t" r="r" b="b"/>
              <a:pathLst>
                <a:path w="14014" h="16141" extrusionOk="0">
                  <a:moveTo>
                    <a:pt x="6992" y="0"/>
                  </a:moveTo>
                  <a:lnTo>
                    <a:pt x="1" y="4043"/>
                  </a:lnTo>
                  <a:lnTo>
                    <a:pt x="1" y="12128"/>
                  </a:lnTo>
                  <a:lnTo>
                    <a:pt x="6992" y="16140"/>
                  </a:lnTo>
                  <a:lnTo>
                    <a:pt x="13983" y="12128"/>
                  </a:lnTo>
                  <a:lnTo>
                    <a:pt x="14013" y="4043"/>
                  </a:lnTo>
                  <a:lnTo>
                    <a:pt x="6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8"/>
            <p:cNvSpPr/>
            <p:nvPr/>
          </p:nvSpPr>
          <p:spPr>
            <a:xfrm>
              <a:off x="5507700"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8"/>
            <p:cNvSpPr/>
            <p:nvPr/>
          </p:nvSpPr>
          <p:spPr>
            <a:xfrm>
              <a:off x="5290489"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18" name="Google Shape;1018;p18"/>
            <p:cNvSpPr/>
            <p:nvPr/>
          </p:nvSpPr>
          <p:spPr>
            <a:xfrm>
              <a:off x="6160294" y="3677820"/>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8"/>
            <p:cNvSpPr/>
            <p:nvPr/>
          </p:nvSpPr>
          <p:spPr>
            <a:xfrm>
              <a:off x="6160294" y="4478649"/>
              <a:ext cx="434452" cy="501501"/>
            </a:xfrm>
            <a:custGeom>
              <a:avLst/>
              <a:gdLst/>
              <a:ahLst/>
              <a:cxnLst/>
              <a:rect l="l" t="t" r="r" b="b"/>
              <a:pathLst>
                <a:path w="13983" h="16141" extrusionOk="0">
                  <a:moveTo>
                    <a:pt x="13982" y="12128"/>
                  </a:moveTo>
                  <a:lnTo>
                    <a:pt x="6991" y="16141"/>
                  </a:lnTo>
                  <a:lnTo>
                    <a:pt x="0" y="12128"/>
                  </a:lnTo>
                  <a:lnTo>
                    <a:pt x="0" y="4013"/>
                  </a:lnTo>
                  <a:lnTo>
                    <a:pt x="6991" y="1"/>
                  </a:lnTo>
                  <a:lnTo>
                    <a:pt x="13982" y="401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8"/>
            <p:cNvSpPr/>
            <p:nvPr/>
          </p:nvSpPr>
          <p:spPr>
            <a:xfrm>
              <a:off x="5724910" y="3427551"/>
              <a:ext cx="435415" cy="502433"/>
            </a:xfrm>
            <a:custGeom>
              <a:avLst/>
              <a:gdLst/>
              <a:ahLst/>
              <a:cxnLst/>
              <a:rect l="l" t="t" r="r" b="b"/>
              <a:pathLst>
                <a:path w="14014" h="16171" extrusionOk="0">
                  <a:moveTo>
                    <a:pt x="14013" y="12128"/>
                  </a:moveTo>
                  <a:lnTo>
                    <a:pt x="6992" y="16171"/>
                  </a:lnTo>
                  <a:lnTo>
                    <a:pt x="1" y="12128"/>
                  </a:lnTo>
                  <a:lnTo>
                    <a:pt x="1" y="4043"/>
                  </a:lnTo>
                  <a:lnTo>
                    <a:pt x="7022" y="0"/>
                  </a:lnTo>
                  <a:lnTo>
                    <a:pt x="14013"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8"/>
            <p:cNvSpPr/>
            <p:nvPr/>
          </p:nvSpPr>
          <p:spPr>
            <a:xfrm>
              <a:off x="4418821" y="4478649"/>
              <a:ext cx="435384" cy="501501"/>
            </a:xfrm>
            <a:custGeom>
              <a:avLst/>
              <a:gdLst/>
              <a:ahLst/>
              <a:cxnLst/>
              <a:rect l="l" t="t" r="r" b="b"/>
              <a:pathLst>
                <a:path w="14013" h="16141" extrusionOk="0">
                  <a:moveTo>
                    <a:pt x="14013" y="12128"/>
                  </a:moveTo>
                  <a:lnTo>
                    <a:pt x="7022" y="16141"/>
                  </a:lnTo>
                  <a:lnTo>
                    <a:pt x="1" y="12128"/>
                  </a:lnTo>
                  <a:lnTo>
                    <a:pt x="31" y="4013"/>
                  </a:lnTo>
                  <a:lnTo>
                    <a:pt x="7022" y="1"/>
                  </a:lnTo>
                  <a:lnTo>
                    <a:pt x="1401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8"/>
            <p:cNvSpPr/>
            <p:nvPr/>
          </p:nvSpPr>
          <p:spPr>
            <a:xfrm>
              <a:off x="8117083" y="2093126"/>
              <a:ext cx="436316" cy="501501"/>
            </a:xfrm>
            <a:custGeom>
              <a:avLst/>
              <a:gdLst/>
              <a:ahLst/>
              <a:cxnLst/>
              <a:rect l="l" t="t" r="r" b="b"/>
              <a:pathLst>
                <a:path w="14043" h="16141" extrusionOk="0">
                  <a:moveTo>
                    <a:pt x="14043" y="12098"/>
                  </a:moveTo>
                  <a:lnTo>
                    <a:pt x="7052" y="16140"/>
                  </a:lnTo>
                  <a:lnTo>
                    <a:pt x="0" y="12098"/>
                  </a:lnTo>
                  <a:lnTo>
                    <a:pt x="61" y="4013"/>
                  </a:lnTo>
                  <a:lnTo>
                    <a:pt x="7052" y="0"/>
                  </a:lnTo>
                  <a:lnTo>
                    <a:pt x="1404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8"/>
            <p:cNvSpPr/>
            <p:nvPr/>
          </p:nvSpPr>
          <p:spPr>
            <a:xfrm>
              <a:off x="6377504" y="4855466"/>
              <a:ext cx="435384" cy="501501"/>
            </a:xfrm>
            <a:custGeom>
              <a:avLst/>
              <a:gdLst/>
              <a:ahLst/>
              <a:cxnLst/>
              <a:rect l="l" t="t" r="r" b="b"/>
              <a:pathLst>
                <a:path w="14013" h="16141" extrusionOk="0">
                  <a:moveTo>
                    <a:pt x="13982" y="12098"/>
                  </a:moveTo>
                  <a:lnTo>
                    <a:pt x="6991" y="16140"/>
                  </a:lnTo>
                  <a:lnTo>
                    <a:pt x="0" y="12098"/>
                  </a:lnTo>
                  <a:lnTo>
                    <a:pt x="0" y="4013"/>
                  </a:lnTo>
                  <a:lnTo>
                    <a:pt x="6991" y="0"/>
                  </a:lnTo>
                  <a:lnTo>
                    <a:pt x="14013"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8"/>
            <p:cNvSpPr/>
            <p:nvPr/>
          </p:nvSpPr>
          <p:spPr>
            <a:xfrm>
              <a:off x="6812857"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8"/>
            <p:cNvSpPr/>
            <p:nvPr/>
          </p:nvSpPr>
          <p:spPr>
            <a:xfrm>
              <a:off x="8117083" y="4855466"/>
              <a:ext cx="436316" cy="501501"/>
            </a:xfrm>
            <a:custGeom>
              <a:avLst/>
              <a:gdLst/>
              <a:ahLst/>
              <a:cxnLst/>
              <a:rect l="l" t="t" r="r" b="b"/>
              <a:pathLst>
                <a:path w="14043" h="16141" extrusionOk="0">
                  <a:moveTo>
                    <a:pt x="14043" y="12098"/>
                  </a:moveTo>
                  <a:lnTo>
                    <a:pt x="7052" y="16140"/>
                  </a:lnTo>
                  <a:lnTo>
                    <a:pt x="0" y="12098"/>
                  </a:lnTo>
                  <a:lnTo>
                    <a:pt x="0" y="4013"/>
                  </a:lnTo>
                  <a:lnTo>
                    <a:pt x="7052" y="0"/>
                  </a:lnTo>
                  <a:lnTo>
                    <a:pt x="14043" y="401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8"/>
            <p:cNvSpPr/>
            <p:nvPr/>
          </p:nvSpPr>
          <p:spPr>
            <a:xfrm>
              <a:off x="8336157"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8"/>
            <p:cNvSpPr/>
            <p:nvPr/>
          </p:nvSpPr>
          <p:spPr>
            <a:xfrm>
              <a:off x="8770578"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8"/>
            <p:cNvSpPr/>
            <p:nvPr/>
          </p:nvSpPr>
          <p:spPr>
            <a:xfrm>
              <a:off x="8988751" y="4855466"/>
              <a:ext cx="434452" cy="501501"/>
            </a:xfrm>
            <a:custGeom>
              <a:avLst/>
              <a:gdLst/>
              <a:ahLst/>
              <a:cxnLst/>
              <a:rect l="l" t="t" r="r" b="b"/>
              <a:pathLst>
                <a:path w="13983" h="16141" extrusionOk="0">
                  <a:moveTo>
                    <a:pt x="13982" y="12098"/>
                  </a:moveTo>
                  <a:lnTo>
                    <a:pt x="6991" y="16140"/>
                  </a:lnTo>
                  <a:lnTo>
                    <a:pt x="0" y="12098"/>
                  </a:lnTo>
                  <a:lnTo>
                    <a:pt x="0" y="4013"/>
                  </a:lnTo>
                  <a:lnTo>
                    <a:pt x="6991" y="0"/>
                  </a:lnTo>
                  <a:lnTo>
                    <a:pt x="13982"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8"/>
            <p:cNvSpPr/>
            <p:nvPr/>
          </p:nvSpPr>
          <p:spPr>
            <a:xfrm>
              <a:off x="6812857"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8"/>
            <p:cNvSpPr/>
            <p:nvPr/>
          </p:nvSpPr>
          <p:spPr>
            <a:xfrm>
              <a:off x="6812857" y="2251769"/>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8"/>
            <p:cNvSpPr/>
            <p:nvPr/>
          </p:nvSpPr>
          <p:spPr>
            <a:xfrm>
              <a:off x="4636963"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8"/>
            <p:cNvSpPr/>
            <p:nvPr/>
          </p:nvSpPr>
          <p:spPr>
            <a:xfrm>
              <a:off x="7464488" y="3724083"/>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8"/>
            <p:cNvSpPr/>
            <p:nvPr/>
          </p:nvSpPr>
          <p:spPr>
            <a:xfrm>
              <a:off x="7682662"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8"/>
            <p:cNvSpPr/>
            <p:nvPr/>
          </p:nvSpPr>
          <p:spPr>
            <a:xfrm>
              <a:off x="8770578" y="3724083"/>
              <a:ext cx="435415" cy="503396"/>
            </a:xfrm>
            <a:custGeom>
              <a:avLst/>
              <a:gdLst/>
              <a:ahLst/>
              <a:cxnLst/>
              <a:rect l="l" t="t" r="r" b="b"/>
              <a:pathLst>
                <a:path w="14014" h="16202" extrusionOk="0">
                  <a:moveTo>
                    <a:pt x="14013" y="12159"/>
                  </a:moveTo>
                  <a:lnTo>
                    <a:pt x="6992" y="16201"/>
                  </a:lnTo>
                  <a:lnTo>
                    <a:pt x="1" y="12128"/>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8"/>
            <p:cNvSpPr/>
            <p:nvPr/>
          </p:nvSpPr>
          <p:spPr>
            <a:xfrm>
              <a:off x="8988751"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8"/>
            <p:cNvSpPr/>
            <p:nvPr/>
          </p:nvSpPr>
          <p:spPr>
            <a:xfrm>
              <a:off x="7247278" y="3347266"/>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8"/>
            <p:cNvSpPr/>
            <p:nvPr/>
          </p:nvSpPr>
          <p:spPr>
            <a:xfrm>
              <a:off x="8117083" y="3347266"/>
              <a:ext cx="436316" cy="503396"/>
            </a:xfrm>
            <a:custGeom>
              <a:avLst/>
              <a:gdLst/>
              <a:ahLst/>
              <a:cxnLst/>
              <a:rect l="l" t="t" r="r" b="b"/>
              <a:pathLst>
                <a:path w="14043" h="16202" extrusionOk="0">
                  <a:moveTo>
                    <a:pt x="14043" y="12129"/>
                  </a:moveTo>
                  <a:lnTo>
                    <a:pt x="7052" y="16202"/>
                  </a:lnTo>
                  <a:lnTo>
                    <a:pt x="0" y="12129"/>
                  </a:lnTo>
                  <a:lnTo>
                    <a:pt x="0" y="4074"/>
                  </a:lnTo>
                  <a:lnTo>
                    <a:pt x="7052" y="1"/>
                  </a:lnTo>
                  <a:lnTo>
                    <a:pt x="14043" y="4074"/>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8"/>
            <p:cNvSpPr/>
            <p:nvPr/>
          </p:nvSpPr>
          <p:spPr>
            <a:xfrm>
              <a:off x="8117083" y="2594595"/>
              <a:ext cx="436316" cy="501501"/>
            </a:xfrm>
            <a:custGeom>
              <a:avLst/>
              <a:gdLst/>
              <a:ahLst/>
              <a:cxnLst/>
              <a:rect l="l" t="t" r="r" b="b"/>
              <a:pathLst>
                <a:path w="14043" h="16141" extrusionOk="0">
                  <a:moveTo>
                    <a:pt x="14043" y="12128"/>
                  </a:moveTo>
                  <a:lnTo>
                    <a:pt x="7052" y="16140"/>
                  </a:lnTo>
                  <a:lnTo>
                    <a:pt x="0" y="12128"/>
                  </a:lnTo>
                  <a:lnTo>
                    <a:pt x="0" y="4013"/>
                  </a:lnTo>
                  <a:lnTo>
                    <a:pt x="7052" y="0"/>
                  </a:lnTo>
                  <a:lnTo>
                    <a:pt x="1404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8"/>
            <p:cNvSpPr/>
            <p:nvPr/>
          </p:nvSpPr>
          <p:spPr>
            <a:xfrm>
              <a:off x="8336157" y="2971412"/>
              <a:ext cx="434452" cy="502433"/>
            </a:xfrm>
            <a:custGeom>
              <a:avLst/>
              <a:gdLst/>
              <a:ahLst/>
              <a:cxnLst/>
              <a:rect l="l" t="t" r="r" b="b"/>
              <a:pathLst>
                <a:path w="13983" h="16171" extrusionOk="0">
                  <a:moveTo>
                    <a:pt x="6992" y="0"/>
                  </a:moveTo>
                  <a:lnTo>
                    <a:pt x="1" y="4012"/>
                  </a:lnTo>
                  <a:lnTo>
                    <a:pt x="1" y="12098"/>
                  </a:lnTo>
                  <a:lnTo>
                    <a:pt x="6992" y="16171"/>
                  </a:lnTo>
                  <a:lnTo>
                    <a:pt x="13983" y="12098"/>
                  </a:lnTo>
                  <a:lnTo>
                    <a:pt x="13983" y="4043"/>
                  </a:lnTo>
                  <a:lnTo>
                    <a:pt x="6992" y="0"/>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8"/>
            <p:cNvSpPr/>
            <p:nvPr/>
          </p:nvSpPr>
          <p:spPr>
            <a:xfrm>
              <a:off x="8770578" y="2971412"/>
              <a:ext cx="435415" cy="502433"/>
            </a:xfrm>
            <a:custGeom>
              <a:avLst/>
              <a:gdLst/>
              <a:ahLst/>
              <a:cxnLst/>
              <a:rect l="l" t="t" r="r" b="b"/>
              <a:pathLst>
                <a:path w="14014" h="16171" extrusionOk="0">
                  <a:moveTo>
                    <a:pt x="14013" y="12098"/>
                  </a:moveTo>
                  <a:lnTo>
                    <a:pt x="6992" y="16171"/>
                  </a:lnTo>
                  <a:lnTo>
                    <a:pt x="1" y="12098"/>
                  </a:lnTo>
                  <a:lnTo>
                    <a:pt x="1" y="4012"/>
                  </a:lnTo>
                  <a:lnTo>
                    <a:pt x="7022" y="0"/>
                  </a:lnTo>
                  <a:lnTo>
                    <a:pt x="14013" y="404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8"/>
            <p:cNvSpPr/>
            <p:nvPr/>
          </p:nvSpPr>
          <p:spPr>
            <a:xfrm>
              <a:off x="8988751" y="3347266"/>
              <a:ext cx="434452" cy="503396"/>
            </a:xfrm>
            <a:custGeom>
              <a:avLst/>
              <a:gdLst/>
              <a:ahLst/>
              <a:cxnLst/>
              <a:rect l="l" t="t" r="r" b="b"/>
              <a:pathLst>
                <a:path w="13983" h="16202" extrusionOk="0">
                  <a:moveTo>
                    <a:pt x="6991" y="1"/>
                  </a:moveTo>
                  <a:lnTo>
                    <a:pt x="0" y="4074"/>
                  </a:lnTo>
                  <a:lnTo>
                    <a:pt x="0" y="12129"/>
                  </a:lnTo>
                  <a:lnTo>
                    <a:pt x="6991" y="16202"/>
                  </a:lnTo>
                  <a:lnTo>
                    <a:pt x="13982" y="12129"/>
                  </a:lnTo>
                  <a:lnTo>
                    <a:pt x="13982" y="4074"/>
                  </a:lnTo>
                  <a:lnTo>
                    <a:pt x="6991"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8"/>
            <p:cNvSpPr/>
            <p:nvPr/>
          </p:nvSpPr>
          <p:spPr>
            <a:xfrm>
              <a:off x="8988751" y="2594595"/>
              <a:ext cx="434452" cy="501501"/>
            </a:xfrm>
            <a:custGeom>
              <a:avLst/>
              <a:gdLst/>
              <a:ahLst/>
              <a:cxnLst/>
              <a:rect l="l" t="t" r="r" b="b"/>
              <a:pathLst>
                <a:path w="13983" h="16141" extrusionOk="0">
                  <a:moveTo>
                    <a:pt x="13982" y="12128"/>
                  </a:moveTo>
                  <a:lnTo>
                    <a:pt x="6991" y="16140"/>
                  </a:lnTo>
                  <a:lnTo>
                    <a:pt x="0" y="12128"/>
                  </a:lnTo>
                  <a:lnTo>
                    <a:pt x="0" y="4013"/>
                  </a:lnTo>
                  <a:lnTo>
                    <a:pt x="6991" y="0"/>
                  </a:lnTo>
                  <a:lnTo>
                    <a:pt x="13982"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8"/>
            <p:cNvSpPr/>
            <p:nvPr/>
          </p:nvSpPr>
          <p:spPr>
            <a:xfrm>
              <a:off x="5724910"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18"/>
          <p:cNvGrpSpPr/>
          <p:nvPr/>
        </p:nvGrpSpPr>
        <p:grpSpPr>
          <a:xfrm>
            <a:off x="6710266" y="2091560"/>
            <a:ext cx="509082" cy="506938"/>
            <a:chOff x="6557866" y="2143179"/>
            <a:chExt cx="509082" cy="506938"/>
          </a:xfrm>
        </p:grpSpPr>
        <p:sp>
          <p:nvSpPr>
            <p:cNvPr id="1045" name="Google Shape;1045;p18"/>
            <p:cNvSpPr/>
            <p:nvPr/>
          </p:nvSpPr>
          <p:spPr>
            <a:xfrm>
              <a:off x="6557866" y="2384220"/>
              <a:ext cx="25540" cy="23427"/>
            </a:xfrm>
            <a:custGeom>
              <a:avLst/>
              <a:gdLst/>
              <a:ahLst/>
              <a:cxnLst/>
              <a:rect l="l" t="t" r="r" b="b"/>
              <a:pathLst>
                <a:path w="822" h="754" extrusionOk="0">
                  <a:moveTo>
                    <a:pt x="426" y="1"/>
                  </a:moveTo>
                  <a:cubicBezTo>
                    <a:pt x="328" y="1"/>
                    <a:pt x="229" y="39"/>
                    <a:pt x="153" y="115"/>
                  </a:cubicBezTo>
                  <a:cubicBezTo>
                    <a:pt x="1" y="267"/>
                    <a:pt x="1" y="510"/>
                    <a:pt x="153" y="662"/>
                  </a:cubicBezTo>
                  <a:cubicBezTo>
                    <a:pt x="229" y="723"/>
                    <a:pt x="328" y="753"/>
                    <a:pt x="426" y="753"/>
                  </a:cubicBezTo>
                  <a:cubicBezTo>
                    <a:pt x="525" y="753"/>
                    <a:pt x="624" y="723"/>
                    <a:pt x="700" y="662"/>
                  </a:cubicBezTo>
                  <a:cubicBezTo>
                    <a:pt x="821" y="510"/>
                    <a:pt x="821"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8"/>
            <p:cNvSpPr/>
            <p:nvPr/>
          </p:nvSpPr>
          <p:spPr>
            <a:xfrm>
              <a:off x="6639083" y="2303718"/>
              <a:ext cx="23644" cy="23644"/>
            </a:xfrm>
            <a:custGeom>
              <a:avLst/>
              <a:gdLst/>
              <a:ahLst/>
              <a:cxnLst/>
              <a:rect l="l" t="t" r="r" b="b"/>
              <a:pathLst>
                <a:path w="761" h="761" extrusionOk="0">
                  <a:moveTo>
                    <a:pt x="396" y="1"/>
                  </a:moveTo>
                  <a:cubicBezTo>
                    <a:pt x="183" y="1"/>
                    <a:pt x="1" y="183"/>
                    <a:pt x="1" y="396"/>
                  </a:cubicBezTo>
                  <a:cubicBezTo>
                    <a:pt x="1" y="609"/>
                    <a:pt x="183" y="760"/>
                    <a:pt x="396" y="760"/>
                  </a:cubicBezTo>
                  <a:cubicBezTo>
                    <a:pt x="609" y="760"/>
                    <a:pt x="761" y="609"/>
                    <a:pt x="761" y="396"/>
                  </a:cubicBezTo>
                  <a:cubicBezTo>
                    <a:pt x="761" y="183"/>
                    <a:pt x="609"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8"/>
            <p:cNvSpPr/>
            <p:nvPr/>
          </p:nvSpPr>
          <p:spPr>
            <a:xfrm>
              <a:off x="6719368" y="2223433"/>
              <a:ext cx="23644" cy="23644"/>
            </a:xfrm>
            <a:custGeom>
              <a:avLst/>
              <a:gdLst/>
              <a:ahLst/>
              <a:cxnLst/>
              <a:rect l="l" t="t" r="r" b="b"/>
              <a:pathLst>
                <a:path w="761" h="761" extrusionOk="0">
                  <a:moveTo>
                    <a:pt x="396" y="1"/>
                  </a:moveTo>
                  <a:cubicBezTo>
                    <a:pt x="183" y="1"/>
                    <a:pt x="0" y="183"/>
                    <a:pt x="0" y="396"/>
                  </a:cubicBezTo>
                  <a:cubicBezTo>
                    <a:pt x="0" y="609"/>
                    <a:pt x="183" y="761"/>
                    <a:pt x="396" y="761"/>
                  </a:cubicBezTo>
                  <a:cubicBezTo>
                    <a:pt x="608" y="761"/>
                    <a:pt x="760" y="609"/>
                    <a:pt x="760" y="396"/>
                  </a:cubicBezTo>
                  <a:cubicBezTo>
                    <a:pt x="760" y="183"/>
                    <a:pt x="608" y="1"/>
                    <a:pt x="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8"/>
            <p:cNvSpPr/>
            <p:nvPr/>
          </p:nvSpPr>
          <p:spPr>
            <a:xfrm>
              <a:off x="6798689" y="2143179"/>
              <a:ext cx="25540" cy="22464"/>
            </a:xfrm>
            <a:custGeom>
              <a:avLst/>
              <a:gdLst/>
              <a:ahLst/>
              <a:cxnLst/>
              <a:rect l="l" t="t" r="r" b="b"/>
              <a:pathLst>
                <a:path w="822" h="723" extrusionOk="0">
                  <a:moveTo>
                    <a:pt x="445" y="0"/>
                  </a:moveTo>
                  <a:cubicBezTo>
                    <a:pt x="350" y="0"/>
                    <a:pt x="244" y="31"/>
                    <a:pt x="153" y="92"/>
                  </a:cubicBezTo>
                  <a:cubicBezTo>
                    <a:pt x="1" y="244"/>
                    <a:pt x="1" y="456"/>
                    <a:pt x="153" y="608"/>
                  </a:cubicBezTo>
                  <a:cubicBezTo>
                    <a:pt x="229" y="684"/>
                    <a:pt x="327" y="722"/>
                    <a:pt x="422" y="722"/>
                  </a:cubicBezTo>
                  <a:cubicBezTo>
                    <a:pt x="517" y="722"/>
                    <a:pt x="609" y="684"/>
                    <a:pt x="669" y="608"/>
                  </a:cubicBezTo>
                  <a:cubicBezTo>
                    <a:pt x="821" y="456"/>
                    <a:pt x="821" y="244"/>
                    <a:pt x="669" y="92"/>
                  </a:cubicBezTo>
                  <a:cubicBezTo>
                    <a:pt x="624" y="31"/>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8"/>
            <p:cNvSpPr/>
            <p:nvPr/>
          </p:nvSpPr>
          <p:spPr>
            <a:xfrm>
              <a:off x="6718436" y="2384220"/>
              <a:ext cx="26472" cy="23427"/>
            </a:xfrm>
            <a:custGeom>
              <a:avLst/>
              <a:gdLst/>
              <a:ahLst/>
              <a:cxnLst/>
              <a:rect l="l" t="t" r="r" b="b"/>
              <a:pathLst>
                <a:path w="852" h="754" extrusionOk="0">
                  <a:moveTo>
                    <a:pt x="426" y="1"/>
                  </a:moveTo>
                  <a:cubicBezTo>
                    <a:pt x="327" y="1"/>
                    <a:pt x="228" y="39"/>
                    <a:pt x="152" y="115"/>
                  </a:cubicBezTo>
                  <a:cubicBezTo>
                    <a:pt x="0" y="267"/>
                    <a:pt x="0" y="510"/>
                    <a:pt x="152" y="662"/>
                  </a:cubicBezTo>
                  <a:cubicBezTo>
                    <a:pt x="228" y="723"/>
                    <a:pt x="327" y="753"/>
                    <a:pt x="426" y="753"/>
                  </a:cubicBezTo>
                  <a:cubicBezTo>
                    <a:pt x="524" y="753"/>
                    <a:pt x="623" y="723"/>
                    <a:pt x="699" y="662"/>
                  </a:cubicBezTo>
                  <a:cubicBezTo>
                    <a:pt x="851" y="510"/>
                    <a:pt x="851" y="267"/>
                    <a:pt x="699" y="115"/>
                  </a:cubicBezTo>
                  <a:cubicBezTo>
                    <a:pt x="623" y="39"/>
                    <a:pt x="524"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8"/>
            <p:cNvSpPr/>
            <p:nvPr/>
          </p:nvSpPr>
          <p:spPr>
            <a:xfrm>
              <a:off x="6798689" y="2303967"/>
              <a:ext cx="25540" cy="24110"/>
            </a:xfrm>
            <a:custGeom>
              <a:avLst/>
              <a:gdLst/>
              <a:ahLst/>
              <a:cxnLst/>
              <a:rect l="l" t="t" r="r" b="b"/>
              <a:pathLst>
                <a:path w="822" h="776" extrusionOk="0">
                  <a:moveTo>
                    <a:pt x="445" y="0"/>
                  </a:moveTo>
                  <a:cubicBezTo>
                    <a:pt x="350" y="0"/>
                    <a:pt x="244" y="38"/>
                    <a:pt x="153" y="114"/>
                  </a:cubicBezTo>
                  <a:cubicBezTo>
                    <a:pt x="1" y="266"/>
                    <a:pt x="1" y="509"/>
                    <a:pt x="153" y="661"/>
                  </a:cubicBezTo>
                  <a:cubicBezTo>
                    <a:pt x="229" y="737"/>
                    <a:pt x="327" y="775"/>
                    <a:pt x="422" y="775"/>
                  </a:cubicBezTo>
                  <a:cubicBezTo>
                    <a:pt x="517" y="775"/>
                    <a:pt x="609" y="737"/>
                    <a:pt x="669" y="661"/>
                  </a:cubicBezTo>
                  <a:cubicBezTo>
                    <a:pt x="821" y="509"/>
                    <a:pt x="821" y="266"/>
                    <a:pt x="669" y="114"/>
                  </a:cubicBezTo>
                  <a:cubicBezTo>
                    <a:pt x="624" y="38"/>
                    <a:pt x="540" y="0"/>
                    <a:pt x="4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8"/>
            <p:cNvSpPr/>
            <p:nvPr/>
          </p:nvSpPr>
          <p:spPr>
            <a:xfrm>
              <a:off x="6879906" y="2223682"/>
              <a:ext cx="26472" cy="24110"/>
            </a:xfrm>
            <a:custGeom>
              <a:avLst/>
              <a:gdLst/>
              <a:ahLst/>
              <a:cxnLst/>
              <a:rect l="l" t="t" r="r" b="b"/>
              <a:pathLst>
                <a:path w="852" h="776" extrusionOk="0">
                  <a:moveTo>
                    <a:pt x="426" y="1"/>
                  </a:moveTo>
                  <a:cubicBezTo>
                    <a:pt x="327" y="1"/>
                    <a:pt x="229" y="39"/>
                    <a:pt x="153" y="115"/>
                  </a:cubicBezTo>
                  <a:cubicBezTo>
                    <a:pt x="1" y="267"/>
                    <a:pt x="1" y="510"/>
                    <a:pt x="153" y="662"/>
                  </a:cubicBezTo>
                  <a:cubicBezTo>
                    <a:pt x="229" y="738"/>
                    <a:pt x="327" y="776"/>
                    <a:pt x="426" y="776"/>
                  </a:cubicBezTo>
                  <a:cubicBezTo>
                    <a:pt x="525" y="776"/>
                    <a:pt x="624" y="738"/>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8"/>
            <p:cNvSpPr/>
            <p:nvPr/>
          </p:nvSpPr>
          <p:spPr>
            <a:xfrm>
              <a:off x="6798689" y="2465437"/>
              <a:ext cx="25540" cy="24110"/>
            </a:xfrm>
            <a:custGeom>
              <a:avLst/>
              <a:gdLst/>
              <a:ahLst/>
              <a:cxnLst/>
              <a:rect l="l" t="t" r="r" b="b"/>
              <a:pathLst>
                <a:path w="822" h="776" extrusionOk="0">
                  <a:moveTo>
                    <a:pt x="445" y="1"/>
                  </a:moveTo>
                  <a:cubicBezTo>
                    <a:pt x="350" y="1"/>
                    <a:pt x="244" y="39"/>
                    <a:pt x="153" y="115"/>
                  </a:cubicBezTo>
                  <a:cubicBezTo>
                    <a:pt x="1" y="267"/>
                    <a:pt x="1" y="510"/>
                    <a:pt x="153" y="662"/>
                  </a:cubicBezTo>
                  <a:cubicBezTo>
                    <a:pt x="229" y="738"/>
                    <a:pt x="327" y="776"/>
                    <a:pt x="422" y="776"/>
                  </a:cubicBezTo>
                  <a:cubicBezTo>
                    <a:pt x="517" y="776"/>
                    <a:pt x="609" y="738"/>
                    <a:pt x="669" y="662"/>
                  </a:cubicBezTo>
                  <a:cubicBezTo>
                    <a:pt x="821" y="510"/>
                    <a:pt x="821" y="267"/>
                    <a:pt x="669" y="115"/>
                  </a:cubicBezTo>
                  <a:cubicBezTo>
                    <a:pt x="624" y="39"/>
                    <a:pt x="540" y="1"/>
                    <a:pt x="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8"/>
            <p:cNvSpPr/>
            <p:nvPr/>
          </p:nvSpPr>
          <p:spPr>
            <a:xfrm>
              <a:off x="6879906" y="2384220"/>
              <a:ext cx="26472" cy="23427"/>
            </a:xfrm>
            <a:custGeom>
              <a:avLst/>
              <a:gdLst/>
              <a:ahLst/>
              <a:cxnLst/>
              <a:rect l="l" t="t" r="r" b="b"/>
              <a:pathLst>
                <a:path w="852" h="754" extrusionOk="0">
                  <a:moveTo>
                    <a:pt x="426" y="1"/>
                  </a:moveTo>
                  <a:cubicBezTo>
                    <a:pt x="327" y="1"/>
                    <a:pt x="229" y="39"/>
                    <a:pt x="153" y="115"/>
                  </a:cubicBezTo>
                  <a:cubicBezTo>
                    <a:pt x="1" y="267"/>
                    <a:pt x="1" y="510"/>
                    <a:pt x="153" y="662"/>
                  </a:cubicBezTo>
                  <a:cubicBezTo>
                    <a:pt x="229" y="723"/>
                    <a:pt x="327" y="753"/>
                    <a:pt x="426" y="753"/>
                  </a:cubicBezTo>
                  <a:cubicBezTo>
                    <a:pt x="525" y="753"/>
                    <a:pt x="624" y="723"/>
                    <a:pt x="700" y="662"/>
                  </a:cubicBezTo>
                  <a:cubicBezTo>
                    <a:pt x="852" y="510"/>
                    <a:pt x="852" y="267"/>
                    <a:pt x="700" y="115"/>
                  </a:cubicBezTo>
                  <a:cubicBezTo>
                    <a:pt x="624" y="39"/>
                    <a:pt x="525" y="1"/>
                    <a:pt x="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8"/>
            <p:cNvSpPr/>
            <p:nvPr/>
          </p:nvSpPr>
          <p:spPr>
            <a:xfrm>
              <a:off x="6960191" y="2303967"/>
              <a:ext cx="26472" cy="24110"/>
            </a:xfrm>
            <a:custGeom>
              <a:avLst/>
              <a:gdLst/>
              <a:ahLst/>
              <a:cxnLst/>
              <a:rect l="l" t="t" r="r" b="b"/>
              <a:pathLst>
                <a:path w="852" h="776" extrusionOk="0">
                  <a:moveTo>
                    <a:pt x="426" y="0"/>
                  </a:moveTo>
                  <a:cubicBezTo>
                    <a:pt x="327" y="0"/>
                    <a:pt x="228" y="38"/>
                    <a:pt x="152" y="114"/>
                  </a:cubicBezTo>
                  <a:cubicBezTo>
                    <a:pt x="0" y="266"/>
                    <a:pt x="0" y="509"/>
                    <a:pt x="152" y="661"/>
                  </a:cubicBezTo>
                  <a:cubicBezTo>
                    <a:pt x="228" y="737"/>
                    <a:pt x="327" y="775"/>
                    <a:pt x="426" y="775"/>
                  </a:cubicBezTo>
                  <a:cubicBezTo>
                    <a:pt x="525" y="775"/>
                    <a:pt x="623" y="737"/>
                    <a:pt x="699" y="661"/>
                  </a:cubicBezTo>
                  <a:cubicBezTo>
                    <a:pt x="851" y="509"/>
                    <a:pt x="851" y="266"/>
                    <a:pt x="699" y="114"/>
                  </a:cubicBezTo>
                  <a:cubicBezTo>
                    <a:pt x="623"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8"/>
            <p:cNvSpPr/>
            <p:nvPr/>
          </p:nvSpPr>
          <p:spPr>
            <a:xfrm>
              <a:off x="6881802" y="2546437"/>
              <a:ext cx="23644" cy="23644"/>
            </a:xfrm>
            <a:custGeom>
              <a:avLst/>
              <a:gdLst/>
              <a:ahLst/>
              <a:cxnLst/>
              <a:rect l="l" t="t" r="r" b="b"/>
              <a:pathLst>
                <a:path w="761" h="761" extrusionOk="0">
                  <a:moveTo>
                    <a:pt x="365" y="0"/>
                  </a:moveTo>
                  <a:cubicBezTo>
                    <a:pt x="152" y="0"/>
                    <a:pt x="0" y="152"/>
                    <a:pt x="0" y="365"/>
                  </a:cubicBezTo>
                  <a:cubicBezTo>
                    <a:pt x="0" y="578"/>
                    <a:pt x="152" y="760"/>
                    <a:pt x="365" y="760"/>
                  </a:cubicBezTo>
                  <a:cubicBezTo>
                    <a:pt x="578" y="760"/>
                    <a:pt x="760" y="578"/>
                    <a:pt x="760" y="365"/>
                  </a:cubicBezTo>
                  <a:cubicBezTo>
                    <a:pt x="760" y="152"/>
                    <a:pt x="578" y="0"/>
                    <a:pt x="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8"/>
            <p:cNvSpPr/>
            <p:nvPr/>
          </p:nvSpPr>
          <p:spPr>
            <a:xfrm>
              <a:off x="6961123" y="2465220"/>
              <a:ext cx="23644" cy="23644"/>
            </a:xfrm>
            <a:custGeom>
              <a:avLst/>
              <a:gdLst/>
              <a:ahLst/>
              <a:cxnLst/>
              <a:rect l="l" t="t" r="r" b="b"/>
              <a:pathLst>
                <a:path w="761" h="761" extrusionOk="0">
                  <a:moveTo>
                    <a:pt x="396" y="0"/>
                  </a:moveTo>
                  <a:cubicBezTo>
                    <a:pt x="183" y="0"/>
                    <a:pt x="1" y="183"/>
                    <a:pt x="1" y="395"/>
                  </a:cubicBezTo>
                  <a:cubicBezTo>
                    <a:pt x="1" y="608"/>
                    <a:pt x="183" y="760"/>
                    <a:pt x="396" y="760"/>
                  </a:cubicBezTo>
                  <a:cubicBezTo>
                    <a:pt x="609" y="760"/>
                    <a:pt x="761" y="608"/>
                    <a:pt x="761" y="395"/>
                  </a:cubicBezTo>
                  <a:cubicBezTo>
                    <a:pt x="761" y="183"/>
                    <a:pt x="609"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8"/>
            <p:cNvSpPr/>
            <p:nvPr/>
          </p:nvSpPr>
          <p:spPr>
            <a:xfrm>
              <a:off x="7040445" y="2384220"/>
              <a:ext cx="26503" cy="23427"/>
            </a:xfrm>
            <a:custGeom>
              <a:avLst/>
              <a:gdLst/>
              <a:ahLst/>
              <a:cxnLst/>
              <a:rect l="l" t="t" r="r" b="b"/>
              <a:pathLst>
                <a:path w="853" h="754" extrusionOk="0">
                  <a:moveTo>
                    <a:pt x="438" y="1"/>
                  </a:moveTo>
                  <a:cubicBezTo>
                    <a:pt x="335" y="1"/>
                    <a:pt x="229" y="39"/>
                    <a:pt x="153" y="115"/>
                  </a:cubicBezTo>
                  <a:cubicBezTo>
                    <a:pt x="1" y="267"/>
                    <a:pt x="1" y="510"/>
                    <a:pt x="153" y="662"/>
                  </a:cubicBezTo>
                  <a:cubicBezTo>
                    <a:pt x="229" y="723"/>
                    <a:pt x="328" y="753"/>
                    <a:pt x="427" y="753"/>
                  </a:cubicBezTo>
                  <a:cubicBezTo>
                    <a:pt x="525" y="753"/>
                    <a:pt x="624" y="723"/>
                    <a:pt x="700" y="662"/>
                  </a:cubicBezTo>
                  <a:cubicBezTo>
                    <a:pt x="852" y="510"/>
                    <a:pt x="852" y="267"/>
                    <a:pt x="700" y="115"/>
                  </a:cubicBezTo>
                  <a:cubicBezTo>
                    <a:pt x="639" y="39"/>
                    <a:pt x="541" y="1"/>
                    <a:pt x="4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8"/>
            <p:cNvSpPr/>
            <p:nvPr/>
          </p:nvSpPr>
          <p:spPr>
            <a:xfrm>
              <a:off x="6638151" y="2464505"/>
              <a:ext cx="26472" cy="23396"/>
            </a:xfrm>
            <a:custGeom>
              <a:avLst/>
              <a:gdLst/>
              <a:ahLst/>
              <a:cxnLst/>
              <a:rect l="l" t="t" r="r" b="b"/>
              <a:pathLst>
                <a:path w="852" h="753" extrusionOk="0">
                  <a:moveTo>
                    <a:pt x="426" y="0"/>
                  </a:moveTo>
                  <a:cubicBezTo>
                    <a:pt x="327" y="0"/>
                    <a:pt x="228" y="38"/>
                    <a:pt x="152" y="114"/>
                  </a:cubicBezTo>
                  <a:cubicBezTo>
                    <a:pt x="0" y="266"/>
                    <a:pt x="0" y="510"/>
                    <a:pt x="152" y="662"/>
                  </a:cubicBezTo>
                  <a:cubicBezTo>
                    <a:pt x="228" y="722"/>
                    <a:pt x="320" y="753"/>
                    <a:pt x="415" y="753"/>
                  </a:cubicBezTo>
                  <a:cubicBezTo>
                    <a:pt x="510" y="753"/>
                    <a:pt x="608" y="722"/>
                    <a:pt x="700" y="662"/>
                  </a:cubicBezTo>
                  <a:cubicBezTo>
                    <a:pt x="851" y="510"/>
                    <a:pt x="851" y="266"/>
                    <a:pt x="700" y="114"/>
                  </a:cubicBezTo>
                  <a:cubicBezTo>
                    <a:pt x="624" y="38"/>
                    <a:pt x="525"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8"/>
            <p:cNvSpPr/>
            <p:nvPr/>
          </p:nvSpPr>
          <p:spPr>
            <a:xfrm>
              <a:off x="6718436" y="2545722"/>
              <a:ext cx="26472" cy="24110"/>
            </a:xfrm>
            <a:custGeom>
              <a:avLst/>
              <a:gdLst/>
              <a:ahLst/>
              <a:cxnLst/>
              <a:rect l="l" t="t" r="r" b="b"/>
              <a:pathLst>
                <a:path w="852" h="776" extrusionOk="0">
                  <a:moveTo>
                    <a:pt x="426" y="0"/>
                  </a:moveTo>
                  <a:cubicBezTo>
                    <a:pt x="327" y="0"/>
                    <a:pt x="228" y="38"/>
                    <a:pt x="152" y="114"/>
                  </a:cubicBezTo>
                  <a:cubicBezTo>
                    <a:pt x="0" y="266"/>
                    <a:pt x="0" y="510"/>
                    <a:pt x="152" y="662"/>
                  </a:cubicBezTo>
                  <a:cubicBezTo>
                    <a:pt x="228" y="738"/>
                    <a:pt x="327" y="776"/>
                    <a:pt x="426" y="776"/>
                  </a:cubicBezTo>
                  <a:cubicBezTo>
                    <a:pt x="524" y="776"/>
                    <a:pt x="623" y="738"/>
                    <a:pt x="699" y="662"/>
                  </a:cubicBezTo>
                  <a:cubicBezTo>
                    <a:pt x="851" y="510"/>
                    <a:pt x="851" y="266"/>
                    <a:pt x="699" y="114"/>
                  </a:cubicBezTo>
                  <a:cubicBezTo>
                    <a:pt x="623" y="38"/>
                    <a:pt x="524" y="0"/>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8"/>
            <p:cNvSpPr/>
            <p:nvPr/>
          </p:nvSpPr>
          <p:spPr>
            <a:xfrm>
              <a:off x="6798689" y="2626007"/>
              <a:ext cx="25540" cy="24110"/>
            </a:xfrm>
            <a:custGeom>
              <a:avLst/>
              <a:gdLst/>
              <a:ahLst/>
              <a:cxnLst/>
              <a:rect l="l" t="t" r="r" b="b"/>
              <a:pathLst>
                <a:path w="822" h="776" extrusionOk="0">
                  <a:moveTo>
                    <a:pt x="422" y="0"/>
                  </a:moveTo>
                  <a:cubicBezTo>
                    <a:pt x="327" y="0"/>
                    <a:pt x="229" y="38"/>
                    <a:pt x="153" y="114"/>
                  </a:cubicBezTo>
                  <a:cubicBezTo>
                    <a:pt x="1" y="266"/>
                    <a:pt x="1" y="509"/>
                    <a:pt x="153" y="661"/>
                  </a:cubicBezTo>
                  <a:cubicBezTo>
                    <a:pt x="244" y="737"/>
                    <a:pt x="350" y="775"/>
                    <a:pt x="445" y="775"/>
                  </a:cubicBezTo>
                  <a:cubicBezTo>
                    <a:pt x="540" y="775"/>
                    <a:pt x="624" y="737"/>
                    <a:pt x="669" y="661"/>
                  </a:cubicBezTo>
                  <a:cubicBezTo>
                    <a:pt x="821" y="509"/>
                    <a:pt x="821" y="266"/>
                    <a:pt x="669" y="114"/>
                  </a:cubicBezTo>
                  <a:cubicBezTo>
                    <a:pt x="609" y="38"/>
                    <a:pt x="517" y="0"/>
                    <a:pt x="4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18"/>
          <p:cNvGrpSpPr/>
          <p:nvPr/>
        </p:nvGrpSpPr>
        <p:grpSpPr>
          <a:xfrm>
            <a:off x="8267587" y="2525266"/>
            <a:ext cx="1044511" cy="1040037"/>
            <a:chOff x="8115187" y="2576885"/>
            <a:chExt cx="1044511" cy="1040037"/>
          </a:xfrm>
        </p:grpSpPr>
        <p:sp>
          <p:nvSpPr>
            <p:cNvPr id="1062" name="Google Shape;1062;p18"/>
            <p:cNvSpPr/>
            <p:nvPr/>
          </p:nvSpPr>
          <p:spPr>
            <a:xfrm>
              <a:off x="8115187" y="3073384"/>
              <a:ext cx="51980" cy="46791"/>
            </a:xfrm>
            <a:custGeom>
              <a:avLst/>
              <a:gdLst/>
              <a:ahLst/>
              <a:cxnLst/>
              <a:rect l="l" t="t" r="r" b="b"/>
              <a:pathLst>
                <a:path w="1673" h="1506" extrusionOk="0">
                  <a:moveTo>
                    <a:pt x="848" y="1"/>
                  </a:moveTo>
                  <a:cubicBezTo>
                    <a:pt x="654" y="1"/>
                    <a:pt x="456"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31" y="62"/>
                    <a:pt x="1041" y="1"/>
                    <a:pt x="8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8"/>
            <p:cNvSpPr/>
            <p:nvPr/>
          </p:nvSpPr>
          <p:spPr>
            <a:xfrm>
              <a:off x="8281381"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8"/>
            <p:cNvSpPr/>
            <p:nvPr/>
          </p:nvSpPr>
          <p:spPr>
            <a:xfrm>
              <a:off x="8446673" y="2742147"/>
              <a:ext cx="51949" cy="47506"/>
            </a:xfrm>
            <a:custGeom>
              <a:avLst/>
              <a:gdLst/>
              <a:ahLst/>
              <a:cxnLst/>
              <a:rect l="l" t="t" r="r" b="b"/>
              <a:pathLst>
                <a:path w="1672"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8"/>
            <p:cNvSpPr/>
            <p:nvPr/>
          </p:nvSpPr>
          <p:spPr>
            <a:xfrm>
              <a:off x="8611935" y="2576885"/>
              <a:ext cx="51980" cy="47475"/>
            </a:xfrm>
            <a:custGeom>
              <a:avLst/>
              <a:gdLst/>
              <a:ahLst/>
              <a:cxnLst/>
              <a:rect l="l" t="t" r="r" b="b"/>
              <a:pathLst>
                <a:path w="1673" h="1528"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8"/>
            <p:cNvSpPr/>
            <p:nvPr/>
          </p:nvSpPr>
          <p:spPr>
            <a:xfrm>
              <a:off x="8446673"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8"/>
            <p:cNvSpPr/>
            <p:nvPr/>
          </p:nvSpPr>
          <p:spPr>
            <a:xfrm>
              <a:off x="8611935" y="2907408"/>
              <a:ext cx="51980" cy="47506"/>
            </a:xfrm>
            <a:custGeom>
              <a:avLst/>
              <a:gdLst/>
              <a:ahLst/>
              <a:cxnLst/>
              <a:rect l="l" t="t" r="r" b="b"/>
              <a:pathLst>
                <a:path w="1673" h="1529" extrusionOk="0">
                  <a:moveTo>
                    <a:pt x="825" y="1"/>
                  </a:moveTo>
                  <a:cubicBezTo>
                    <a:pt x="631" y="1"/>
                    <a:pt x="441" y="69"/>
                    <a:pt x="304" y="206"/>
                  </a:cubicBezTo>
                  <a:cubicBezTo>
                    <a:pt x="0" y="540"/>
                    <a:pt x="0" y="966"/>
                    <a:pt x="304" y="1300"/>
                  </a:cubicBezTo>
                  <a:cubicBezTo>
                    <a:pt x="456" y="1452"/>
                    <a:pt x="646" y="1528"/>
                    <a:pt x="836" y="1528"/>
                  </a:cubicBezTo>
                  <a:cubicBezTo>
                    <a:pt x="1026" y="1528"/>
                    <a:pt x="1216" y="1452"/>
                    <a:pt x="1368" y="1300"/>
                  </a:cubicBezTo>
                  <a:cubicBezTo>
                    <a:pt x="1672" y="966"/>
                    <a:pt x="1672" y="54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8"/>
            <p:cNvSpPr/>
            <p:nvPr/>
          </p:nvSpPr>
          <p:spPr>
            <a:xfrm>
              <a:off x="8776264" y="2742395"/>
              <a:ext cx="51017" cy="47257"/>
            </a:xfrm>
            <a:custGeom>
              <a:avLst/>
              <a:gdLst/>
              <a:ahLst/>
              <a:cxnLst/>
              <a:rect l="l" t="t" r="r" b="b"/>
              <a:pathLst>
                <a:path w="1642" h="1521" extrusionOk="0">
                  <a:moveTo>
                    <a:pt x="821" y="0"/>
                  </a:moveTo>
                  <a:cubicBezTo>
                    <a:pt x="623" y="0"/>
                    <a:pt x="426" y="76"/>
                    <a:pt x="274" y="228"/>
                  </a:cubicBezTo>
                  <a:cubicBezTo>
                    <a:pt x="0" y="532"/>
                    <a:pt x="0" y="1019"/>
                    <a:pt x="274" y="1292"/>
                  </a:cubicBezTo>
                  <a:cubicBezTo>
                    <a:pt x="426" y="1444"/>
                    <a:pt x="623" y="1520"/>
                    <a:pt x="821" y="1520"/>
                  </a:cubicBezTo>
                  <a:cubicBezTo>
                    <a:pt x="1019" y="1520"/>
                    <a:pt x="1216" y="1444"/>
                    <a:pt x="1368" y="1292"/>
                  </a:cubicBezTo>
                  <a:cubicBezTo>
                    <a:pt x="1642" y="1019"/>
                    <a:pt x="1642" y="532"/>
                    <a:pt x="1368" y="228"/>
                  </a:cubicBezTo>
                  <a:cubicBezTo>
                    <a:pt x="1216" y="76"/>
                    <a:pt x="1019" y="0"/>
                    <a:pt x="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8"/>
            <p:cNvSpPr/>
            <p:nvPr/>
          </p:nvSpPr>
          <p:spPr>
            <a:xfrm>
              <a:off x="8611935" y="3238894"/>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8"/>
            <p:cNvSpPr/>
            <p:nvPr/>
          </p:nvSpPr>
          <p:spPr>
            <a:xfrm>
              <a:off x="8777196" y="3073384"/>
              <a:ext cx="51980" cy="46791"/>
            </a:xfrm>
            <a:custGeom>
              <a:avLst/>
              <a:gdLst/>
              <a:ahLst/>
              <a:cxnLst/>
              <a:rect l="l" t="t" r="r" b="b"/>
              <a:pathLst>
                <a:path w="1673" h="1506" extrusionOk="0">
                  <a:moveTo>
                    <a:pt x="825" y="1"/>
                  </a:moveTo>
                  <a:cubicBezTo>
                    <a:pt x="631" y="1"/>
                    <a:pt x="441" y="62"/>
                    <a:pt x="305" y="183"/>
                  </a:cubicBezTo>
                  <a:cubicBezTo>
                    <a:pt x="1" y="518"/>
                    <a:pt x="1" y="943"/>
                    <a:pt x="305" y="1278"/>
                  </a:cubicBezTo>
                  <a:cubicBezTo>
                    <a:pt x="457" y="1430"/>
                    <a:pt x="647" y="1506"/>
                    <a:pt x="837" y="1506"/>
                  </a:cubicBezTo>
                  <a:cubicBezTo>
                    <a:pt x="1027" y="1506"/>
                    <a:pt x="1217" y="1430"/>
                    <a:pt x="1368" y="1278"/>
                  </a:cubicBezTo>
                  <a:cubicBezTo>
                    <a:pt x="1672" y="943"/>
                    <a:pt x="1672" y="518"/>
                    <a:pt x="1368" y="183"/>
                  </a:cubicBezTo>
                  <a:cubicBezTo>
                    <a:pt x="1217" y="62"/>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8"/>
            <p:cNvSpPr/>
            <p:nvPr/>
          </p:nvSpPr>
          <p:spPr>
            <a:xfrm>
              <a:off x="8942457" y="2907408"/>
              <a:ext cx="51980" cy="47506"/>
            </a:xfrm>
            <a:custGeom>
              <a:avLst/>
              <a:gdLst/>
              <a:ahLst/>
              <a:cxnLst/>
              <a:rect l="l" t="t" r="r" b="b"/>
              <a:pathLst>
                <a:path w="1673" h="1529" extrusionOk="0">
                  <a:moveTo>
                    <a:pt x="825" y="1"/>
                  </a:moveTo>
                  <a:cubicBezTo>
                    <a:pt x="632" y="1"/>
                    <a:pt x="442" y="69"/>
                    <a:pt x="305" y="206"/>
                  </a:cubicBezTo>
                  <a:cubicBezTo>
                    <a:pt x="1" y="540"/>
                    <a:pt x="1" y="966"/>
                    <a:pt x="305" y="1300"/>
                  </a:cubicBezTo>
                  <a:cubicBezTo>
                    <a:pt x="457" y="1452"/>
                    <a:pt x="647" y="1528"/>
                    <a:pt x="837" y="1528"/>
                  </a:cubicBezTo>
                  <a:cubicBezTo>
                    <a:pt x="1027" y="1528"/>
                    <a:pt x="1217" y="1452"/>
                    <a:pt x="1369" y="1300"/>
                  </a:cubicBezTo>
                  <a:cubicBezTo>
                    <a:pt x="1673" y="966"/>
                    <a:pt x="1673" y="54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8"/>
            <p:cNvSpPr/>
            <p:nvPr/>
          </p:nvSpPr>
          <p:spPr>
            <a:xfrm>
              <a:off x="8777196" y="3404186"/>
              <a:ext cx="51980" cy="46543"/>
            </a:xfrm>
            <a:custGeom>
              <a:avLst/>
              <a:gdLst/>
              <a:ahLst/>
              <a:cxnLst/>
              <a:rect l="l" t="t" r="r" b="b"/>
              <a:pathLst>
                <a:path w="1673" h="1498" extrusionOk="0">
                  <a:moveTo>
                    <a:pt x="825" y="0"/>
                  </a:moveTo>
                  <a:cubicBezTo>
                    <a:pt x="631" y="0"/>
                    <a:pt x="441" y="68"/>
                    <a:pt x="305" y="205"/>
                  </a:cubicBezTo>
                  <a:cubicBezTo>
                    <a:pt x="1" y="509"/>
                    <a:pt x="1" y="965"/>
                    <a:pt x="305" y="1269"/>
                  </a:cubicBezTo>
                  <a:cubicBezTo>
                    <a:pt x="457" y="1421"/>
                    <a:pt x="647" y="1497"/>
                    <a:pt x="837" y="1497"/>
                  </a:cubicBezTo>
                  <a:cubicBezTo>
                    <a:pt x="1027" y="1497"/>
                    <a:pt x="1217" y="1421"/>
                    <a:pt x="1368" y="1269"/>
                  </a:cubicBezTo>
                  <a:cubicBezTo>
                    <a:pt x="1672" y="965"/>
                    <a:pt x="1672" y="509"/>
                    <a:pt x="1368" y="205"/>
                  </a:cubicBezTo>
                  <a:cubicBezTo>
                    <a:pt x="1217" y="68"/>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8"/>
            <p:cNvSpPr/>
            <p:nvPr/>
          </p:nvSpPr>
          <p:spPr>
            <a:xfrm>
              <a:off x="8942457" y="3238894"/>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8"/>
            <p:cNvSpPr/>
            <p:nvPr/>
          </p:nvSpPr>
          <p:spPr>
            <a:xfrm>
              <a:off x="9107750" y="3073384"/>
              <a:ext cx="51949" cy="46791"/>
            </a:xfrm>
            <a:custGeom>
              <a:avLst/>
              <a:gdLst/>
              <a:ahLst/>
              <a:cxnLst/>
              <a:rect l="l" t="t" r="r" b="b"/>
              <a:pathLst>
                <a:path w="1672" h="1506" extrusionOk="0">
                  <a:moveTo>
                    <a:pt x="825" y="1"/>
                  </a:moveTo>
                  <a:cubicBezTo>
                    <a:pt x="631" y="1"/>
                    <a:pt x="441" y="62"/>
                    <a:pt x="304" y="183"/>
                  </a:cubicBezTo>
                  <a:cubicBezTo>
                    <a:pt x="0" y="518"/>
                    <a:pt x="0" y="943"/>
                    <a:pt x="304" y="1278"/>
                  </a:cubicBezTo>
                  <a:cubicBezTo>
                    <a:pt x="456" y="1430"/>
                    <a:pt x="646" y="1506"/>
                    <a:pt x="836" y="1506"/>
                  </a:cubicBezTo>
                  <a:cubicBezTo>
                    <a:pt x="1026" y="1506"/>
                    <a:pt x="1216" y="1430"/>
                    <a:pt x="1368" y="1278"/>
                  </a:cubicBezTo>
                  <a:cubicBezTo>
                    <a:pt x="1672" y="943"/>
                    <a:pt x="1672" y="518"/>
                    <a:pt x="1368" y="183"/>
                  </a:cubicBezTo>
                  <a:cubicBezTo>
                    <a:pt x="1216" y="62"/>
                    <a:pt x="1018"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8"/>
            <p:cNvSpPr/>
            <p:nvPr/>
          </p:nvSpPr>
          <p:spPr>
            <a:xfrm>
              <a:off x="8282344" y="3237713"/>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8"/>
            <p:cNvSpPr/>
            <p:nvPr/>
          </p:nvSpPr>
          <p:spPr>
            <a:xfrm>
              <a:off x="8446673" y="3404404"/>
              <a:ext cx="51949" cy="46543"/>
            </a:xfrm>
            <a:custGeom>
              <a:avLst/>
              <a:gdLst/>
              <a:ahLst/>
              <a:cxnLst/>
              <a:rect l="l" t="t" r="r" b="b"/>
              <a:pathLst>
                <a:path w="1672" h="1498" extrusionOk="0">
                  <a:moveTo>
                    <a:pt x="836" y="1"/>
                  </a:moveTo>
                  <a:cubicBezTo>
                    <a:pt x="646" y="1"/>
                    <a:pt x="456" y="77"/>
                    <a:pt x="304" y="229"/>
                  </a:cubicBezTo>
                  <a:cubicBezTo>
                    <a:pt x="0" y="533"/>
                    <a:pt x="0" y="988"/>
                    <a:pt x="304" y="1292"/>
                  </a:cubicBezTo>
                  <a:cubicBezTo>
                    <a:pt x="441" y="1429"/>
                    <a:pt x="631" y="1498"/>
                    <a:pt x="825" y="1498"/>
                  </a:cubicBezTo>
                  <a:cubicBezTo>
                    <a:pt x="1018" y="1498"/>
                    <a:pt x="1216" y="1429"/>
                    <a:pt x="1368" y="1292"/>
                  </a:cubicBezTo>
                  <a:cubicBezTo>
                    <a:pt x="1672" y="988"/>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8"/>
            <p:cNvSpPr/>
            <p:nvPr/>
          </p:nvSpPr>
          <p:spPr>
            <a:xfrm>
              <a:off x="8611935" y="3569665"/>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41" y="1445"/>
                    <a:pt x="631" y="1521"/>
                    <a:pt x="825" y="1521"/>
                  </a:cubicBezTo>
                  <a:cubicBezTo>
                    <a:pt x="1019"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18"/>
          <p:cNvGrpSpPr/>
          <p:nvPr/>
        </p:nvGrpSpPr>
        <p:grpSpPr>
          <a:xfrm>
            <a:off x="6034089" y="3248420"/>
            <a:ext cx="1038857" cy="1038888"/>
            <a:chOff x="5881689" y="3300040"/>
            <a:chExt cx="1038857" cy="1038888"/>
          </a:xfrm>
        </p:grpSpPr>
        <p:sp>
          <p:nvSpPr>
            <p:cNvPr id="1079" name="Google Shape;1079;p18"/>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0" name="Google Shape;1080;p18"/>
            <p:cNvGrpSpPr/>
            <p:nvPr/>
          </p:nvGrpSpPr>
          <p:grpSpPr>
            <a:xfrm>
              <a:off x="5881689" y="3300040"/>
              <a:ext cx="1038857" cy="1038888"/>
              <a:chOff x="5881689" y="3300040"/>
              <a:chExt cx="1038857" cy="1038888"/>
            </a:xfrm>
          </p:grpSpPr>
          <p:sp>
            <p:nvSpPr>
              <p:cNvPr id="1081" name="Google Shape;1081;p18"/>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8"/>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8"/>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8"/>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8"/>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8"/>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8"/>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8"/>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8"/>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8"/>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8"/>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8"/>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8"/>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8"/>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8"/>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6" name="Google Shape;1096;p18"/>
          <p:cNvGrpSpPr/>
          <p:nvPr/>
        </p:nvGrpSpPr>
        <p:grpSpPr>
          <a:xfrm>
            <a:off x="6975242" y="4153687"/>
            <a:ext cx="1038857" cy="1039820"/>
            <a:chOff x="7203842" y="4586307"/>
            <a:chExt cx="1038857" cy="1039820"/>
          </a:xfrm>
        </p:grpSpPr>
        <p:sp>
          <p:nvSpPr>
            <p:cNvPr id="1097" name="Google Shape;1097;p18"/>
            <p:cNvSpPr/>
            <p:nvPr/>
          </p:nvSpPr>
          <p:spPr>
            <a:xfrm>
              <a:off x="7203842" y="5083054"/>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8"/>
            <p:cNvSpPr/>
            <p:nvPr/>
          </p:nvSpPr>
          <p:spPr>
            <a:xfrm>
              <a:off x="7366276" y="4917078"/>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8"/>
            <p:cNvSpPr/>
            <p:nvPr/>
          </p:nvSpPr>
          <p:spPr>
            <a:xfrm>
              <a:off x="7531537" y="4751816"/>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8"/>
            <p:cNvSpPr/>
            <p:nvPr/>
          </p:nvSpPr>
          <p:spPr>
            <a:xfrm>
              <a:off x="7699657" y="4586307"/>
              <a:ext cx="47226" cy="47257"/>
            </a:xfrm>
            <a:custGeom>
              <a:avLst/>
              <a:gdLst/>
              <a:ahLst/>
              <a:cxnLst/>
              <a:rect l="l" t="t" r="r" b="b"/>
              <a:pathLst>
                <a:path w="1520" h="1521" extrusionOk="0">
                  <a:moveTo>
                    <a:pt x="760" y="1"/>
                  </a:moveTo>
                  <a:cubicBezTo>
                    <a:pt x="335" y="1"/>
                    <a:pt x="0" y="335"/>
                    <a:pt x="0" y="761"/>
                  </a:cubicBezTo>
                  <a:cubicBezTo>
                    <a:pt x="0" y="1156"/>
                    <a:pt x="335" y="1520"/>
                    <a:pt x="760" y="1520"/>
                  </a:cubicBezTo>
                  <a:cubicBezTo>
                    <a:pt x="1186" y="1520"/>
                    <a:pt x="1520" y="115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8"/>
            <p:cNvSpPr/>
            <p:nvPr/>
          </p:nvSpPr>
          <p:spPr>
            <a:xfrm>
              <a:off x="7531537" y="5082339"/>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8"/>
            <p:cNvSpPr/>
            <p:nvPr/>
          </p:nvSpPr>
          <p:spPr>
            <a:xfrm>
              <a:off x="7696799" y="4917078"/>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8"/>
            <p:cNvSpPr/>
            <p:nvPr/>
          </p:nvSpPr>
          <p:spPr>
            <a:xfrm>
              <a:off x="7862091" y="4751816"/>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8"/>
            <p:cNvSpPr/>
            <p:nvPr/>
          </p:nvSpPr>
          <p:spPr>
            <a:xfrm>
              <a:off x="7696799" y="5247632"/>
              <a:ext cx="51980" cy="46543"/>
            </a:xfrm>
            <a:custGeom>
              <a:avLst/>
              <a:gdLst/>
              <a:ahLst/>
              <a:cxnLst/>
              <a:rect l="l" t="t" r="r" b="b"/>
              <a:pathLst>
                <a:path w="1673" h="1498" extrusionOk="0">
                  <a:moveTo>
                    <a:pt x="825" y="0"/>
                  </a:moveTo>
                  <a:cubicBezTo>
                    <a:pt x="632" y="0"/>
                    <a:pt x="442" y="69"/>
                    <a:pt x="305" y="205"/>
                  </a:cubicBezTo>
                  <a:cubicBezTo>
                    <a:pt x="1" y="509"/>
                    <a:pt x="1" y="965"/>
                    <a:pt x="305" y="1269"/>
                  </a:cubicBezTo>
                  <a:cubicBezTo>
                    <a:pt x="457" y="1421"/>
                    <a:pt x="647" y="1497"/>
                    <a:pt x="837" y="1497"/>
                  </a:cubicBezTo>
                  <a:cubicBezTo>
                    <a:pt x="1027" y="1497"/>
                    <a:pt x="1217" y="1421"/>
                    <a:pt x="1369" y="1269"/>
                  </a:cubicBezTo>
                  <a:cubicBezTo>
                    <a:pt x="1673" y="965"/>
                    <a:pt x="1673" y="509"/>
                    <a:pt x="1369" y="205"/>
                  </a:cubicBezTo>
                  <a:cubicBezTo>
                    <a:pt x="1217" y="69"/>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8"/>
            <p:cNvSpPr/>
            <p:nvPr/>
          </p:nvSpPr>
          <p:spPr>
            <a:xfrm>
              <a:off x="7862091" y="5082339"/>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8"/>
            <p:cNvSpPr/>
            <p:nvPr/>
          </p:nvSpPr>
          <p:spPr>
            <a:xfrm>
              <a:off x="8027352" y="4917078"/>
              <a:ext cx="51980" cy="46543"/>
            </a:xfrm>
            <a:custGeom>
              <a:avLst/>
              <a:gdLst/>
              <a:ahLst/>
              <a:cxnLst/>
              <a:rect l="l" t="t" r="r" b="b"/>
              <a:pathLst>
                <a:path w="1673"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8"/>
            <p:cNvSpPr/>
            <p:nvPr/>
          </p:nvSpPr>
          <p:spPr>
            <a:xfrm>
              <a:off x="7862091" y="5412893"/>
              <a:ext cx="51949" cy="46543"/>
            </a:xfrm>
            <a:custGeom>
              <a:avLst/>
              <a:gdLst/>
              <a:ahLst/>
              <a:cxnLst/>
              <a:rect l="l" t="t" r="r" b="b"/>
              <a:pathLst>
                <a:path w="1672" h="1498" extrusionOk="0">
                  <a:moveTo>
                    <a:pt x="836" y="0"/>
                  </a:moveTo>
                  <a:cubicBezTo>
                    <a:pt x="646" y="0"/>
                    <a:pt x="456" y="69"/>
                    <a:pt x="304" y="206"/>
                  </a:cubicBezTo>
                  <a:cubicBezTo>
                    <a:pt x="0" y="510"/>
                    <a:pt x="0" y="965"/>
                    <a:pt x="304" y="1269"/>
                  </a:cubicBezTo>
                  <a:cubicBezTo>
                    <a:pt x="456" y="1421"/>
                    <a:pt x="646" y="1497"/>
                    <a:pt x="836" y="1497"/>
                  </a:cubicBezTo>
                  <a:cubicBezTo>
                    <a:pt x="1026" y="1497"/>
                    <a:pt x="1216" y="1421"/>
                    <a:pt x="1368" y="1269"/>
                  </a:cubicBezTo>
                  <a:cubicBezTo>
                    <a:pt x="1672" y="965"/>
                    <a:pt x="1672" y="510"/>
                    <a:pt x="1368" y="206"/>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8"/>
            <p:cNvSpPr/>
            <p:nvPr/>
          </p:nvSpPr>
          <p:spPr>
            <a:xfrm>
              <a:off x="8027352" y="5247632"/>
              <a:ext cx="51980" cy="46543"/>
            </a:xfrm>
            <a:custGeom>
              <a:avLst/>
              <a:gdLst/>
              <a:ahLst/>
              <a:cxnLst/>
              <a:rect l="l" t="t" r="r" b="b"/>
              <a:pathLst>
                <a:path w="1673" h="1498" extrusionOk="0">
                  <a:moveTo>
                    <a:pt x="836" y="0"/>
                  </a:moveTo>
                  <a:cubicBezTo>
                    <a:pt x="646" y="0"/>
                    <a:pt x="456" y="69"/>
                    <a:pt x="304" y="205"/>
                  </a:cubicBezTo>
                  <a:cubicBezTo>
                    <a:pt x="0" y="509"/>
                    <a:pt x="0" y="965"/>
                    <a:pt x="304" y="1269"/>
                  </a:cubicBezTo>
                  <a:cubicBezTo>
                    <a:pt x="456" y="1421"/>
                    <a:pt x="646" y="1497"/>
                    <a:pt x="836" y="1497"/>
                  </a:cubicBezTo>
                  <a:cubicBezTo>
                    <a:pt x="1026" y="1497"/>
                    <a:pt x="1216" y="1421"/>
                    <a:pt x="1368" y="1269"/>
                  </a:cubicBezTo>
                  <a:cubicBezTo>
                    <a:pt x="1672" y="965"/>
                    <a:pt x="1672" y="509"/>
                    <a:pt x="1368" y="205"/>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8"/>
            <p:cNvSpPr/>
            <p:nvPr/>
          </p:nvSpPr>
          <p:spPr>
            <a:xfrm>
              <a:off x="8195441" y="5083054"/>
              <a:ext cx="47257" cy="47257"/>
            </a:xfrm>
            <a:custGeom>
              <a:avLst/>
              <a:gdLst/>
              <a:ahLst/>
              <a:cxnLst/>
              <a:rect l="l" t="t" r="r" b="b"/>
              <a:pathLst>
                <a:path w="1521" h="1521" extrusionOk="0">
                  <a:moveTo>
                    <a:pt x="761" y="1"/>
                  </a:moveTo>
                  <a:cubicBezTo>
                    <a:pt x="335" y="1"/>
                    <a:pt x="1" y="335"/>
                    <a:pt x="1" y="761"/>
                  </a:cubicBezTo>
                  <a:cubicBezTo>
                    <a:pt x="1" y="1186"/>
                    <a:pt x="335" y="1521"/>
                    <a:pt x="761" y="1521"/>
                  </a:cubicBezTo>
                  <a:cubicBezTo>
                    <a:pt x="1186" y="1521"/>
                    <a:pt x="1521" y="1186"/>
                    <a:pt x="1521" y="761"/>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8"/>
            <p:cNvSpPr/>
            <p:nvPr/>
          </p:nvSpPr>
          <p:spPr>
            <a:xfrm>
              <a:off x="7366276" y="5247849"/>
              <a:ext cx="51980" cy="46543"/>
            </a:xfrm>
            <a:custGeom>
              <a:avLst/>
              <a:gdLst/>
              <a:ahLst/>
              <a:cxnLst/>
              <a:rect l="l" t="t" r="r" b="b"/>
              <a:pathLst>
                <a:path w="1673" h="1498" extrusionOk="0">
                  <a:moveTo>
                    <a:pt x="836" y="1"/>
                  </a:moveTo>
                  <a:cubicBezTo>
                    <a:pt x="646" y="1"/>
                    <a:pt x="456" y="77"/>
                    <a:pt x="304" y="229"/>
                  </a:cubicBezTo>
                  <a:cubicBezTo>
                    <a:pt x="0" y="533"/>
                    <a:pt x="0" y="989"/>
                    <a:pt x="304" y="1293"/>
                  </a:cubicBezTo>
                  <a:cubicBezTo>
                    <a:pt x="441" y="1429"/>
                    <a:pt x="631" y="1498"/>
                    <a:pt x="825" y="1498"/>
                  </a:cubicBezTo>
                  <a:cubicBezTo>
                    <a:pt x="1019" y="1498"/>
                    <a:pt x="1216" y="1429"/>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8"/>
            <p:cNvSpPr/>
            <p:nvPr/>
          </p:nvSpPr>
          <p:spPr>
            <a:xfrm>
              <a:off x="7531537" y="5413141"/>
              <a:ext cx="51980" cy="47226"/>
            </a:xfrm>
            <a:custGeom>
              <a:avLst/>
              <a:gdLst/>
              <a:ahLst/>
              <a:cxnLst/>
              <a:rect l="l" t="t" r="r" b="b"/>
              <a:pathLst>
                <a:path w="1673" h="1520" extrusionOk="0">
                  <a:moveTo>
                    <a:pt x="837" y="0"/>
                  </a:moveTo>
                  <a:cubicBezTo>
                    <a:pt x="647" y="0"/>
                    <a:pt x="457" y="76"/>
                    <a:pt x="305" y="228"/>
                  </a:cubicBezTo>
                  <a:cubicBezTo>
                    <a:pt x="1" y="532"/>
                    <a:pt x="1" y="988"/>
                    <a:pt x="305" y="1292"/>
                  </a:cubicBezTo>
                  <a:cubicBezTo>
                    <a:pt x="441" y="1444"/>
                    <a:pt x="631" y="1520"/>
                    <a:pt x="825" y="1520"/>
                  </a:cubicBezTo>
                  <a:cubicBezTo>
                    <a:pt x="1019"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8"/>
            <p:cNvSpPr/>
            <p:nvPr/>
          </p:nvSpPr>
          <p:spPr>
            <a:xfrm>
              <a:off x="7699657" y="5578869"/>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19"/>
        <p:cNvGrpSpPr/>
        <p:nvPr/>
      </p:nvGrpSpPr>
      <p:grpSpPr>
        <a:xfrm>
          <a:off x="0" y="0"/>
          <a:ext cx="0" cy="0"/>
          <a:chOff x="0" y="0"/>
          <a:chExt cx="0" cy="0"/>
        </a:xfrm>
      </p:grpSpPr>
      <p:sp>
        <p:nvSpPr>
          <p:cNvPr id="1520" name="Google Shape;1520;p23"/>
          <p:cNvSpPr txBox="1">
            <a:spLocks noGrp="1"/>
          </p:cNvSpPr>
          <p:nvPr>
            <p:ph type="subTitle" idx="1"/>
          </p:nvPr>
        </p:nvSpPr>
        <p:spPr>
          <a:xfrm>
            <a:off x="1554450" y="3301874"/>
            <a:ext cx="2377500" cy="10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1" name="Google Shape;1521;p23"/>
          <p:cNvSpPr txBox="1">
            <a:spLocks noGrp="1"/>
          </p:cNvSpPr>
          <p:nvPr>
            <p:ph type="title"/>
          </p:nvPr>
        </p:nvSpPr>
        <p:spPr>
          <a:xfrm>
            <a:off x="1554450" y="2703854"/>
            <a:ext cx="2377500" cy="41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522" name="Google Shape;1522;p23"/>
          <p:cNvSpPr txBox="1">
            <a:spLocks noGrp="1"/>
          </p:cNvSpPr>
          <p:nvPr>
            <p:ph type="title" idx="2"/>
          </p:nvPr>
        </p:nvSpPr>
        <p:spPr>
          <a:xfrm>
            <a:off x="717000" y="404725"/>
            <a:ext cx="77100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523" name="Google Shape;1523;p23"/>
          <p:cNvGrpSpPr/>
          <p:nvPr/>
        </p:nvGrpSpPr>
        <p:grpSpPr>
          <a:xfrm rot="10800000" flipH="1">
            <a:off x="7609414" y="-131277"/>
            <a:ext cx="1038857" cy="1038888"/>
            <a:chOff x="5881689" y="3300040"/>
            <a:chExt cx="1038857" cy="1038888"/>
          </a:xfrm>
        </p:grpSpPr>
        <p:sp>
          <p:nvSpPr>
            <p:cNvPr id="1524" name="Google Shape;1524;p23"/>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5" name="Google Shape;1525;p23"/>
            <p:cNvGrpSpPr/>
            <p:nvPr/>
          </p:nvGrpSpPr>
          <p:grpSpPr>
            <a:xfrm>
              <a:off x="5881689" y="3300040"/>
              <a:ext cx="1038857" cy="1038888"/>
              <a:chOff x="5881689" y="3300040"/>
              <a:chExt cx="1038857" cy="1038888"/>
            </a:xfrm>
          </p:grpSpPr>
          <p:sp>
            <p:nvSpPr>
              <p:cNvPr id="1526" name="Google Shape;1526;p23"/>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3"/>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3"/>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3"/>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3"/>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3"/>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3"/>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3"/>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3"/>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3"/>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3"/>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3"/>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3"/>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3"/>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3"/>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1" name="Google Shape;1541;p23"/>
          <p:cNvGrpSpPr/>
          <p:nvPr/>
        </p:nvGrpSpPr>
        <p:grpSpPr>
          <a:xfrm>
            <a:off x="6364688" y="-473685"/>
            <a:ext cx="3262940" cy="2478716"/>
            <a:chOff x="6364688" y="-473685"/>
            <a:chExt cx="3262940" cy="2478716"/>
          </a:xfrm>
        </p:grpSpPr>
        <p:sp>
          <p:nvSpPr>
            <p:cNvPr id="1542" name="Google Shape;1542;p23"/>
            <p:cNvSpPr/>
            <p:nvPr/>
          </p:nvSpPr>
          <p:spPr>
            <a:xfrm rot="10800000" flipH="1">
              <a:off x="9192213" y="-4721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3"/>
            <p:cNvSpPr/>
            <p:nvPr/>
          </p:nvSpPr>
          <p:spPr>
            <a:xfrm rot="10800000" flipH="1">
              <a:off x="8540582" y="-953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3"/>
            <p:cNvSpPr/>
            <p:nvPr/>
          </p:nvSpPr>
          <p:spPr>
            <a:xfrm rot="10800000" flipH="1">
              <a:off x="8322440" y="-473685"/>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3"/>
            <p:cNvSpPr/>
            <p:nvPr/>
          </p:nvSpPr>
          <p:spPr>
            <a:xfrm rot="10800000" flipH="1">
              <a:off x="7018214" y="-4721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3"/>
            <p:cNvSpPr/>
            <p:nvPr/>
          </p:nvSpPr>
          <p:spPr>
            <a:xfrm rot="10800000" flipH="1">
              <a:off x="9192213" y="281486"/>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3"/>
            <p:cNvSpPr/>
            <p:nvPr/>
          </p:nvSpPr>
          <p:spPr>
            <a:xfrm rot="10800000" flipH="1">
              <a:off x="8757793" y="281486"/>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3"/>
            <p:cNvSpPr/>
            <p:nvPr/>
          </p:nvSpPr>
          <p:spPr>
            <a:xfrm rot="10800000" flipH="1">
              <a:off x="8975003" y="657339"/>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3"/>
            <p:cNvSpPr/>
            <p:nvPr/>
          </p:nvSpPr>
          <p:spPr>
            <a:xfrm rot="10800000" flipH="1">
              <a:off x="7888019" y="75616"/>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3"/>
            <p:cNvSpPr/>
            <p:nvPr/>
          </p:nvSpPr>
          <p:spPr>
            <a:xfrm rot="10800000" flipH="1">
              <a:off x="8540582"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3"/>
            <p:cNvSpPr/>
            <p:nvPr/>
          </p:nvSpPr>
          <p:spPr>
            <a:xfrm rot="10800000" flipH="1">
              <a:off x="6364688"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3"/>
            <p:cNvSpPr/>
            <p:nvPr/>
          </p:nvSpPr>
          <p:spPr>
            <a:xfrm rot="10800000" flipH="1">
              <a:off x="9192213" y="29321"/>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3"/>
            <p:cNvSpPr/>
            <p:nvPr/>
          </p:nvSpPr>
          <p:spPr>
            <a:xfrm rot="10800000" flipH="1">
              <a:off x="8975003" y="406138"/>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3"/>
            <p:cNvSpPr/>
            <p:nvPr/>
          </p:nvSpPr>
          <p:spPr>
            <a:xfrm rot="10800000" flipH="1">
              <a:off x="8540582" y="1501636"/>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5" name="Google Shape;1555;p23"/>
          <p:cNvSpPr txBox="1">
            <a:spLocks noGrp="1"/>
          </p:cNvSpPr>
          <p:nvPr>
            <p:ph type="subTitle" idx="3"/>
          </p:nvPr>
        </p:nvSpPr>
        <p:spPr>
          <a:xfrm>
            <a:off x="5212050" y="3301874"/>
            <a:ext cx="2377500" cy="10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6" name="Google Shape;1556;p23"/>
          <p:cNvSpPr txBox="1">
            <a:spLocks noGrp="1"/>
          </p:cNvSpPr>
          <p:nvPr>
            <p:ph type="title" idx="4"/>
          </p:nvPr>
        </p:nvSpPr>
        <p:spPr>
          <a:xfrm>
            <a:off x="5212050" y="2703854"/>
            <a:ext cx="2377500" cy="41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557" name="Google Shape;1557;p23"/>
          <p:cNvGrpSpPr/>
          <p:nvPr/>
        </p:nvGrpSpPr>
        <p:grpSpPr>
          <a:xfrm flipH="1">
            <a:off x="500031" y="4240325"/>
            <a:ext cx="1038857" cy="1038888"/>
            <a:chOff x="5881689" y="3300040"/>
            <a:chExt cx="1038857" cy="1038888"/>
          </a:xfrm>
        </p:grpSpPr>
        <p:sp>
          <p:nvSpPr>
            <p:cNvPr id="1558" name="Google Shape;1558;p23"/>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9" name="Google Shape;1559;p23"/>
            <p:cNvGrpSpPr/>
            <p:nvPr/>
          </p:nvGrpSpPr>
          <p:grpSpPr>
            <a:xfrm>
              <a:off x="5881689" y="3300040"/>
              <a:ext cx="1038857" cy="1038888"/>
              <a:chOff x="5881689" y="3300040"/>
              <a:chExt cx="1038857" cy="1038888"/>
            </a:xfrm>
          </p:grpSpPr>
          <p:sp>
            <p:nvSpPr>
              <p:cNvPr id="1560" name="Google Shape;1560;p23"/>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3"/>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3"/>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3"/>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3"/>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3"/>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3"/>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3"/>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3"/>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3"/>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3"/>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3"/>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3"/>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3"/>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3"/>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75" name="Google Shape;1575;p23"/>
          <p:cNvGrpSpPr/>
          <p:nvPr/>
        </p:nvGrpSpPr>
        <p:grpSpPr>
          <a:xfrm rot="10800000">
            <a:off x="-479326" y="3142904"/>
            <a:ext cx="3262940" cy="2478716"/>
            <a:chOff x="6364688" y="-473685"/>
            <a:chExt cx="3262940" cy="2478716"/>
          </a:xfrm>
        </p:grpSpPr>
        <p:sp>
          <p:nvSpPr>
            <p:cNvPr id="1576" name="Google Shape;1576;p23"/>
            <p:cNvSpPr/>
            <p:nvPr/>
          </p:nvSpPr>
          <p:spPr>
            <a:xfrm rot="10800000" flipH="1">
              <a:off x="9192213" y="-4721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3"/>
            <p:cNvSpPr/>
            <p:nvPr/>
          </p:nvSpPr>
          <p:spPr>
            <a:xfrm rot="10800000" flipH="1">
              <a:off x="8540582" y="-953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3"/>
            <p:cNvSpPr/>
            <p:nvPr/>
          </p:nvSpPr>
          <p:spPr>
            <a:xfrm rot="10800000" flipH="1">
              <a:off x="8322440" y="-473685"/>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3"/>
            <p:cNvSpPr/>
            <p:nvPr/>
          </p:nvSpPr>
          <p:spPr>
            <a:xfrm rot="10800000" flipH="1">
              <a:off x="7018214" y="-4721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3"/>
            <p:cNvSpPr/>
            <p:nvPr/>
          </p:nvSpPr>
          <p:spPr>
            <a:xfrm rot="10800000" flipH="1">
              <a:off x="9192213" y="281486"/>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3"/>
            <p:cNvSpPr/>
            <p:nvPr/>
          </p:nvSpPr>
          <p:spPr>
            <a:xfrm rot="10800000" flipH="1">
              <a:off x="8757793" y="281486"/>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3"/>
            <p:cNvSpPr/>
            <p:nvPr/>
          </p:nvSpPr>
          <p:spPr>
            <a:xfrm rot="10800000" flipH="1">
              <a:off x="8975003" y="657339"/>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3"/>
            <p:cNvSpPr/>
            <p:nvPr/>
          </p:nvSpPr>
          <p:spPr>
            <a:xfrm rot="10800000" flipH="1">
              <a:off x="7888019" y="75616"/>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3"/>
            <p:cNvSpPr/>
            <p:nvPr/>
          </p:nvSpPr>
          <p:spPr>
            <a:xfrm rot="10800000" flipH="1">
              <a:off x="8540582"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3"/>
            <p:cNvSpPr/>
            <p:nvPr/>
          </p:nvSpPr>
          <p:spPr>
            <a:xfrm rot="10800000" flipH="1">
              <a:off x="6364688"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3"/>
            <p:cNvSpPr/>
            <p:nvPr/>
          </p:nvSpPr>
          <p:spPr>
            <a:xfrm rot="10800000" flipH="1">
              <a:off x="9192213" y="29321"/>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3"/>
            <p:cNvSpPr/>
            <p:nvPr/>
          </p:nvSpPr>
          <p:spPr>
            <a:xfrm rot="10800000" flipH="1">
              <a:off x="8975003" y="406138"/>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3"/>
            <p:cNvSpPr/>
            <p:nvPr/>
          </p:nvSpPr>
          <p:spPr>
            <a:xfrm rot="10800000" flipH="1">
              <a:off x="8540582" y="1501636"/>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9" name="Google Shape;1589;p23"/>
          <p:cNvSpPr txBox="1">
            <a:spLocks noGrp="1"/>
          </p:cNvSpPr>
          <p:nvPr>
            <p:ph type="title" idx="5" hasCustomPrompt="1"/>
          </p:nvPr>
        </p:nvSpPr>
        <p:spPr>
          <a:xfrm>
            <a:off x="1554600" y="3045525"/>
            <a:ext cx="2377500" cy="339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None/>
              <a:defRPr sz="2000">
                <a:solidFill>
                  <a:srgbClr val="FFFFFF"/>
                </a:solidFill>
              </a:defRPr>
            </a:lvl1pPr>
            <a:lvl2pPr lvl="1"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2pPr>
            <a:lvl3pPr lvl="2"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3pPr>
            <a:lvl4pPr lvl="3"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4pPr>
            <a:lvl5pPr lvl="4"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5pPr>
            <a:lvl6pPr lvl="5"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6pPr>
            <a:lvl7pPr lvl="6"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7pPr>
            <a:lvl8pPr lvl="7"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8pPr>
            <a:lvl9pPr lvl="8"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9pPr>
          </a:lstStyle>
          <a:p>
            <a:r>
              <a:t>xx%</a:t>
            </a:r>
          </a:p>
        </p:txBody>
      </p:sp>
      <p:sp>
        <p:nvSpPr>
          <p:cNvPr id="1590" name="Google Shape;1590;p23"/>
          <p:cNvSpPr txBox="1">
            <a:spLocks noGrp="1"/>
          </p:cNvSpPr>
          <p:nvPr>
            <p:ph type="title" idx="6" hasCustomPrompt="1"/>
          </p:nvPr>
        </p:nvSpPr>
        <p:spPr>
          <a:xfrm>
            <a:off x="5212050" y="3045525"/>
            <a:ext cx="2377500" cy="339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None/>
              <a:defRPr sz="2000">
                <a:solidFill>
                  <a:srgbClr val="FFFFFF"/>
                </a:solidFill>
              </a:defRPr>
            </a:lvl1pPr>
            <a:lvl2pPr lvl="1"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2pPr>
            <a:lvl3pPr lvl="2"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3pPr>
            <a:lvl4pPr lvl="3"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4pPr>
            <a:lvl5pPr lvl="4"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5pPr>
            <a:lvl6pPr lvl="5"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6pPr>
            <a:lvl7pPr lvl="6"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7pPr>
            <a:lvl8pPr lvl="7"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8pPr>
            <a:lvl9pPr lvl="8"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3">
  <p:cSld name="TITLE_AND_TWO_COLUMNS_1">
    <p:spTree>
      <p:nvGrpSpPr>
        <p:cNvPr id="1" name="Shape 1591"/>
        <p:cNvGrpSpPr/>
        <p:nvPr/>
      </p:nvGrpSpPr>
      <p:grpSpPr>
        <a:xfrm>
          <a:off x="0" y="0"/>
          <a:ext cx="0" cy="0"/>
          <a:chOff x="0" y="0"/>
          <a:chExt cx="0" cy="0"/>
        </a:xfrm>
      </p:grpSpPr>
      <p:grpSp>
        <p:nvGrpSpPr>
          <p:cNvPr id="1592" name="Google Shape;1592;p24"/>
          <p:cNvGrpSpPr/>
          <p:nvPr/>
        </p:nvGrpSpPr>
        <p:grpSpPr>
          <a:xfrm rot="10800000" flipH="1">
            <a:off x="7609414" y="-131277"/>
            <a:ext cx="1038857" cy="1038888"/>
            <a:chOff x="5881689" y="3300040"/>
            <a:chExt cx="1038857" cy="1038888"/>
          </a:xfrm>
        </p:grpSpPr>
        <p:sp>
          <p:nvSpPr>
            <p:cNvPr id="1593" name="Google Shape;1593;p24"/>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4" name="Google Shape;1594;p24"/>
            <p:cNvGrpSpPr/>
            <p:nvPr/>
          </p:nvGrpSpPr>
          <p:grpSpPr>
            <a:xfrm>
              <a:off x="5881689" y="3300040"/>
              <a:ext cx="1038857" cy="1038888"/>
              <a:chOff x="5881689" y="3300040"/>
              <a:chExt cx="1038857" cy="1038888"/>
            </a:xfrm>
          </p:grpSpPr>
          <p:sp>
            <p:nvSpPr>
              <p:cNvPr id="1595" name="Google Shape;1595;p24"/>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4"/>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4"/>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4"/>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4"/>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4"/>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4"/>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4"/>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4"/>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4"/>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4"/>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4"/>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4"/>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4"/>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4"/>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0" name="Google Shape;1610;p24"/>
          <p:cNvGrpSpPr/>
          <p:nvPr/>
        </p:nvGrpSpPr>
        <p:grpSpPr>
          <a:xfrm>
            <a:off x="6364688" y="-473685"/>
            <a:ext cx="3262940" cy="2478716"/>
            <a:chOff x="6364688" y="-473685"/>
            <a:chExt cx="3262940" cy="2478716"/>
          </a:xfrm>
        </p:grpSpPr>
        <p:sp>
          <p:nvSpPr>
            <p:cNvPr id="1611" name="Google Shape;1611;p24"/>
            <p:cNvSpPr/>
            <p:nvPr/>
          </p:nvSpPr>
          <p:spPr>
            <a:xfrm rot="10800000" flipH="1">
              <a:off x="9192213" y="-4721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4"/>
            <p:cNvSpPr/>
            <p:nvPr/>
          </p:nvSpPr>
          <p:spPr>
            <a:xfrm rot="10800000" flipH="1">
              <a:off x="8540582" y="-953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4"/>
            <p:cNvSpPr/>
            <p:nvPr/>
          </p:nvSpPr>
          <p:spPr>
            <a:xfrm rot="10800000" flipH="1">
              <a:off x="8322440" y="-473685"/>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4"/>
            <p:cNvSpPr/>
            <p:nvPr/>
          </p:nvSpPr>
          <p:spPr>
            <a:xfrm rot="10800000" flipH="1">
              <a:off x="7018214" y="-4721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4"/>
            <p:cNvSpPr/>
            <p:nvPr/>
          </p:nvSpPr>
          <p:spPr>
            <a:xfrm rot="10800000" flipH="1">
              <a:off x="9192213" y="281486"/>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4"/>
            <p:cNvSpPr/>
            <p:nvPr/>
          </p:nvSpPr>
          <p:spPr>
            <a:xfrm rot="10800000" flipH="1">
              <a:off x="8757793" y="281486"/>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4"/>
            <p:cNvSpPr/>
            <p:nvPr/>
          </p:nvSpPr>
          <p:spPr>
            <a:xfrm rot="10800000" flipH="1">
              <a:off x="8975003" y="657339"/>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4"/>
            <p:cNvSpPr/>
            <p:nvPr/>
          </p:nvSpPr>
          <p:spPr>
            <a:xfrm rot="10800000" flipH="1">
              <a:off x="7888019" y="75616"/>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4"/>
            <p:cNvSpPr/>
            <p:nvPr/>
          </p:nvSpPr>
          <p:spPr>
            <a:xfrm rot="10800000" flipH="1">
              <a:off x="8540582"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4"/>
            <p:cNvSpPr/>
            <p:nvPr/>
          </p:nvSpPr>
          <p:spPr>
            <a:xfrm rot="10800000" flipH="1">
              <a:off x="6364688"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4"/>
            <p:cNvSpPr/>
            <p:nvPr/>
          </p:nvSpPr>
          <p:spPr>
            <a:xfrm rot="10800000" flipH="1">
              <a:off x="9192213" y="29321"/>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4"/>
            <p:cNvSpPr/>
            <p:nvPr/>
          </p:nvSpPr>
          <p:spPr>
            <a:xfrm rot="10800000" flipH="1">
              <a:off x="8975003" y="406138"/>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4"/>
            <p:cNvSpPr/>
            <p:nvPr/>
          </p:nvSpPr>
          <p:spPr>
            <a:xfrm rot="10800000" flipH="1">
              <a:off x="8540582" y="1501636"/>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24"/>
          <p:cNvGrpSpPr/>
          <p:nvPr/>
        </p:nvGrpSpPr>
        <p:grpSpPr>
          <a:xfrm flipH="1">
            <a:off x="500031" y="4240325"/>
            <a:ext cx="1038857" cy="1038888"/>
            <a:chOff x="5881689" y="3300040"/>
            <a:chExt cx="1038857" cy="1038888"/>
          </a:xfrm>
        </p:grpSpPr>
        <p:sp>
          <p:nvSpPr>
            <p:cNvPr id="1625" name="Google Shape;1625;p24"/>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6" name="Google Shape;1626;p24"/>
            <p:cNvGrpSpPr/>
            <p:nvPr/>
          </p:nvGrpSpPr>
          <p:grpSpPr>
            <a:xfrm>
              <a:off x="5881689" y="3300040"/>
              <a:ext cx="1038857" cy="1038888"/>
              <a:chOff x="5881689" y="3300040"/>
              <a:chExt cx="1038857" cy="1038888"/>
            </a:xfrm>
          </p:grpSpPr>
          <p:sp>
            <p:nvSpPr>
              <p:cNvPr id="1627" name="Google Shape;1627;p24"/>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4"/>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4"/>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4"/>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4"/>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4"/>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4"/>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4"/>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4"/>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4"/>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4"/>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4"/>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4"/>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4"/>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4"/>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42" name="Google Shape;1642;p24"/>
          <p:cNvGrpSpPr/>
          <p:nvPr/>
        </p:nvGrpSpPr>
        <p:grpSpPr>
          <a:xfrm rot="10800000">
            <a:off x="-479326" y="3142904"/>
            <a:ext cx="3262940" cy="2478716"/>
            <a:chOff x="6364688" y="-473685"/>
            <a:chExt cx="3262940" cy="2478716"/>
          </a:xfrm>
        </p:grpSpPr>
        <p:sp>
          <p:nvSpPr>
            <p:cNvPr id="1643" name="Google Shape;1643;p24"/>
            <p:cNvSpPr/>
            <p:nvPr/>
          </p:nvSpPr>
          <p:spPr>
            <a:xfrm rot="10800000" flipH="1">
              <a:off x="9192213" y="-4721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4"/>
            <p:cNvSpPr/>
            <p:nvPr/>
          </p:nvSpPr>
          <p:spPr>
            <a:xfrm rot="10800000" flipH="1">
              <a:off x="8540582" y="-953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4"/>
            <p:cNvSpPr/>
            <p:nvPr/>
          </p:nvSpPr>
          <p:spPr>
            <a:xfrm rot="10800000" flipH="1">
              <a:off x="8322440" y="-473685"/>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4"/>
            <p:cNvSpPr/>
            <p:nvPr/>
          </p:nvSpPr>
          <p:spPr>
            <a:xfrm rot="10800000" flipH="1">
              <a:off x="7018214" y="-4721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4"/>
            <p:cNvSpPr/>
            <p:nvPr/>
          </p:nvSpPr>
          <p:spPr>
            <a:xfrm rot="10800000" flipH="1">
              <a:off x="9192213" y="281486"/>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4"/>
            <p:cNvSpPr/>
            <p:nvPr/>
          </p:nvSpPr>
          <p:spPr>
            <a:xfrm rot="10800000" flipH="1">
              <a:off x="8757793" y="281486"/>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4"/>
            <p:cNvSpPr/>
            <p:nvPr/>
          </p:nvSpPr>
          <p:spPr>
            <a:xfrm rot="10800000" flipH="1">
              <a:off x="8975003" y="657339"/>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4"/>
            <p:cNvSpPr/>
            <p:nvPr/>
          </p:nvSpPr>
          <p:spPr>
            <a:xfrm rot="10800000" flipH="1">
              <a:off x="7888019" y="75616"/>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4"/>
            <p:cNvSpPr/>
            <p:nvPr/>
          </p:nvSpPr>
          <p:spPr>
            <a:xfrm rot="10800000" flipH="1">
              <a:off x="8540582"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4"/>
            <p:cNvSpPr/>
            <p:nvPr/>
          </p:nvSpPr>
          <p:spPr>
            <a:xfrm rot="10800000" flipH="1">
              <a:off x="6364688"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4"/>
            <p:cNvSpPr/>
            <p:nvPr/>
          </p:nvSpPr>
          <p:spPr>
            <a:xfrm rot="10800000" flipH="1">
              <a:off x="9192213" y="29321"/>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4"/>
            <p:cNvSpPr/>
            <p:nvPr/>
          </p:nvSpPr>
          <p:spPr>
            <a:xfrm rot="10800000" flipH="1">
              <a:off x="8975003" y="406138"/>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4"/>
            <p:cNvSpPr/>
            <p:nvPr/>
          </p:nvSpPr>
          <p:spPr>
            <a:xfrm rot="10800000" flipH="1">
              <a:off x="8540582" y="1501636"/>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56"/>
        <p:cNvGrpSpPr/>
        <p:nvPr/>
      </p:nvGrpSpPr>
      <p:grpSpPr>
        <a:xfrm>
          <a:off x="0" y="0"/>
          <a:ext cx="0" cy="0"/>
          <a:chOff x="0" y="0"/>
          <a:chExt cx="0" cy="0"/>
        </a:xfrm>
      </p:grpSpPr>
      <p:sp>
        <p:nvSpPr>
          <p:cNvPr id="1657" name="Google Shape;1657;p25"/>
          <p:cNvSpPr txBox="1">
            <a:spLocks noGrp="1"/>
          </p:cNvSpPr>
          <p:nvPr>
            <p:ph type="title"/>
          </p:nvPr>
        </p:nvSpPr>
        <p:spPr>
          <a:xfrm>
            <a:off x="717000" y="404725"/>
            <a:ext cx="77100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658" name="Google Shape;1658;p25"/>
          <p:cNvGrpSpPr/>
          <p:nvPr/>
        </p:nvGrpSpPr>
        <p:grpSpPr>
          <a:xfrm rot="10800000" flipH="1">
            <a:off x="7609414" y="-131277"/>
            <a:ext cx="1038857" cy="1038888"/>
            <a:chOff x="5881689" y="3300040"/>
            <a:chExt cx="1038857" cy="1038888"/>
          </a:xfrm>
        </p:grpSpPr>
        <p:sp>
          <p:nvSpPr>
            <p:cNvPr id="1659" name="Google Shape;1659;p25"/>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0" name="Google Shape;1660;p25"/>
            <p:cNvGrpSpPr/>
            <p:nvPr/>
          </p:nvGrpSpPr>
          <p:grpSpPr>
            <a:xfrm>
              <a:off x="5881689" y="3300040"/>
              <a:ext cx="1038857" cy="1038888"/>
              <a:chOff x="5881689" y="3300040"/>
              <a:chExt cx="1038857" cy="1038888"/>
            </a:xfrm>
          </p:grpSpPr>
          <p:sp>
            <p:nvSpPr>
              <p:cNvPr id="1661" name="Google Shape;1661;p25"/>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5"/>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5"/>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5"/>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5"/>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5"/>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5"/>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5"/>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5"/>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5"/>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5"/>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5"/>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5"/>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5"/>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5"/>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6" name="Google Shape;1676;p25"/>
          <p:cNvGrpSpPr/>
          <p:nvPr/>
        </p:nvGrpSpPr>
        <p:grpSpPr>
          <a:xfrm>
            <a:off x="6364688" y="-473685"/>
            <a:ext cx="3262940" cy="2478716"/>
            <a:chOff x="6364688" y="-473685"/>
            <a:chExt cx="3262940" cy="2478716"/>
          </a:xfrm>
        </p:grpSpPr>
        <p:sp>
          <p:nvSpPr>
            <p:cNvPr id="1677" name="Google Shape;1677;p25"/>
            <p:cNvSpPr/>
            <p:nvPr/>
          </p:nvSpPr>
          <p:spPr>
            <a:xfrm rot="10800000" flipH="1">
              <a:off x="9192213" y="-4721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5"/>
            <p:cNvSpPr/>
            <p:nvPr/>
          </p:nvSpPr>
          <p:spPr>
            <a:xfrm rot="10800000" flipH="1">
              <a:off x="8540582" y="-953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5"/>
            <p:cNvSpPr/>
            <p:nvPr/>
          </p:nvSpPr>
          <p:spPr>
            <a:xfrm rot="10800000" flipH="1">
              <a:off x="8322440" y="-473685"/>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5"/>
            <p:cNvSpPr/>
            <p:nvPr/>
          </p:nvSpPr>
          <p:spPr>
            <a:xfrm rot="10800000" flipH="1">
              <a:off x="7018214" y="-4721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5"/>
            <p:cNvSpPr/>
            <p:nvPr/>
          </p:nvSpPr>
          <p:spPr>
            <a:xfrm rot="10800000" flipH="1">
              <a:off x="9192213" y="281486"/>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5"/>
            <p:cNvSpPr/>
            <p:nvPr/>
          </p:nvSpPr>
          <p:spPr>
            <a:xfrm rot="10800000" flipH="1">
              <a:off x="8757793" y="281486"/>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5"/>
            <p:cNvSpPr/>
            <p:nvPr/>
          </p:nvSpPr>
          <p:spPr>
            <a:xfrm rot="10800000" flipH="1">
              <a:off x="8975003" y="657339"/>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5"/>
            <p:cNvSpPr/>
            <p:nvPr/>
          </p:nvSpPr>
          <p:spPr>
            <a:xfrm rot="10800000" flipH="1">
              <a:off x="7888019" y="75616"/>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5"/>
            <p:cNvSpPr/>
            <p:nvPr/>
          </p:nvSpPr>
          <p:spPr>
            <a:xfrm rot="10800000" flipH="1">
              <a:off x="8540582"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5"/>
            <p:cNvSpPr/>
            <p:nvPr/>
          </p:nvSpPr>
          <p:spPr>
            <a:xfrm rot="10800000" flipH="1">
              <a:off x="6364688"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5"/>
            <p:cNvSpPr/>
            <p:nvPr/>
          </p:nvSpPr>
          <p:spPr>
            <a:xfrm rot="10800000" flipH="1">
              <a:off x="9192213" y="29321"/>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5"/>
            <p:cNvSpPr/>
            <p:nvPr/>
          </p:nvSpPr>
          <p:spPr>
            <a:xfrm rot="10800000" flipH="1">
              <a:off x="8975003" y="406138"/>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5"/>
            <p:cNvSpPr/>
            <p:nvPr/>
          </p:nvSpPr>
          <p:spPr>
            <a:xfrm rot="10800000" flipH="1">
              <a:off x="8540582" y="1501636"/>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27"/>
        <p:cNvGrpSpPr/>
        <p:nvPr/>
      </p:nvGrpSpPr>
      <p:grpSpPr>
        <a:xfrm>
          <a:off x="0" y="0"/>
          <a:ext cx="0" cy="0"/>
          <a:chOff x="0" y="0"/>
          <a:chExt cx="0" cy="0"/>
        </a:xfrm>
      </p:grpSpPr>
      <p:sp>
        <p:nvSpPr>
          <p:cNvPr id="1728" name="Google Shape;1728;p28"/>
          <p:cNvSpPr txBox="1">
            <a:spLocks noGrp="1"/>
          </p:cNvSpPr>
          <p:nvPr>
            <p:ph type="title"/>
          </p:nvPr>
        </p:nvSpPr>
        <p:spPr>
          <a:xfrm>
            <a:off x="1881300" y="1657781"/>
            <a:ext cx="5381400" cy="141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Catamaran Medium"/>
              <a:buNone/>
              <a:defRPr sz="2000">
                <a:latin typeface="Catamaran Medium"/>
                <a:ea typeface="Catamaran Medium"/>
                <a:cs typeface="Catamaran Medium"/>
                <a:sym typeface="Catamaran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29" name="Google Shape;1729;p28"/>
          <p:cNvSpPr txBox="1">
            <a:spLocks noGrp="1"/>
          </p:cNvSpPr>
          <p:nvPr>
            <p:ph type="title" idx="2"/>
          </p:nvPr>
        </p:nvSpPr>
        <p:spPr>
          <a:xfrm>
            <a:off x="2713950" y="2877429"/>
            <a:ext cx="37161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30" name="Google Shape;1730;p28"/>
          <p:cNvGrpSpPr/>
          <p:nvPr/>
        </p:nvGrpSpPr>
        <p:grpSpPr>
          <a:xfrm flipH="1">
            <a:off x="500031" y="4240325"/>
            <a:ext cx="1038857" cy="1038888"/>
            <a:chOff x="5881689" y="3300040"/>
            <a:chExt cx="1038857" cy="1038888"/>
          </a:xfrm>
        </p:grpSpPr>
        <p:sp>
          <p:nvSpPr>
            <p:cNvPr id="1731" name="Google Shape;1731;p28"/>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2" name="Google Shape;1732;p28"/>
            <p:cNvGrpSpPr/>
            <p:nvPr/>
          </p:nvGrpSpPr>
          <p:grpSpPr>
            <a:xfrm>
              <a:off x="5881689" y="3300040"/>
              <a:ext cx="1038857" cy="1038888"/>
              <a:chOff x="5881689" y="3300040"/>
              <a:chExt cx="1038857" cy="1038888"/>
            </a:xfrm>
          </p:grpSpPr>
          <p:sp>
            <p:nvSpPr>
              <p:cNvPr id="1733" name="Google Shape;1733;p28"/>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8"/>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8"/>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8"/>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8"/>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8"/>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8"/>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8"/>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8"/>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8"/>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8"/>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8"/>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8"/>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8"/>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8"/>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48" name="Google Shape;1748;p28"/>
          <p:cNvGrpSpPr/>
          <p:nvPr/>
        </p:nvGrpSpPr>
        <p:grpSpPr>
          <a:xfrm rot="10800000">
            <a:off x="-479326" y="3142904"/>
            <a:ext cx="3262940" cy="2478716"/>
            <a:chOff x="6364688" y="-473685"/>
            <a:chExt cx="3262940" cy="2478716"/>
          </a:xfrm>
        </p:grpSpPr>
        <p:sp>
          <p:nvSpPr>
            <p:cNvPr id="1749" name="Google Shape;1749;p28"/>
            <p:cNvSpPr/>
            <p:nvPr/>
          </p:nvSpPr>
          <p:spPr>
            <a:xfrm rot="10800000" flipH="1">
              <a:off x="9192213" y="-4721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8"/>
            <p:cNvSpPr/>
            <p:nvPr/>
          </p:nvSpPr>
          <p:spPr>
            <a:xfrm rot="10800000" flipH="1">
              <a:off x="8540582" y="-953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8"/>
            <p:cNvSpPr/>
            <p:nvPr/>
          </p:nvSpPr>
          <p:spPr>
            <a:xfrm rot="10800000" flipH="1">
              <a:off x="8322440" y="-473685"/>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8"/>
            <p:cNvSpPr/>
            <p:nvPr/>
          </p:nvSpPr>
          <p:spPr>
            <a:xfrm rot="10800000" flipH="1">
              <a:off x="7018214" y="-4721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8"/>
            <p:cNvSpPr/>
            <p:nvPr/>
          </p:nvSpPr>
          <p:spPr>
            <a:xfrm rot="10800000" flipH="1">
              <a:off x="9192213" y="281486"/>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8"/>
            <p:cNvSpPr/>
            <p:nvPr/>
          </p:nvSpPr>
          <p:spPr>
            <a:xfrm rot="10800000" flipH="1">
              <a:off x="8757793" y="281486"/>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8"/>
            <p:cNvSpPr/>
            <p:nvPr/>
          </p:nvSpPr>
          <p:spPr>
            <a:xfrm rot="10800000" flipH="1">
              <a:off x="8975003" y="657339"/>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8"/>
            <p:cNvSpPr/>
            <p:nvPr/>
          </p:nvSpPr>
          <p:spPr>
            <a:xfrm rot="10800000" flipH="1">
              <a:off x="7888019" y="75616"/>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8"/>
            <p:cNvSpPr/>
            <p:nvPr/>
          </p:nvSpPr>
          <p:spPr>
            <a:xfrm rot="10800000" flipH="1">
              <a:off x="8540582"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8"/>
            <p:cNvSpPr/>
            <p:nvPr/>
          </p:nvSpPr>
          <p:spPr>
            <a:xfrm rot="10800000" flipH="1">
              <a:off x="6364688"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8"/>
            <p:cNvSpPr/>
            <p:nvPr/>
          </p:nvSpPr>
          <p:spPr>
            <a:xfrm rot="10800000" flipH="1">
              <a:off x="9192213" y="29321"/>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8"/>
            <p:cNvSpPr/>
            <p:nvPr/>
          </p:nvSpPr>
          <p:spPr>
            <a:xfrm rot="10800000" flipH="1">
              <a:off x="8975003" y="406138"/>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8"/>
            <p:cNvSpPr/>
            <p:nvPr/>
          </p:nvSpPr>
          <p:spPr>
            <a:xfrm rot="10800000" flipH="1">
              <a:off x="8540582" y="1501636"/>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2" name="Google Shape;1762;p28"/>
          <p:cNvGrpSpPr/>
          <p:nvPr/>
        </p:nvGrpSpPr>
        <p:grpSpPr>
          <a:xfrm rot="10800000" flipH="1">
            <a:off x="7605112" y="-135712"/>
            <a:ext cx="1038857" cy="1038888"/>
            <a:chOff x="5881689" y="3300040"/>
            <a:chExt cx="1038857" cy="1038888"/>
          </a:xfrm>
        </p:grpSpPr>
        <p:sp>
          <p:nvSpPr>
            <p:cNvPr id="1763" name="Google Shape;1763;p28"/>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4" name="Google Shape;1764;p28"/>
            <p:cNvGrpSpPr/>
            <p:nvPr/>
          </p:nvGrpSpPr>
          <p:grpSpPr>
            <a:xfrm>
              <a:off x="5881689" y="3300040"/>
              <a:ext cx="1038857" cy="1038888"/>
              <a:chOff x="5881689" y="3300040"/>
              <a:chExt cx="1038857" cy="1038888"/>
            </a:xfrm>
          </p:grpSpPr>
          <p:sp>
            <p:nvSpPr>
              <p:cNvPr id="1765" name="Google Shape;1765;p28"/>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8"/>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8"/>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8"/>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8"/>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8"/>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8"/>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8"/>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8"/>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8"/>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8"/>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8"/>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8"/>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8"/>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8"/>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80" name="Google Shape;1780;p28"/>
          <p:cNvGrpSpPr/>
          <p:nvPr/>
        </p:nvGrpSpPr>
        <p:grpSpPr>
          <a:xfrm>
            <a:off x="6360386" y="-478120"/>
            <a:ext cx="3262940" cy="2478716"/>
            <a:chOff x="6364688" y="-473685"/>
            <a:chExt cx="3262940" cy="2478716"/>
          </a:xfrm>
        </p:grpSpPr>
        <p:sp>
          <p:nvSpPr>
            <p:cNvPr id="1781" name="Google Shape;1781;p28"/>
            <p:cNvSpPr/>
            <p:nvPr/>
          </p:nvSpPr>
          <p:spPr>
            <a:xfrm rot="10800000" flipH="1">
              <a:off x="9192213" y="-4721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8"/>
            <p:cNvSpPr/>
            <p:nvPr/>
          </p:nvSpPr>
          <p:spPr>
            <a:xfrm rot="10800000" flipH="1">
              <a:off x="8540582" y="-953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8"/>
            <p:cNvSpPr/>
            <p:nvPr/>
          </p:nvSpPr>
          <p:spPr>
            <a:xfrm rot="10800000" flipH="1">
              <a:off x="8322440" y="-473685"/>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8"/>
            <p:cNvSpPr/>
            <p:nvPr/>
          </p:nvSpPr>
          <p:spPr>
            <a:xfrm rot="10800000" flipH="1">
              <a:off x="7018214" y="-4721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8"/>
            <p:cNvSpPr/>
            <p:nvPr/>
          </p:nvSpPr>
          <p:spPr>
            <a:xfrm rot="10800000" flipH="1">
              <a:off x="9192213" y="281486"/>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8"/>
            <p:cNvSpPr/>
            <p:nvPr/>
          </p:nvSpPr>
          <p:spPr>
            <a:xfrm rot="10800000" flipH="1">
              <a:off x="8757793" y="281486"/>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8"/>
            <p:cNvSpPr/>
            <p:nvPr/>
          </p:nvSpPr>
          <p:spPr>
            <a:xfrm rot="10800000" flipH="1">
              <a:off x="8975003" y="657339"/>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8"/>
            <p:cNvSpPr/>
            <p:nvPr/>
          </p:nvSpPr>
          <p:spPr>
            <a:xfrm rot="10800000" flipH="1">
              <a:off x="7888019" y="75616"/>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8"/>
            <p:cNvSpPr/>
            <p:nvPr/>
          </p:nvSpPr>
          <p:spPr>
            <a:xfrm rot="10800000" flipH="1">
              <a:off x="8540582"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8"/>
            <p:cNvSpPr/>
            <p:nvPr/>
          </p:nvSpPr>
          <p:spPr>
            <a:xfrm rot="10800000" flipH="1">
              <a:off x="6364688"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8"/>
            <p:cNvSpPr/>
            <p:nvPr/>
          </p:nvSpPr>
          <p:spPr>
            <a:xfrm rot="10800000" flipH="1">
              <a:off x="9192213" y="29321"/>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8"/>
            <p:cNvSpPr/>
            <p:nvPr/>
          </p:nvSpPr>
          <p:spPr>
            <a:xfrm rot="10800000" flipH="1">
              <a:off x="8975003" y="406138"/>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8"/>
            <p:cNvSpPr/>
            <p:nvPr/>
          </p:nvSpPr>
          <p:spPr>
            <a:xfrm rot="10800000" flipH="1">
              <a:off x="8540582" y="1501636"/>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94"/>
        <p:cNvGrpSpPr/>
        <p:nvPr/>
      </p:nvGrpSpPr>
      <p:grpSpPr>
        <a:xfrm>
          <a:off x="0" y="0"/>
          <a:ext cx="0" cy="0"/>
          <a:chOff x="0" y="0"/>
          <a:chExt cx="0" cy="0"/>
        </a:xfrm>
      </p:grpSpPr>
      <p:sp>
        <p:nvSpPr>
          <p:cNvPr id="1795" name="Google Shape;1795;p29"/>
          <p:cNvSpPr txBox="1">
            <a:spLocks noGrp="1"/>
          </p:cNvSpPr>
          <p:nvPr>
            <p:ph type="title"/>
          </p:nvPr>
        </p:nvSpPr>
        <p:spPr>
          <a:xfrm>
            <a:off x="717000" y="404725"/>
            <a:ext cx="77100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96" name="Google Shape;1796;p29"/>
          <p:cNvGrpSpPr/>
          <p:nvPr/>
        </p:nvGrpSpPr>
        <p:grpSpPr>
          <a:xfrm rot="10800000" flipH="1">
            <a:off x="7609414" y="-131277"/>
            <a:ext cx="1038857" cy="1038888"/>
            <a:chOff x="5881689" y="3300040"/>
            <a:chExt cx="1038857" cy="1038888"/>
          </a:xfrm>
        </p:grpSpPr>
        <p:sp>
          <p:nvSpPr>
            <p:cNvPr id="1797" name="Google Shape;1797;p29"/>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8" name="Google Shape;1798;p29"/>
            <p:cNvGrpSpPr/>
            <p:nvPr/>
          </p:nvGrpSpPr>
          <p:grpSpPr>
            <a:xfrm>
              <a:off x="5881689" y="3300040"/>
              <a:ext cx="1038857" cy="1038888"/>
              <a:chOff x="5881689" y="3300040"/>
              <a:chExt cx="1038857" cy="1038888"/>
            </a:xfrm>
          </p:grpSpPr>
          <p:sp>
            <p:nvSpPr>
              <p:cNvPr id="1799" name="Google Shape;1799;p29"/>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9"/>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9"/>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9"/>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9"/>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9"/>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9"/>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9"/>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9"/>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9"/>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9"/>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9"/>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9"/>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9"/>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9"/>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14" name="Google Shape;1814;p29"/>
          <p:cNvGrpSpPr/>
          <p:nvPr/>
        </p:nvGrpSpPr>
        <p:grpSpPr>
          <a:xfrm>
            <a:off x="6364688" y="-473685"/>
            <a:ext cx="3262940" cy="2478716"/>
            <a:chOff x="6364688" y="-473685"/>
            <a:chExt cx="3262940" cy="2478716"/>
          </a:xfrm>
        </p:grpSpPr>
        <p:sp>
          <p:nvSpPr>
            <p:cNvPr id="1815" name="Google Shape;1815;p29"/>
            <p:cNvSpPr/>
            <p:nvPr/>
          </p:nvSpPr>
          <p:spPr>
            <a:xfrm rot="10800000" flipH="1">
              <a:off x="9192213" y="-4721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9"/>
            <p:cNvSpPr/>
            <p:nvPr/>
          </p:nvSpPr>
          <p:spPr>
            <a:xfrm rot="10800000" flipH="1">
              <a:off x="8540582" y="-953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9"/>
            <p:cNvSpPr/>
            <p:nvPr/>
          </p:nvSpPr>
          <p:spPr>
            <a:xfrm rot="10800000" flipH="1">
              <a:off x="8322440" y="-473685"/>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9"/>
            <p:cNvSpPr/>
            <p:nvPr/>
          </p:nvSpPr>
          <p:spPr>
            <a:xfrm rot="10800000" flipH="1">
              <a:off x="7018214" y="-4721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9"/>
            <p:cNvSpPr/>
            <p:nvPr/>
          </p:nvSpPr>
          <p:spPr>
            <a:xfrm rot="10800000" flipH="1">
              <a:off x="9192213" y="281486"/>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9"/>
            <p:cNvSpPr/>
            <p:nvPr/>
          </p:nvSpPr>
          <p:spPr>
            <a:xfrm rot="10800000" flipH="1">
              <a:off x="8757793" y="281486"/>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9"/>
            <p:cNvSpPr/>
            <p:nvPr/>
          </p:nvSpPr>
          <p:spPr>
            <a:xfrm rot="10800000" flipH="1">
              <a:off x="8975003" y="657339"/>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9"/>
            <p:cNvSpPr/>
            <p:nvPr/>
          </p:nvSpPr>
          <p:spPr>
            <a:xfrm rot="10800000" flipH="1">
              <a:off x="7888019" y="75616"/>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9"/>
            <p:cNvSpPr/>
            <p:nvPr/>
          </p:nvSpPr>
          <p:spPr>
            <a:xfrm rot="10800000" flipH="1">
              <a:off x="8540582"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9"/>
            <p:cNvSpPr/>
            <p:nvPr/>
          </p:nvSpPr>
          <p:spPr>
            <a:xfrm rot="10800000" flipH="1">
              <a:off x="6364688"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9"/>
            <p:cNvSpPr/>
            <p:nvPr/>
          </p:nvSpPr>
          <p:spPr>
            <a:xfrm rot="10800000" flipH="1">
              <a:off x="9192213" y="29321"/>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9"/>
            <p:cNvSpPr/>
            <p:nvPr/>
          </p:nvSpPr>
          <p:spPr>
            <a:xfrm rot="10800000" flipH="1">
              <a:off x="8975003" y="406138"/>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9"/>
            <p:cNvSpPr/>
            <p:nvPr/>
          </p:nvSpPr>
          <p:spPr>
            <a:xfrm rot="10800000" flipH="1">
              <a:off x="8540582" y="1501636"/>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8" name="Google Shape;1828;p29"/>
          <p:cNvSpPr txBox="1">
            <a:spLocks noGrp="1"/>
          </p:cNvSpPr>
          <p:nvPr>
            <p:ph type="subTitle" idx="1"/>
          </p:nvPr>
        </p:nvSpPr>
        <p:spPr>
          <a:xfrm>
            <a:off x="1143575" y="2273900"/>
            <a:ext cx="3111600" cy="10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29" name="Google Shape;1829;p29"/>
          <p:cNvSpPr txBox="1">
            <a:spLocks noGrp="1"/>
          </p:cNvSpPr>
          <p:nvPr>
            <p:ph type="title" idx="2"/>
          </p:nvPr>
        </p:nvSpPr>
        <p:spPr>
          <a:xfrm>
            <a:off x="1143575" y="1846750"/>
            <a:ext cx="3111600" cy="5304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APTION_ONLY_1">
    <p:spTree>
      <p:nvGrpSpPr>
        <p:cNvPr id="1" name="Shape 2164"/>
        <p:cNvGrpSpPr/>
        <p:nvPr/>
      </p:nvGrpSpPr>
      <p:grpSpPr>
        <a:xfrm>
          <a:off x="0" y="0"/>
          <a:ext cx="0" cy="0"/>
          <a:chOff x="0" y="0"/>
          <a:chExt cx="0" cy="0"/>
        </a:xfrm>
      </p:grpSpPr>
      <p:grpSp>
        <p:nvGrpSpPr>
          <p:cNvPr id="2165" name="Google Shape;2165;p32"/>
          <p:cNvGrpSpPr/>
          <p:nvPr/>
        </p:nvGrpSpPr>
        <p:grpSpPr>
          <a:xfrm flipH="1">
            <a:off x="-1638931" y="2044512"/>
            <a:ext cx="5893047" cy="4073184"/>
            <a:chOff x="3747367" y="1410331"/>
            <a:chExt cx="5893047" cy="4073184"/>
          </a:xfrm>
        </p:grpSpPr>
        <p:sp>
          <p:nvSpPr>
            <p:cNvPr id="2166" name="Google Shape;2166;p32"/>
            <p:cNvSpPr/>
            <p:nvPr/>
          </p:nvSpPr>
          <p:spPr>
            <a:xfrm>
              <a:off x="8336157" y="3724083"/>
              <a:ext cx="434452" cy="503396"/>
            </a:xfrm>
            <a:custGeom>
              <a:avLst/>
              <a:gdLst/>
              <a:ahLst/>
              <a:cxnLst/>
              <a:rect l="l" t="t" r="r" b="b"/>
              <a:pathLst>
                <a:path w="13983" h="16202" extrusionOk="0">
                  <a:moveTo>
                    <a:pt x="6992" y="1"/>
                  </a:moveTo>
                  <a:lnTo>
                    <a:pt x="1" y="4074"/>
                  </a:lnTo>
                  <a:lnTo>
                    <a:pt x="1" y="12128"/>
                  </a:lnTo>
                  <a:lnTo>
                    <a:pt x="6992" y="16201"/>
                  </a:lnTo>
                  <a:lnTo>
                    <a:pt x="13983" y="12159"/>
                  </a:lnTo>
                  <a:lnTo>
                    <a:pt x="13983" y="4074"/>
                  </a:lnTo>
                  <a:lnTo>
                    <a:pt x="699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2"/>
            <p:cNvSpPr/>
            <p:nvPr/>
          </p:nvSpPr>
          <p:spPr>
            <a:xfrm>
              <a:off x="8988751" y="3850631"/>
              <a:ext cx="434452" cy="501501"/>
            </a:xfrm>
            <a:custGeom>
              <a:avLst/>
              <a:gdLst/>
              <a:ahLst/>
              <a:cxnLst/>
              <a:rect l="l" t="t" r="r" b="b"/>
              <a:pathLst>
                <a:path w="13983" h="16141" extrusionOk="0">
                  <a:moveTo>
                    <a:pt x="0" y="12128"/>
                  </a:moveTo>
                  <a:lnTo>
                    <a:pt x="6991" y="16141"/>
                  </a:lnTo>
                  <a:lnTo>
                    <a:pt x="13982" y="12128"/>
                  </a:lnTo>
                  <a:lnTo>
                    <a:pt x="13982" y="4013"/>
                  </a:lnTo>
                  <a:lnTo>
                    <a:pt x="6991" y="1"/>
                  </a:lnTo>
                  <a:lnTo>
                    <a:pt x="0" y="401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2"/>
            <p:cNvSpPr/>
            <p:nvPr/>
          </p:nvSpPr>
          <p:spPr>
            <a:xfrm>
              <a:off x="7899872" y="4478649"/>
              <a:ext cx="436316" cy="501501"/>
            </a:xfrm>
            <a:custGeom>
              <a:avLst/>
              <a:gdLst/>
              <a:ahLst/>
              <a:cxnLst/>
              <a:rect l="l" t="t" r="r" b="b"/>
              <a:pathLst>
                <a:path w="14043" h="16141" extrusionOk="0">
                  <a:moveTo>
                    <a:pt x="14043" y="12128"/>
                  </a:moveTo>
                  <a:lnTo>
                    <a:pt x="6991" y="16141"/>
                  </a:lnTo>
                  <a:lnTo>
                    <a:pt x="0" y="12128"/>
                  </a:lnTo>
                  <a:lnTo>
                    <a:pt x="0" y="4013"/>
                  </a:lnTo>
                  <a:lnTo>
                    <a:pt x="7052" y="1"/>
                  </a:lnTo>
                  <a:lnTo>
                    <a:pt x="14043" y="401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2"/>
            <p:cNvSpPr/>
            <p:nvPr/>
          </p:nvSpPr>
          <p:spPr>
            <a:xfrm>
              <a:off x="7030068" y="4980119"/>
              <a:ext cx="434452" cy="503396"/>
            </a:xfrm>
            <a:custGeom>
              <a:avLst/>
              <a:gdLst/>
              <a:ahLst/>
              <a:cxnLst/>
              <a:rect l="l" t="t" r="r" b="b"/>
              <a:pathLst>
                <a:path w="13983" h="16202" extrusionOk="0">
                  <a:moveTo>
                    <a:pt x="6992" y="1"/>
                  </a:moveTo>
                  <a:lnTo>
                    <a:pt x="1" y="4074"/>
                  </a:lnTo>
                  <a:lnTo>
                    <a:pt x="1" y="12128"/>
                  </a:lnTo>
                  <a:lnTo>
                    <a:pt x="6992" y="16201"/>
                  </a:lnTo>
                  <a:lnTo>
                    <a:pt x="13983" y="12128"/>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2"/>
            <p:cNvSpPr/>
            <p:nvPr/>
          </p:nvSpPr>
          <p:spPr>
            <a:xfrm>
              <a:off x="9205962" y="4980119"/>
              <a:ext cx="434452" cy="503396"/>
            </a:xfrm>
            <a:custGeom>
              <a:avLst/>
              <a:gdLst/>
              <a:ahLst/>
              <a:cxnLst/>
              <a:rect l="l" t="t" r="r" b="b"/>
              <a:pathLst>
                <a:path w="13983" h="16202" extrusionOk="0">
                  <a:moveTo>
                    <a:pt x="6991" y="1"/>
                  </a:moveTo>
                  <a:lnTo>
                    <a:pt x="0" y="4074"/>
                  </a:lnTo>
                  <a:lnTo>
                    <a:pt x="0" y="12128"/>
                  </a:lnTo>
                  <a:lnTo>
                    <a:pt x="6991" y="16201"/>
                  </a:lnTo>
                  <a:lnTo>
                    <a:pt x="13982" y="12128"/>
                  </a:lnTo>
                  <a:lnTo>
                    <a:pt x="13982" y="4043"/>
                  </a:lnTo>
                  <a:lnTo>
                    <a:pt x="6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2"/>
            <p:cNvSpPr/>
            <p:nvPr/>
          </p:nvSpPr>
          <p:spPr>
            <a:xfrm>
              <a:off x="8770578" y="4980119"/>
              <a:ext cx="435415" cy="503396"/>
            </a:xfrm>
            <a:custGeom>
              <a:avLst/>
              <a:gdLst/>
              <a:ahLst/>
              <a:cxnLst/>
              <a:rect l="l" t="t" r="r" b="b"/>
              <a:pathLst>
                <a:path w="14014" h="16202" extrusionOk="0">
                  <a:moveTo>
                    <a:pt x="1" y="12128"/>
                  </a:moveTo>
                  <a:lnTo>
                    <a:pt x="7022" y="16201"/>
                  </a:lnTo>
                  <a:lnTo>
                    <a:pt x="14013" y="12128"/>
                  </a:lnTo>
                  <a:lnTo>
                    <a:pt x="14013" y="4043"/>
                  </a:lnTo>
                  <a:lnTo>
                    <a:pt x="699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2"/>
            <p:cNvSpPr/>
            <p:nvPr/>
          </p:nvSpPr>
          <p:spPr>
            <a:xfrm>
              <a:off x="8988751" y="4603302"/>
              <a:ext cx="434452" cy="502464"/>
            </a:xfrm>
            <a:custGeom>
              <a:avLst/>
              <a:gdLst/>
              <a:ahLst/>
              <a:cxnLst/>
              <a:rect l="l" t="t" r="r" b="b"/>
              <a:pathLst>
                <a:path w="13983" h="16172" extrusionOk="0">
                  <a:moveTo>
                    <a:pt x="0" y="12129"/>
                  </a:moveTo>
                  <a:lnTo>
                    <a:pt x="6991" y="16171"/>
                  </a:lnTo>
                  <a:lnTo>
                    <a:pt x="13982"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2"/>
            <p:cNvSpPr/>
            <p:nvPr/>
          </p:nvSpPr>
          <p:spPr>
            <a:xfrm>
              <a:off x="8553368" y="4603302"/>
              <a:ext cx="435415" cy="502464"/>
            </a:xfrm>
            <a:custGeom>
              <a:avLst/>
              <a:gdLst/>
              <a:ahLst/>
              <a:cxnLst/>
              <a:rect l="l" t="t" r="r" b="b"/>
              <a:pathLst>
                <a:path w="14014" h="16172" extrusionOk="0">
                  <a:moveTo>
                    <a:pt x="6992" y="1"/>
                  </a:moveTo>
                  <a:lnTo>
                    <a:pt x="1" y="4043"/>
                  </a:lnTo>
                  <a:lnTo>
                    <a:pt x="1" y="12129"/>
                  </a:lnTo>
                  <a:lnTo>
                    <a:pt x="6992" y="16171"/>
                  </a:lnTo>
                  <a:lnTo>
                    <a:pt x="14013" y="12129"/>
                  </a:lnTo>
                  <a:lnTo>
                    <a:pt x="13983" y="4043"/>
                  </a:lnTo>
                  <a:lnTo>
                    <a:pt x="699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2"/>
            <p:cNvSpPr/>
            <p:nvPr/>
          </p:nvSpPr>
          <p:spPr>
            <a:xfrm>
              <a:off x="8117083" y="4603302"/>
              <a:ext cx="436316" cy="502464"/>
            </a:xfrm>
            <a:custGeom>
              <a:avLst/>
              <a:gdLst/>
              <a:ahLst/>
              <a:cxnLst/>
              <a:rect l="l" t="t" r="r" b="b"/>
              <a:pathLst>
                <a:path w="14043" h="16172" extrusionOk="0">
                  <a:moveTo>
                    <a:pt x="0" y="12129"/>
                  </a:moveTo>
                  <a:lnTo>
                    <a:pt x="7052" y="16171"/>
                  </a:lnTo>
                  <a:lnTo>
                    <a:pt x="14043" y="12129"/>
                  </a:lnTo>
                  <a:lnTo>
                    <a:pt x="14043" y="4043"/>
                  </a:lnTo>
                  <a:lnTo>
                    <a:pt x="7052" y="1"/>
                  </a:lnTo>
                  <a:lnTo>
                    <a:pt x="0" y="404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2"/>
            <p:cNvSpPr/>
            <p:nvPr/>
          </p:nvSpPr>
          <p:spPr>
            <a:xfrm>
              <a:off x="7899872" y="4980119"/>
              <a:ext cx="436316" cy="503396"/>
            </a:xfrm>
            <a:custGeom>
              <a:avLst/>
              <a:gdLst/>
              <a:ahLst/>
              <a:cxnLst/>
              <a:rect l="l" t="t" r="r" b="b"/>
              <a:pathLst>
                <a:path w="14043" h="16202" extrusionOk="0">
                  <a:moveTo>
                    <a:pt x="0" y="12128"/>
                  </a:moveTo>
                  <a:lnTo>
                    <a:pt x="7052" y="16201"/>
                  </a:lnTo>
                  <a:lnTo>
                    <a:pt x="14043" y="12128"/>
                  </a:lnTo>
                  <a:lnTo>
                    <a:pt x="14043" y="4043"/>
                  </a:lnTo>
                  <a:lnTo>
                    <a:pt x="6991" y="1"/>
                  </a:lnTo>
                  <a:lnTo>
                    <a:pt x="0" y="4074"/>
                  </a:lnTo>
                  <a:close/>
                </a:path>
              </a:pathLst>
            </a:custGeom>
            <a:solidFill>
              <a:srgbClr val="55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2"/>
            <p:cNvSpPr/>
            <p:nvPr/>
          </p:nvSpPr>
          <p:spPr>
            <a:xfrm>
              <a:off x="7464488" y="4980119"/>
              <a:ext cx="435415" cy="503396"/>
            </a:xfrm>
            <a:custGeom>
              <a:avLst/>
              <a:gdLst/>
              <a:ahLst/>
              <a:cxnLst/>
              <a:rect l="l" t="t" r="r" b="b"/>
              <a:pathLst>
                <a:path w="14014" h="16202" extrusionOk="0">
                  <a:moveTo>
                    <a:pt x="31" y="12128"/>
                  </a:moveTo>
                  <a:lnTo>
                    <a:pt x="7022" y="16201"/>
                  </a:lnTo>
                  <a:lnTo>
                    <a:pt x="14013" y="12128"/>
                  </a:lnTo>
                  <a:lnTo>
                    <a:pt x="14013" y="4043"/>
                  </a:lnTo>
                  <a:lnTo>
                    <a:pt x="702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2"/>
            <p:cNvSpPr/>
            <p:nvPr/>
          </p:nvSpPr>
          <p:spPr>
            <a:xfrm>
              <a:off x="6160294" y="4977046"/>
              <a:ext cx="434452" cy="503396"/>
            </a:xfrm>
            <a:custGeom>
              <a:avLst/>
              <a:gdLst/>
              <a:ahLst/>
              <a:cxnLst/>
              <a:rect l="l" t="t" r="r" b="b"/>
              <a:pathLst>
                <a:path w="13983" h="16202" extrusionOk="0">
                  <a:moveTo>
                    <a:pt x="0" y="12128"/>
                  </a:moveTo>
                  <a:lnTo>
                    <a:pt x="6991" y="16201"/>
                  </a:lnTo>
                  <a:lnTo>
                    <a:pt x="13982" y="12128"/>
                  </a:lnTo>
                  <a:lnTo>
                    <a:pt x="13982" y="4043"/>
                  </a:lnTo>
                  <a:lnTo>
                    <a:pt x="6991" y="1"/>
                  </a:lnTo>
                  <a:lnTo>
                    <a:pt x="0" y="40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2"/>
            <p:cNvSpPr/>
            <p:nvPr/>
          </p:nvSpPr>
          <p:spPr>
            <a:xfrm>
              <a:off x="6377504" y="4603302"/>
              <a:ext cx="435384" cy="502464"/>
            </a:xfrm>
            <a:custGeom>
              <a:avLst/>
              <a:gdLst/>
              <a:ahLst/>
              <a:cxnLst/>
              <a:rect l="l" t="t" r="r" b="b"/>
              <a:pathLst>
                <a:path w="14013" h="16172" extrusionOk="0">
                  <a:moveTo>
                    <a:pt x="0" y="12129"/>
                  </a:moveTo>
                  <a:lnTo>
                    <a:pt x="6991" y="16171"/>
                  </a:lnTo>
                  <a:lnTo>
                    <a:pt x="14013"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2"/>
            <p:cNvSpPr/>
            <p:nvPr/>
          </p:nvSpPr>
          <p:spPr>
            <a:xfrm>
              <a:off x="5942120" y="4603302"/>
              <a:ext cx="435415" cy="502464"/>
            </a:xfrm>
            <a:custGeom>
              <a:avLst/>
              <a:gdLst/>
              <a:ahLst/>
              <a:cxnLst/>
              <a:rect l="l" t="t" r="r" b="b"/>
              <a:pathLst>
                <a:path w="14014" h="16172" extrusionOk="0">
                  <a:moveTo>
                    <a:pt x="31" y="12129"/>
                  </a:moveTo>
                  <a:lnTo>
                    <a:pt x="7022" y="16171"/>
                  </a:lnTo>
                  <a:lnTo>
                    <a:pt x="14013" y="12129"/>
                  </a:lnTo>
                  <a:lnTo>
                    <a:pt x="14013" y="4043"/>
                  </a:lnTo>
                  <a:lnTo>
                    <a:pt x="7022" y="1"/>
                  </a:lnTo>
                  <a:lnTo>
                    <a:pt x="1"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2"/>
            <p:cNvSpPr/>
            <p:nvPr/>
          </p:nvSpPr>
          <p:spPr>
            <a:xfrm>
              <a:off x="5507700" y="4603302"/>
              <a:ext cx="434452" cy="502464"/>
            </a:xfrm>
            <a:custGeom>
              <a:avLst/>
              <a:gdLst/>
              <a:ahLst/>
              <a:cxnLst/>
              <a:rect l="l" t="t" r="r" b="b"/>
              <a:pathLst>
                <a:path w="13983" h="16172" extrusionOk="0">
                  <a:moveTo>
                    <a:pt x="6992" y="1"/>
                  </a:moveTo>
                  <a:lnTo>
                    <a:pt x="1" y="4043"/>
                  </a:lnTo>
                  <a:lnTo>
                    <a:pt x="1" y="12129"/>
                  </a:lnTo>
                  <a:lnTo>
                    <a:pt x="6992" y="16171"/>
                  </a:lnTo>
                  <a:lnTo>
                    <a:pt x="13983" y="12129"/>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2"/>
            <p:cNvSpPr/>
            <p:nvPr/>
          </p:nvSpPr>
          <p:spPr>
            <a:xfrm>
              <a:off x="5290489" y="4980119"/>
              <a:ext cx="434452" cy="503396"/>
            </a:xfrm>
            <a:custGeom>
              <a:avLst/>
              <a:gdLst/>
              <a:ahLst/>
              <a:cxnLst/>
              <a:rect l="l" t="t" r="r" b="b"/>
              <a:pathLst>
                <a:path w="13983" h="16202" extrusionOk="0">
                  <a:moveTo>
                    <a:pt x="1" y="12128"/>
                  </a:moveTo>
                  <a:lnTo>
                    <a:pt x="6992" y="16201"/>
                  </a:lnTo>
                  <a:lnTo>
                    <a:pt x="13983" y="12128"/>
                  </a:lnTo>
                  <a:lnTo>
                    <a:pt x="13983" y="4043"/>
                  </a:lnTo>
                  <a:lnTo>
                    <a:pt x="6992" y="1"/>
                  </a:lnTo>
                  <a:lnTo>
                    <a:pt x="1" y="40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2"/>
            <p:cNvSpPr/>
            <p:nvPr/>
          </p:nvSpPr>
          <p:spPr>
            <a:xfrm>
              <a:off x="8770578" y="4227448"/>
              <a:ext cx="435415" cy="501501"/>
            </a:xfrm>
            <a:custGeom>
              <a:avLst/>
              <a:gdLst/>
              <a:ahLst/>
              <a:cxnLst/>
              <a:rect l="l" t="t" r="r" b="b"/>
              <a:pathLst>
                <a:path w="14014" h="16141" extrusionOk="0">
                  <a:moveTo>
                    <a:pt x="1" y="12098"/>
                  </a:moveTo>
                  <a:lnTo>
                    <a:pt x="7022" y="16140"/>
                  </a:lnTo>
                  <a:lnTo>
                    <a:pt x="14013" y="12098"/>
                  </a:lnTo>
                  <a:lnTo>
                    <a:pt x="14013" y="4013"/>
                  </a:lnTo>
                  <a:lnTo>
                    <a:pt x="6992" y="0"/>
                  </a:lnTo>
                  <a:lnTo>
                    <a:pt x="1"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2"/>
            <p:cNvSpPr/>
            <p:nvPr/>
          </p:nvSpPr>
          <p:spPr>
            <a:xfrm>
              <a:off x="8553368" y="3850631"/>
              <a:ext cx="435415" cy="501501"/>
            </a:xfrm>
            <a:custGeom>
              <a:avLst/>
              <a:gdLst/>
              <a:ahLst/>
              <a:cxnLst/>
              <a:rect l="l" t="t" r="r" b="b"/>
              <a:pathLst>
                <a:path w="14014" h="16141" extrusionOk="0">
                  <a:moveTo>
                    <a:pt x="1" y="12128"/>
                  </a:moveTo>
                  <a:lnTo>
                    <a:pt x="6992" y="16141"/>
                  </a:lnTo>
                  <a:lnTo>
                    <a:pt x="14013" y="12128"/>
                  </a:lnTo>
                  <a:lnTo>
                    <a:pt x="13983" y="4013"/>
                  </a:lnTo>
                  <a:lnTo>
                    <a:pt x="6992" y="1"/>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2"/>
            <p:cNvSpPr/>
            <p:nvPr/>
          </p:nvSpPr>
          <p:spPr>
            <a:xfrm>
              <a:off x="7899872" y="4227448"/>
              <a:ext cx="436316" cy="501501"/>
            </a:xfrm>
            <a:custGeom>
              <a:avLst/>
              <a:gdLst/>
              <a:ahLst/>
              <a:cxnLst/>
              <a:rect l="l" t="t" r="r" b="b"/>
              <a:pathLst>
                <a:path w="14043" h="16141" extrusionOk="0">
                  <a:moveTo>
                    <a:pt x="6991" y="0"/>
                  </a:moveTo>
                  <a:lnTo>
                    <a:pt x="0" y="4013"/>
                  </a:lnTo>
                  <a:lnTo>
                    <a:pt x="0" y="12098"/>
                  </a:lnTo>
                  <a:lnTo>
                    <a:pt x="7052" y="16140"/>
                  </a:lnTo>
                  <a:lnTo>
                    <a:pt x="14043" y="12098"/>
                  </a:lnTo>
                  <a:lnTo>
                    <a:pt x="14043" y="4013"/>
                  </a:lnTo>
                  <a:lnTo>
                    <a:pt x="699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2"/>
            <p:cNvSpPr/>
            <p:nvPr/>
          </p:nvSpPr>
          <p:spPr>
            <a:xfrm>
              <a:off x="7464488" y="42274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2"/>
            <p:cNvSpPr/>
            <p:nvPr/>
          </p:nvSpPr>
          <p:spPr>
            <a:xfrm>
              <a:off x="6812857" y="38506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2"/>
            <p:cNvSpPr/>
            <p:nvPr/>
          </p:nvSpPr>
          <p:spPr>
            <a:xfrm>
              <a:off x="6594715" y="4228984"/>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2"/>
            <p:cNvSpPr/>
            <p:nvPr/>
          </p:nvSpPr>
          <p:spPr>
            <a:xfrm>
              <a:off x="5290489" y="42274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2"/>
            <p:cNvSpPr/>
            <p:nvPr/>
          </p:nvSpPr>
          <p:spPr>
            <a:xfrm>
              <a:off x="8770578" y="3473814"/>
              <a:ext cx="435415" cy="501501"/>
            </a:xfrm>
            <a:custGeom>
              <a:avLst/>
              <a:gdLst/>
              <a:ahLst/>
              <a:cxnLst/>
              <a:rect l="l" t="t" r="r" b="b"/>
              <a:pathLst>
                <a:path w="14014" h="16141" extrusionOk="0">
                  <a:moveTo>
                    <a:pt x="1" y="12129"/>
                  </a:moveTo>
                  <a:lnTo>
                    <a:pt x="7022" y="16141"/>
                  </a:lnTo>
                  <a:lnTo>
                    <a:pt x="14013" y="12129"/>
                  </a:lnTo>
                  <a:lnTo>
                    <a:pt x="14013" y="4043"/>
                  </a:lnTo>
                  <a:lnTo>
                    <a:pt x="6992" y="1"/>
                  </a:lnTo>
                  <a:lnTo>
                    <a:pt x="1" y="404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2"/>
            <p:cNvSpPr/>
            <p:nvPr/>
          </p:nvSpPr>
          <p:spPr>
            <a:xfrm>
              <a:off x="8988751" y="3096065"/>
              <a:ext cx="434452" cy="503396"/>
            </a:xfrm>
            <a:custGeom>
              <a:avLst/>
              <a:gdLst/>
              <a:ahLst/>
              <a:cxnLst/>
              <a:rect l="l" t="t" r="r" b="b"/>
              <a:pathLst>
                <a:path w="13983" h="16202" extrusionOk="0">
                  <a:moveTo>
                    <a:pt x="0" y="12159"/>
                  </a:moveTo>
                  <a:lnTo>
                    <a:pt x="6991" y="16201"/>
                  </a:lnTo>
                  <a:lnTo>
                    <a:pt x="13982" y="12128"/>
                  </a:lnTo>
                  <a:lnTo>
                    <a:pt x="13982" y="4073"/>
                  </a:lnTo>
                  <a:lnTo>
                    <a:pt x="6991" y="0"/>
                  </a:lnTo>
                  <a:lnTo>
                    <a:pt x="0" y="407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2"/>
            <p:cNvSpPr/>
            <p:nvPr/>
          </p:nvSpPr>
          <p:spPr>
            <a:xfrm>
              <a:off x="8117083" y="3096065"/>
              <a:ext cx="436316" cy="503396"/>
            </a:xfrm>
            <a:custGeom>
              <a:avLst/>
              <a:gdLst/>
              <a:ahLst/>
              <a:cxnLst/>
              <a:rect l="l" t="t" r="r" b="b"/>
              <a:pathLst>
                <a:path w="14043" h="16202" extrusionOk="0">
                  <a:moveTo>
                    <a:pt x="0" y="12159"/>
                  </a:moveTo>
                  <a:lnTo>
                    <a:pt x="7052" y="16201"/>
                  </a:lnTo>
                  <a:lnTo>
                    <a:pt x="14043" y="12128"/>
                  </a:lnTo>
                  <a:lnTo>
                    <a:pt x="14043" y="4073"/>
                  </a:lnTo>
                  <a:lnTo>
                    <a:pt x="7052" y="0"/>
                  </a:lnTo>
                  <a:lnTo>
                    <a:pt x="0" y="407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2"/>
            <p:cNvSpPr/>
            <p:nvPr/>
          </p:nvSpPr>
          <p:spPr>
            <a:xfrm>
              <a:off x="7899872" y="3473814"/>
              <a:ext cx="436316" cy="501501"/>
            </a:xfrm>
            <a:custGeom>
              <a:avLst/>
              <a:gdLst/>
              <a:ahLst/>
              <a:cxnLst/>
              <a:rect l="l" t="t" r="r" b="b"/>
              <a:pathLst>
                <a:path w="14043" h="16141" extrusionOk="0">
                  <a:moveTo>
                    <a:pt x="0" y="12129"/>
                  </a:moveTo>
                  <a:lnTo>
                    <a:pt x="7052" y="16141"/>
                  </a:lnTo>
                  <a:lnTo>
                    <a:pt x="14043" y="12129"/>
                  </a:lnTo>
                  <a:lnTo>
                    <a:pt x="14043" y="4043"/>
                  </a:lnTo>
                  <a:lnTo>
                    <a:pt x="6991" y="1"/>
                  </a:lnTo>
                  <a:lnTo>
                    <a:pt x="0"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2"/>
            <p:cNvSpPr/>
            <p:nvPr/>
          </p:nvSpPr>
          <p:spPr>
            <a:xfrm>
              <a:off x="7464488" y="3473814"/>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2"/>
            <p:cNvSpPr/>
            <p:nvPr/>
          </p:nvSpPr>
          <p:spPr>
            <a:xfrm>
              <a:off x="7030068" y="3473814"/>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2"/>
            <p:cNvSpPr/>
            <p:nvPr/>
          </p:nvSpPr>
          <p:spPr>
            <a:xfrm>
              <a:off x="7247278" y="3096065"/>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2"/>
            <p:cNvSpPr/>
            <p:nvPr/>
          </p:nvSpPr>
          <p:spPr>
            <a:xfrm>
              <a:off x="9205962" y="2719248"/>
              <a:ext cx="434452" cy="503396"/>
            </a:xfrm>
            <a:custGeom>
              <a:avLst/>
              <a:gdLst/>
              <a:ahLst/>
              <a:cxnLst/>
              <a:rect l="l" t="t" r="r" b="b"/>
              <a:pathLst>
                <a:path w="13983" h="16202" extrusionOk="0">
                  <a:moveTo>
                    <a:pt x="6991" y="1"/>
                  </a:moveTo>
                  <a:lnTo>
                    <a:pt x="0" y="4074"/>
                  </a:lnTo>
                  <a:lnTo>
                    <a:pt x="0" y="12159"/>
                  </a:lnTo>
                  <a:lnTo>
                    <a:pt x="6991" y="16201"/>
                  </a:lnTo>
                  <a:lnTo>
                    <a:pt x="13982" y="12128"/>
                  </a:lnTo>
                  <a:lnTo>
                    <a:pt x="13982" y="4074"/>
                  </a:lnTo>
                  <a:lnTo>
                    <a:pt x="699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2"/>
            <p:cNvSpPr/>
            <p:nvPr/>
          </p:nvSpPr>
          <p:spPr>
            <a:xfrm>
              <a:off x="8770578" y="2719248"/>
              <a:ext cx="435415" cy="503396"/>
            </a:xfrm>
            <a:custGeom>
              <a:avLst/>
              <a:gdLst/>
              <a:ahLst/>
              <a:cxnLst/>
              <a:rect l="l" t="t" r="r" b="b"/>
              <a:pathLst>
                <a:path w="14014" h="16202" extrusionOk="0">
                  <a:moveTo>
                    <a:pt x="1" y="12159"/>
                  </a:moveTo>
                  <a:lnTo>
                    <a:pt x="7022" y="16201"/>
                  </a:lnTo>
                  <a:lnTo>
                    <a:pt x="14013" y="12128"/>
                  </a:lnTo>
                  <a:lnTo>
                    <a:pt x="14013" y="4074"/>
                  </a:lnTo>
                  <a:lnTo>
                    <a:pt x="6992" y="1"/>
                  </a:lnTo>
                  <a:lnTo>
                    <a:pt x="1" y="4074"/>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2"/>
            <p:cNvSpPr/>
            <p:nvPr/>
          </p:nvSpPr>
          <p:spPr>
            <a:xfrm>
              <a:off x="5071384" y="4855466"/>
              <a:ext cx="436347" cy="501501"/>
            </a:xfrm>
            <a:custGeom>
              <a:avLst/>
              <a:gdLst/>
              <a:ahLst/>
              <a:cxnLst/>
              <a:rect l="l" t="t" r="r" b="b"/>
              <a:pathLst>
                <a:path w="14044" h="16141" extrusionOk="0">
                  <a:moveTo>
                    <a:pt x="7053" y="0"/>
                  </a:moveTo>
                  <a:lnTo>
                    <a:pt x="1" y="4013"/>
                  </a:lnTo>
                  <a:lnTo>
                    <a:pt x="1" y="12098"/>
                  </a:lnTo>
                  <a:lnTo>
                    <a:pt x="6992" y="16140"/>
                  </a:lnTo>
                  <a:lnTo>
                    <a:pt x="14044" y="12098"/>
                  </a:lnTo>
                  <a:lnTo>
                    <a:pt x="14044" y="4013"/>
                  </a:lnTo>
                  <a:lnTo>
                    <a:pt x="7053"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2"/>
            <p:cNvSpPr/>
            <p:nvPr/>
          </p:nvSpPr>
          <p:spPr>
            <a:xfrm>
              <a:off x="3747367" y="4855466"/>
              <a:ext cx="434452" cy="501501"/>
            </a:xfrm>
            <a:custGeom>
              <a:avLst/>
              <a:gdLst/>
              <a:ahLst/>
              <a:cxnLst/>
              <a:rect l="l" t="t" r="r" b="b"/>
              <a:pathLst>
                <a:path w="13983" h="16141" extrusionOk="0">
                  <a:moveTo>
                    <a:pt x="6991" y="0"/>
                  </a:moveTo>
                  <a:lnTo>
                    <a:pt x="0" y="4013"/>
                  </a:lnTo>
                  <a:lnTo>
                    <a:pt x="0" y="12098"/>
                  </a:lnTo>
                  <a:lnTo>
                    <a:pt x="6991" y="16140"/>
                  </a:lnTo>
                  <a:lnTo>
                    <a:pt x="13982" y="12098"/>
                  </a:lnTo>
                  <a:lnTo>
                    <a:pt x="13982" y="4013"/>
                  </a:lnTo>
                  <a:lnTo>
                    <a:pt x="6991" y="0"/>
                  </a:lnTo>
                  <a:close/>
                </a:path>
              </a:pathLst>
            </a:custGeom>
            <a:solidFill>
              <a:srgbClr val="FFFFFF">
                <a:alpha val="3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2"/>
            <p:cNvSpPr/>
            <p:nvPr/>
          </p:nvSpPr>
          <p:spPr>
            <a:xfrm>
              <a:off x="8553368" y="1410331"/>
              <a:ext cx="435415" cy="501501"/>
            </a:xfrm>
            <a:custGeom>
              <a:avLst/>
              <a:gdLst/>
              <a:ahLst/>
              <a:cxnLst/>
              <a:rect l="l" t="t" r="r" b="b"/>
              <a:pathLst>
                <a:path w="14014" h="16141" extrusionOk="0">
                  <a:moveTo>
                    <a:pt x="6992" y="0"/>
                  </a:moveTo>
                  <a:lnTo>
                    <a:pt x="1" y="4043"/>
                  </a:lnTo>
                  <a:lnTo>
                    <a:pt x="1" y="12128"/>
                  </a:lnTo>
                  <a:lnTo>
                    <a:pt x="6992" y="16140"/>
                  </a:lnTo>
                  <a:lnTo>
                    <a:pt x="13983" y="12128"/>
                  </a:lnTo>
                  <a:lnTo>
                    <a:pt x="14013" y="4043"/>
                  </a:lnTo>
                  <a:lnTo>
                    <a:pt x="6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2"/>
            <p:cNvSpPr/>
            <p:nvPr/>
          </p:nvSpPr>
          <p:spPr>
            <a:xfrm>
              <a:off x="5507700"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2"/>
            <p:cNvSpPr/>
            <p:nvPr/>
          </p:nvSpPr>
          <p:spPr>
            <a:xfrm>
              <a:off x="5290489"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203" name="Google Shape;2203;p32"/>
            <p:cNvSpPr/>
            <p:nvPr/>
          </p:nvSpPr>
          <p:spPr>
            <a:xfrm>
              <a:off x="6160294" y="3677820"/>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2"/>
            <p:cNvSpPr/>
            <p:nvPr/>
          </p:nvSpPr>
          <p:spPr>
            <a:xfrm>
              <a:off x="6160294" y="4478649"/>
              <a:ext cx="434452" cy="501501"/>
            </a:xfrm>
            <a:custGeom>
              <a:avLst/>
              <a:gdLst/>
              <a:ahLst/>
              <a:cxnLst/>
              <a:rect l="l" t="t" r="r" b="b"/>
              <a:pathLst>
                <a:path w="13983" h="16141" extrusionOk="0">
                  <a:moveTo>
                    <a:pt x="13982" y="12128"/>
                  </a:moveTo>
                  <a:lnTo>
                    <a:pt x="6991" y="16141"/>
                  </a:lnTo>
                  <a:lnTo>
                    <a:pt x="0" y="12128"/>
                  </a:lnTo>
                  <a:lnTo>
                    <a:pt x="0" y="4013"/>
                  </a:lnTo>
                  <a:lnTo>
                    <a:pt x="6991" y="1"/>
                  </a:lnTo>
                  <a:lnTo>
                    <a:pt x="13982" y="401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2"/>
            <p:cNvSpPr/>
            <p:nvPr/>
          </p:nvSpPr>
          <p:spPr>
            <a:xfrm>
              <a:off x="5724910" y="3427551"/>
              <a:ext cx="435415" cy="502433"/>
            </a:xfrm>
            <a:custGeom>
              <a:avLst/>
              <a:gdLst/>
              <a:ahLst/>
              <a:cxnLst/>
              <a:rect l="l" t="t" r="r" b="b"/>
              <a:pathLst>
                <a:path w="14014" h="16171" extrusionOk="0">
                  <a:moveTo>
                    <a:pt x="14013" y="12128"/>
                  </a:moveTo>
                  <a:lnTo>
                    <a:pt x="6992" y="16171"/>
                  </a:lnTo>
                  <a:lnTo>
                    <a:pt x="1" y="12128"/>
                  </a:lnTo>
                  <a:lnTo>
                    <a:pt x="1" y="4043"/>
                  </a:lnTo>
                  <a:lnTo>
                    <a:pt x="7022" y="0"/>
                  </a:lnTo>
                  <a:lnTo>
                    <a:pt x="14013"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2"/>
            <p:cNvSpPr/>
            <p:nvPr/>
          </p:nvSpPr>
          <p:spPr>
            <a:xfrm>
              <a:off x="4418821" y="4478649"/>
              <a:ext cx="435384" cy="501501"/>
            </a:xfrm>
            <a:custGeom>
              <a:avLst/>
              <a:gdLst/>
              <a:ahLst/>
              <a:cxnLst/>
              <a:rect l="l" t="t" r="r" b="b"/>
              <a:pathLst>
                <a:path w="14013" h="16141" extrusionOk="0">
                  <a:moveTo>
                    <a:pt x="14013" y="12128"/>
                  </a:moveTo>
                  <a:lnTo>
                    <a:pt x="7022" y="16141"/>
                  </a:lnTo>
                  <a:lnTo>
                    <a:pt x="1" y="12128"/>
                  </a:lnTo>
                  <a:lnTo>
                    <a:pt x="31" y="4013"/>
                  </a:lnTo>
                  <a:lnTo>
                    <a:pt x="7022" y="1"/>
                  </a:lnTo>
                  <a:lnTo>
                    <a:pt x="1401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2"/>
            <p:cNvSpPr/>
            <p:nvPr/>
          </p:nvSpPr>
          <p:spPr>
            <a:xfrm>
              <a:off x="8117083" y="2093126"/>
              <a:ext cx="436316" cy="501501"/>
            </a:xfrm>
            <a:custGeom>
              <a:avLst/>
              <a:gdLst/>
              <a:ahLst/>
              <a:cxnLst/>
              <a:rect l="l" t="t" r="r" b="b"/>
              <a:pathLst>
                <a:path w="14043" h="16141" extrusionOk="0">
                  <a:moveTo>
                    <a:pt x="14043" y="12098"/>
                  </a:moveTo>
                  <a:lnTo>
                    <a:pt x="7052" y="16140"/>
                  </a:lnTo>
                  <a:lnTo>
                    <a:pt x="0" y="12098"/>
                  </a:lnTo>
                  <a:lnTo>
                    <a:pt x="61" y="4013"/>
                  </a:lnTo>
                  <a:lnTo>
                    <a:pt x="7052" y="0"/>
                  </a:lnTo>
                  <a:lnTo>
                    <a:pt x="1404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2"/>
            <p:cNvSpPr/>
            <p:nvPr/>
          </p:nvSpPr>
          <p:spPr>
            <a:xfrm>
              <a:off x="6377504" y="4855466"/>
              <a:ext cx="435384" cy="501501"/>
            </a:xfrm>
            <a:custGeom>
              <a:avLst/>
              <a:gdLst/>
              <a:ahLst/>
              <a:cxnLst/>
              <a:rect l="l" t="t" r="r" b="b"/>
              <a:pathLst>
                <a:path w="14013" h="16141" extrusionOk="0">
                  <a:moveTo>
                    <a:pt x="13982" y="12098"/>
                  </a:moveTo>
                  <a:lnTo>
                    <a:pt x="6991" y="16140"/>
                  </a:lnTo>
                  <a:lnTo>
                    <a:pt x="0" y="12098"/>
                  </a:lnTo>
                  <a:lnTo>
                    <a:pt x="0" y="4013"/>
                  </a:lnTo>
                  <a:lnTo>
                    <a:pt x="6991" y="0"/>
                  </a:lnTo>
                  <a:lnTo>
                    <a:pt x="14013"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2"/>
            <p:cNvSpPr/>
            <p:nvPr/>
          </p:nvSpPr>
          <p:spPr>
            <a:xfrm>
              <a:off x="6812857"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2"/>
            <p:cNvSpPr/>
            <p:nvPr/>
          </p:nvSpPr>
          <p:spPr>
            <a:xfrm>
              <a:off x="8117083" y="4855466"/>
              <a:ext cx="436316" cy="501501"/>
            </a:xfrm>
            <a:custGeom>
              <a:avLst/>
              <a:gdLst/>
              <a:ahLst/>
              <a:cxnLst/>
              <a:rect l="l" t="t" r="r" b="b"/>
              <a:pathLst>
                <a:path w="14043" h="16141" extrusionOk="0">
                  <a:moveTo>
                    <a:pt x="14043" y="12098"/>
                  </a:moveTo>
                  <a:lnTo>
                    <a:pt x="7052" y="16140"/>
                  </a:lnTo>
                  <a:lnTo>
                    <a:pt x="0" y="12098"/>
                  </a:lnTo>
                  <a:lnTo>
                    <a:pt x="0" y="4013"/>
                  </a:lnTo>
                  <a:lnTo>
                    <a:pt x="7052" y="0"/>
                  </a:lnTo>
                  <a:lnTo>
                    <a:pt x="14043" y="401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2"/>
            <p:cNvSpPr/>
            <p:nvPr/>
          </p:nvSpPr>
          <p:spPr>
            <a:xfrm>
              <a:off x="8336157"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2"/>
            <p:cNvSpPr/>
            <p:nvPr/>
          </p:nvSpPr>
          <p:spPr>
            <a:xfrm>
              <a:off x="8770578"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2"/>
            <p:cNvSpPr/>
            <p:nvPr/>
          </p:nvSpPr>
          <p:spPr>
            <a:xfrm>
              <a:off x="8988751" y="4855466"/>
              <a:ext cx="434452" cy="501501"/>
            </a:xfrm>
            <a:custGeom>
              <a:avLst/>
              <a:gdLst/>
              <a:ahLst/>
              <a:cxnLst/>
              <a:rect l="l" t="t" r="r" b="b"/>
              <a:pathLst>
                <a:path w="13983" h="16141" extrusionOk="0">
                  <a:moveTo>
                    <a:pt x="13982" y="12098"/>
                  </a:moveTo>
                  <a:lnTo>
                    <a:pt x="6991" y="16140"/>
                  </a:lnTo>
                  <a:lnTo>
                    <a:pt x="0" y="12098"/>
                  </a:lnTo>
                  <a:lnTo>
                    <a:pt x="0" y="4013"/>
                  </a:lnTo>
                  <a:lnTo>
                    <a:pt x="6991" y="0"/>
                  </a:lnTo>
                  <a:lnTo>
                    <a:pt x="13982"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2"/>
            <p:cNvSpPr/>
            <p:nvPr/>
          </p:nvSpPr>
          <p:spPr>
            <a:xfrm>
              <a:off x="6812857"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2"/>
            <p:cNvSpPr/>
            <p:nvPr/>
          </p:nvSpPr>
          <p:spPr>
            <a:xfrm>
              <a:off x="4636963"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2"/>
            <p:cNvSpPr/>
            <p:nvPr/>
          </p:nvSpPr>
          <p:spPr>
            <a:xfrm>
              <a:off x="7464488" y="3724083"/>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2"/>
            <p:cNvSpPr/>
            <p:nvPr/>
          </p:nvSpPr>
          <p:spPr>
            <a:xfrm>
              <a:off x="7682662"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2"/>
            <p:cNvSpPr/>
            <p:nvPr/>
          </p:nvSpPr>
          <p:spPr>
            <a:xfrm>
              <a:off x="8770578" y="3724083"/>
              <a:ext cx="435415" cy="503396"/>
            </a:xfrm>
            <a:custGeom>
              <a:avLst/>
              <a:gdLst/>
              <a:ahLst/>
              <a:cxnLst/>
              <a:rect l="l" t="t" r="r" b="b"/>
              <a:pathLst>
                <a:path w="14014" h="16202" extrusionOk="0">
                  <a:moveTo>
                    <a:pt x="14013" y="12159"/>
                  </a:moveTo>
                  <a:lnTo>
                    <a:pt x="6992" y="16201"/>
                  </a:lnTo>
                  <a:lnTo>
                    <a:pt x="1" y="12128"/>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2"/>
            <p:cNvSpPr/>
            <p:nvPr/>
          </p:nvSpPr>
          <p:spPr>
            <a:xfrm>
              <a:off x="8988751"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2"/>
            <p:cNvSpPr/>
            <p:nvPr/>
          </p:nvSpPr>
          <p:spPr>
            <a:xfrm>
              <a:off x="7247278" y="3347266"/>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2"/>
            <p:cNvSpPr/>
            <p:nvPr/>
          </p:nvSpPr>
          <p:spPr>
            <a:xfrm>
              <a:off x="8117083" y="3347266"/>
              <a:ext cx="436316" cy="503396"/>
            </a:xfrm>
            <a:custGeom>
              <a:avLst/>
              <a:gdLst/>
              <a:ahLst/>
              <a:cxnLst/>
              <a:rect l="l" t="t" r="r" b="b"/>
              <a:pathLst>
                <a:path w="14043" h="16202" extrusionOk="0">
                  <a:moveTo>
                    <a:pt x="14043" y="12129"/>
                  </a:moveTo>
                  <a:lnTo>
                    <a:pt x="7052" y="16202"/>
                  </a:lnTo>
                  <a:lnTo>
                    <a:pt x="0" y="12129"/>
                  </a:lnTo>
                  <a:lnTo>
                    <a:pt x="0" y="4074"/>
                  </a:lnTo>
                  <a:lnTo>
                    <a:pt x="7052" y="1"/>
                  </a:lnTo>
                  <a:lnTo>
                    <a:pt x="14043" y="4074"/>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2"/>
            <p:cNvSpPr/>
            <p:nvPr/>
          </p:nvSpPr>
          <p:spPr>
            <a:xfrm>
              <a:off x="8117083" y="2594595"/>
              <a:ext cx="436316" cy="501501"/>
            </a:xfrm>
            <a:custGeom>
              <a:avLst/>
              <a:gdLst/>
              <a:ahLst/>
              <a:cxnLst/>
              <a:rect l="l" t="t" r="r" b="b"/>
              <a:pathLst>
                <a:path w="14043" h="16141" extrusionOk="0">
                  <a:moveTo>
                    <a:pt x="14043" y="12128"/>
                  </a:moveTo>
                  <a:lnTo>
                    <a:pt x="7052" y="16140"/>
                  </a:lnTo>
                  <a:lnTo>
                    <a:pt x="0" y="12128"/>
                  </a:lnTo>
                  <a:lnTo>
                    <a:pt x="0" y="4013"/>
                  </a:lnTo>
                  <a:lnTo>
                    <a:pt x="7052" y="0"/>
                  </a:lnTo>
                  <a:lnTo>
                    <a:pt x="1404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2"/>
            <p:cNvSpPr/>
            <p:nvPr/>
          </p:nvSpPr>
          <p:spPr>
            <a:xfrm>
              <a:off x="8336157" y="2971412"/>
              <a:ext cx="434452" cy="502433"/>
            </a:xfrm>
            <a:custGeom>
              <a:avLst/>
              <a:gdLst/>
              <a:ahLst/>
              <a:cxnLst/>
              <a:rect l="l" t="t" r="r" b="b"/>
              <a:pathLst>
                <a:path w="13983" h="16171" extrusionOk="0">
                  <a:moveTo>
                    <a:pt x="6992" y="0"/>
                  </a:moveTo>
                  <a:lnTo>
                    <a:pt x="1" y="4012"/>
                  </a:lnTo>
                  <a:lnTo>
                    <a:pt x="1" y="12098"/>
                  </a:lnTo>
                  <a:lnTo>
                    <a:pt x="6992" y="16171"/>
                  </a:lnTo>
                  <a:lnTo>
                    <a:pt x="13983" y="12098"/>
                  </a:lnTo>
                  <a:lnTo>
                    <a:pt x="13983" y="4043"/>
                  </a:lnTo>
                  <a:lnTo>
                    <a:pt x="6992" y="0"/>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2"/>
            <p:cNvSpPr/>
            <p:nvPr/>
          </p:nvSpPr>
          <p:spPr>
            <a:xfrm>
              <a:off x="8770578" y="2971412"/>
              <a:ext cx="435415" cy="502433"/>
            </a:xfrm>
            <a:custGeom>
              <a:avLst/>
              <a:gdLst/>
              <a:ahLst/>
              <a:cxnLst/>
              <a:rect l="l" t="t" r="r" b="b"/>
              <a:pathLst>
                <a:path w="14014" h="16171" extrusionOk="0">
                  <a:moveTo>
                    <a:pt x="14013" y="12098"/>
                  </a:moveTo>
                  <a:lnTo>
                    <a:pt x="6992" y="16171"/>
                  </a:lnTo>
                  <a:lnTo>
                    <a:pt x="1" y="12098"/>
                  </a:lnTo>
                  <a:lnTo>
                    <a:pt x="1" y="4012"/>
                  </a:lnTo>
                  <a:lnTo>
                    <a:pt x="7022" y="0"/>
                  </a:lnTo>
                  <a:lnTo>
                    <a:pt x="14013" y="404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2"/>
            <p:cNvSpPr/>
            <p:nvPr/>
          </p:nvSpPr>
          <p:spPr>
            <a:xfrm>
              <a:off x="8988751" y="3347266"/>
              <a:ext cx="434452" cy="503396"/>
            </a:xfrm>
            <a:custGeom>
              <a:avLst/>
              <a:gdLst/>
              <a:ahLst/>
              <a:cxnLst/>
              <a:rect l="l" t="t" r="r" b="b"/>
              <a:pathLst>
                <a:path w="13983" h="16202" extrusionOk="0">
                  <a:moveTo>
                    <a:pt x="6991" y="1"/>
                  </a:moveTo>
                  <a:lnTo>
                    <a:pt x="0" y="4074"/>
                  </a:lnTo>
                  <a:lnTo>
                    <a:pt x="0" y="12129"/>
                  </a:lnTo>
                  <a:lnTo>
                    <a:pt x="6991" y="16202"/>
                  </a:lnTo>
                  <a:lnTo>
                    <a:pt x="13982" y="12129"/>
                  </a:lnTo>
                  <a:lnTo>
                    <a:pt x="13982" y="4074"/>
                  </a:lnTo>
                  <a:lnTo>
                    <a:pt x="6991"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2"/>
            <p:cNvSpPr/>
            <p:nvPr/>
          </p:nvSpPr>
          <p:spPr>
            <a:xfrm>
              <a:off x="8988751" y="2594595"/>
              <a:ext cx="434452" cy="501501"/>
            </a:xfrm>
            <a:custGeom>
              <a:avLst/>
              <a:gdLst/>
              <a:ahLst/>
              <a:cxnLst/>
              <a:rect l="l" t="t" r="r" b="b"/>
              <a:pathLst>
                <a:path w="13983" h="16141" extrusionOk="0">
                  <a:moveTo>
                    <a:pt x="13982" y="12128"/>
                  </a:moveTo>
                  <a:lnTo>
                    <a:pt x="6991" y="16140"/>
                  </a:lnTo>
                  <a:lnTo>
                    <a:pt x="0" y="12128"/>
                  </a:lnTo>
                  <a:lnTo>
                    <a:pt x="0" y="4013"/>
                  </a:lnTo>
                  <a:lnTo>
                    <a:pt x="6991" y="0"/>
                  </a:lnTo>
                  <a:lnTo>
                    <a:pt x="13982"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2"/>
            <p:cNvSpPr/>
            <p:nvPr/>
          </p:nvSpPr>
          <p:spPr>
            <a:xfrm>
              <a:off x="5724910"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8" name="Google Shape;2228;p32"/>
          <p:cNvGrpSpPr/>
          <p:nvPr/>
        </p:nvGrpSpPr>
        <p:grpSpPr>
          <a:xfrm flipH="1">
            <a:off x="1080936" y="3934220"/>
            <a:ext cx="1038857" cy="1038888"/>
            <a:chOff x="5881689" y="3300040"/>
            <a:chExt cx="1038857" cy="1038888"/>
          </a:xfrm>
        </p:grpSpPr>
        <p:sp>
          <p:nvSpPr>
            <p:cNvPr id="2229" name="Google Shape;2229;p32"/>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0" name="Google Shape;2230;p32"/>
            <p:cNvGrpSpPr/>
            <p:nvPr/>
          </p:nvGrpSpPr>
          <p:grpSpPr>
            <a:xfrm>
              <a:off x="5881689" y="3300040"/>
              <a:ext cx="1038857" cy="1038888"/>
              <a:chOff x="5881689" y="3300040"/>
              <a:chExt cx="1038857" cy="1038888"/>
            </a:xfrm>
          </p:grpSpPr>
          <p:sp>
            <p:nvSpPr>
              <p:cNvPr id="2231" name="Google Shape;2231;p32"/>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2"/>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2"/>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2"/>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2"/>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2"/>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2"/>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2"/>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2"/>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2"/>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2"/>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2"/>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2"/>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2"/>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2"/>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46" name="Google Shape;2246;p32"/>
          <p:cNvGrpSpPr/>
          <p:nvPr/>
        </p:nvGrpSpPr>
        <p:grpSpPr>
          <a:xfrm flipH="1">
            <a:off x="139784" y="4839487"/>
            <a:ext cx="1038857" cy="1039820"/>
            <a:chOff x="7203842" y="4586307"/>
            <a:chExt cx="1038857" cy="1039820"/>
          </a:xfrm>
        </p:grpSpPr>
        <p:sp>
          <p:nvSpPr>
            <p:cNvPr id="2247" name="Google Shape;2247;p32"/>
            <p:cNvSpPr/>
            <p:nvPr/>
          </p:nvSpPr>
          <p:spPr>
            <a:xfrm>
              <a:off x="7203842" y="5083054"/>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2"/>
            <p:cNvSpPr/>
            <p:nvPr/>
          </p:nvSpPr>
          <p:spPr>
            <a:xfrm>
              <a:off x="7366276" y="4917078"/>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2"/>
            <p:cNvSpPr/>
            <p:nvPr/>
          </p:nvSpPr>
          <p:spPr>
            <a:xfrm>
              <a:off x="7531537" y="4751816"/>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2"/>
            <p:cNvSpPr/>
            <p:nvPr/>
          </p:nvSpPr>
          <p:spPr>
            <a:xfrm>
              <a:off x="7699657" y="4586307"/>
              <a:ext cx="47226" cy="47257"/>
            </a:xfrm>
            <a:custGeom>
              <a:avLst/>
              <a:gdLst/>
              <a:ahLst/>
              <a:cxnLst/>
              <a:rect l="l" t="t" r="r" b="b"/>
              <a:pathLst>
                <a:path w="1520" h="1521" extrusionOk="0">
                  <a:moveTo>
                    <a:pt x="760" y="1"/>
                  </a:moveTo>
                  <a:cubicBezTo>
                    <a:pt x="335" y="1"/>
                    <a:pt x="0" y="335"/>
                    <a:pt x="0" y="761"/>
                  </a:cubicBezTo>
                  <a:cubicBezTo>
                    <a:pt x="0" y="1156"/>
                    <a:pt x="335" y="1520"/>
                    <a:pt x="760" y="1520"/>
                  </a:cubicBezTo>
                  <a:cubicBezTo>
                    <a:pt x="1186" y="1520"/>
                    <a:pt x="1520" y="115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2"/>
            <p:cNvSpPr/>
            <p:nvPr/>
          </p:nvSpPr>
          <p:spPr>
            <a:xfrm>
              <a:off x="7531537" y="5082339"/>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2"/>
            <p:cNvSpPr/>
            <p:nvPr/>
          </p:nvSpPr>
          <p:spPr>
            <a:xfrm>
              <a:off x="7696799" y="4917078"/>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2"/>
            <p:cNvSpPr/>
            <p:nvPr/>
          </p:nvSpPr>
          <p:spPr>
            <a:xfrm>
              <a:off x="7862091" y="4751816"/>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2"/>
            <p:cNvSpPr/>
            <p:nvPr/>
          </p:nvSpPr>
          <p:spPr>
            <a:xfrm>
              <a:off x="7696799" y="5247632"/>
              <a:ext cx="51980" cy="46543"/>
            </a:xfrm>
            <a:custGeom>
              <a:avLst/>
              <a:gdLst/>
              <a:ahLst/>
              <a:cxnLst/>
              <a:rect l="l" t="t" r="r" b="b"/>
              <a:pathLst>
                <a:path w="1673" h="1498" extrusionOk="0">
                  <a:moveTo>
                    <a:pt x="825" y="0"/>
                  </a:moveTo>
                  <a:cubicBezTo>
                    <a:pt x="632" y="0"/>
                    <a:pt x="442" y="69"/>
                    <a:pt x="305" y="205"/>
                  </a:cubicBezTo>
                  <a:cubicBezTo>
                    <a:pt x="1" y="509"/>
                    <a:pt x="1" y="965"/>
                    <a:pt x="305" y="1269"/>
                  </a:cubicBezTo>
                  <a:cubicBezTo>
                    <a:pt x="457" y="1421"/>
                    <a:pt x="647" y="1497"/>
                    <a:pt x="837" y="1497"/>
                  </a:cubicBezTo>
                  <a:cubicBezTo>
                    <a:pt x="1027" y="1497"/>
                    <a:pt x="1217" y="1421"/>
                    <a:pt x="1369" y="1269"/>
                  </a:cubicBezTo>
                  <a:cubicBezTo>
                    <a:pt x="1673" y="965"/>
                    <a:pt x="1673" y="509"/>
                    <a:pt x="1369" y="205"/>
                  </a:cubicBezTo>
                  <a:cubicBezTo>
                    <a:pt x="1217" y="69"/>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2"/>
            <p:cNvSpPr/>
            <p:nvPr/>
          </p:nvSpPr>
          <p:spPr>
            <a:xfrm>
              <a:off x="7862091" y="5082339"/>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2"/>
            <p:cNvSpPr/>
            <p:nvPr/>
          </p:nvSpPr>
          <p:spPr>
            <a:xfrm>
              <a:off x="8027352" y="4917078"/>
              <a:ext cx="51980" cy="46543"/>
            </a:xfrm>
            <a:custGeom>
              <a:avLst/>
              <a:gdLst/>
              <a:ahLst/>
              <a:cxnLst/>
              <a:rect l="l" t="t" r="r" b="b"/>
              <a:pathLst>
                <a:path w="1673"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2"/>
            <p:cNvSpPr/>
            <p:nvPr/>
          </p:nvSpPr>
          <p:spPr>
            <a:xfrm>
              <a:off x="7862091" y="5412893"/>
              <a:ext cx="51949" cy="46543"/>
            </a:xfrm>
            <a:custGeom>
              <a:avLst/>
              <a:gdLst/>
              <a:ahLst/>
              <a:cxnLst/>
              <a:rect l="l" t="t" r="r" b="b"/>
              <a:pathLst>
                <a:path w="1672" h="1498" extrusionOk="0">
                  <a:moveTo>
                    <a:pt x="836" y="0"/>
                  </a:moveTo>
                  <a:cubicBezTo>
                    <a:pt x="646" y="0"/>
                    <a:pt x="456" y="69"/>
                    <a:pt x="304" y="206"/>
                  </a:cubicBezTo>
                  <a:cubicBezTo>
                    <a:pt x="0" y="510"/>
                    <a:pt x="0" y="965"/>
                    <a:pt x="304" y="1269"/>
                  </a:cubicBezTo>
                  <a:cubicBezTo>
                    <a:pt x="456" y="1421"/>
                    <a:pt x="646" y="1497"/>
                    <a:pt x="836" y="1497"/>
                  </a:cubicBezTo>
                  <a:cubicBezTo>
                    <a:pt x="1026" y="1497"/>
                    <a:pt x="1216" y="1421"/>
                    <a:pt x="1368" y="1269"/>
                  </a:cubicBezTo>
                  <a:cubicBezTo>
                    <a:pt x="1672" y="965"/>
                    <a:pt x="1672" y="510"/>
                    <a:pt x="1368" y="206"/>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2"/>
            <p:cNvSpPr/>
            <p:nvPr/>
          </p:nvSpPr>
          <p:spPr>
            <a:xfrm>
              <a:off x="8027352" y="5247632"/>
              <a:ext cx="51980" cy="46543"/>
            </a:xfrm>
            <a:custGeom>
              <a:avLst/>
              <a:gdLst/>
              <a:ahLst/>
              <a:cxnLst/>
              <a:rect l="l" t="t" r="r" b="b"/>
              <a:pathLst>
                <a:path w="1673" h="1498" extrusionOk="0">
                  <a:moveTo>
                    <a:pt x="836" y="0"/>
                  </a:moveTo>
                  <a:cubicBezTo>
                    <a:pt x="646" y="0"/>
                    <a:pt x="456" y="69"/>
                    <a:pt x="304" y="205"/>
                  </a:cubicBezTo>
                  <a:cubicBezTo>
                    <a:pt x="0" y="509"/>
                    <a:pt x="0" y="965"/>
                    <a:pt x="304" y="1269"/>
                  </a:cubicBezTo>
                  <a:cubicBezTo>
                    <a:pt x="456" y="1421"/>
                    <a:pt x="646" y="1497"/>
                    <a:pt x="836" y="1497"/>
                  </a:cubicBezTo>
                  <a:cubicBezTo>
                    <a:pt x="1026" y="1497"/>
                    <a:pt x="1216" y="1421"/>
                    <a:pt x="1368" y="1269"/>
                  </a:cubicBezTo>
                  <a:cubicBezTo>
                    <a:pt x="1672" y="965"/>
                    <a:pt x="1672" y="509"/>
                    <a:pt x="1368" y="205"/>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2"/>
            <p:cNvSpPr/>
            <p:nvPr/>
          </p:nvSpPr>
          <p:spPr>
            <a:xfrm>
              <a:off x="8195441" y="5083054"/>
              <a:ext cx="47257" cy="47257"/>
            </a:xfrm>
            <a:custGeom>
              <a:avLst/>
              <a:gdLst/>
              <a:ahLst/>
              <a:cxnLst/>
              <a:rect l="l" t="t" r="r" b="b"/>
              <a:pathLst>
                <a:path w="1521" h="1521" extrusionOk="0">
                  <a:moveTo>
                    <a:pt x="761" y="1"/>
                  </a:moveTo>
                  <a:cubicBezTo>
                    <a:pt x="335" y="1"/>
                    <a:pt x="1" y="335"/>
                    <a:pt x="1" y="761"/>
                  </a:cubicBezTo>
                  <a:cubicBezTo>
                    <a:pt x="1" y="1186"/>
                    <a:pt x="335" y="1521"/>
                    <a:pt x="761" y="1521"/>
                  </a:cubicBezTo>
                  <a:cubicBezTo>
                    <a:pt x="1186" y="1521"/>
                    <a:pt x="1521" y="1186"/>
                    <a:pt x="1521" y="761"/>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2"/>
            <p:cNvSpPr/>
            <p:nvPr/>
          </p:nvSpPr>
          <p:spPr>
            <a:xfrm>
              <a:off x="7366276" y="5247849"/>
              <a:ext cx="51980" cy="46543"/>
            </a:xfrm>
            <a:custGeom>
              <a:avLst/>
              <a:gdLst/>
              <a:ahLst/>
              <a:cxnLst/>
              <a:rect l="l" t="t" r="r" b="b"/>
              <a:pathLst>
                <a:path w="1673" h="1498" extrusionOk="0">
                  <a:moveTo>
                    <a:pt x="836" y="1"/>
                  </a:moveTo>
                  <a:cubicBezTo>
                    <a:pt x="646" y="1"/>
                    <a:pt x="456" y="77"/>
                    <a:pt x="304" y="229"/>
                  </a:cubicBezTo>
                  <a:cubicBezTo>
                    <a:pt x="0" y="533"/>
                    <a:pt x="0" y="989"/>
                    <a:pt x="304" y="1293"/>
                  </a:cubicBezTo>
                  <a:cubicBezTo>
                    <a:pt x="441" y="1429"/>
                    <a:pt x="631" y="1498"/>
                    <a:pt x="825" y="1498"/>
                  </a:cubicBezTo>
                  <a:cubicBezTo>
                    <a:pt x="1019" y="1498"/>
                    <a:pt x="1216" y="1429"/>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2"/>
            <p:cNvSpPr/>
            <p:nvPr/>
          </p:nvSpPr>
          <p:spPr>
            <a:xfrm>
              <a:off x="7531537" y="5413141"/>
              <a:ext cx="51980" cy="47226"/>
            </a:xfrm>
            <a:custGeom>
              <a:avLst/>
              <a:gdLst/>
              <a:ahLst/>
              <a:cxnLst/>
              <a:rect l="l" t="t" r="r" b="b"/>
              <a:pathLst>
                <a:path w="1673" h="1520" extrusionOk="0">
                  <a:moveTo>
                    <a:pt x="837" y="0"/>
                  </a:moveTo>
                  <a:cubicBezTo>
                    <a:pt x="647" y="0"/>
                    <a:pt x="457" y="76"/>
                    <a:pt x="305" y="228"/>
                  </a:cubicBezTo>
                  <a:cubicBezTo>
                    <a:pt x="1" y="532"/>
                    <a:pt x="1" y="988"/>
                    <a:pt x="305" y="1292"/>
                  </a:cubicBezTo>
                  <a:cubicBezTo>
                    <a:pt x="441" y="1444"/>
                    <a:pt x="631" y="1520"/>
                    <a:pt x="825" y="1520"/>
                  </a:cubicBezTo>
                  <a:cubicBezTo>
                    <a:pt x="1019"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2"/>
            <p:cNvSpPr/>
            <p:nvPr/>
          </p:nvSpPr>
          <p:spPr>
            <a:xfrm>
              <a:off x="7699657" y="5578869"/>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3" name="Google Shape;2263;p32"/>
          <p:cNvGrpSpPr/>
          <p:nvPr/>
        </p:nvGrpSpPr>
        <p:grpSpPr>
          <a:xfrm rot="10800000" flipH="1">
            <a:off x="4880741" y="-973602"/>
            <a:ext cx="5893047" cy="4073184"/>
            <a:chOff x="3747367" y="1410331"/>
            <a:chExt cx="5893047" cy="4073184"/>
          </a:xfrm>
        </p:grpSpPr>
        <p:sp>
          <p:nvSpPr>
            <p:cNvPr id="2264" name="Google Shape;2264;p32"/>
            <p:cNvSpPr/>
            <p:nvPr/>
          </p:nvSpPr>
          <p:spPr>
            <a:xfrm>
              <a:off x="8336157" y="3724083"/>
              <a:ext cx="434452" cy="503396"/>
            </a:xfrm>
            <a:custGeom>
              <a:avLst/>
              <a:gdLst/>
              <a:ahLst/>
              <a:cxnLst/>
              <a:rect l="l" t="t" r="r" b="b"/>
              <a:pathLst>
                <a:path w="13983" h="16202" extrusionOk="0">
                  <a:moveTo>
                    <a:pt x="6992" y="1"/>
                  </a:moveTo>
                  <a:lnTo>
                    <a:pt x="1" y="4074"/>
                  </a:lnTo>
                  <a:lnTo>
                    <a:pt x="1" y="12128"/>
                  </a:lnTo>
                  <a:lnTo>
                    <a:pt x="6992" y="16201"/>
                  </a:lnTo>
                  <a:lnTo>
                    <a:pt x="13983" y="12159"/>
                  </a:lnTo>
                  <a:lnTo>
                    <a:pt x="13983" y="4074"/>
                  </a:lnTo>
                  <a:lnTo>
                    <a:pt x="699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2"/>
            <p:cNvSpPr/>
            <p:nvPr/>
          </p:nvSpPr>
          <p:spPr>
            <a:xfrm>
              <a:off x="8988751" y="3850631"/>
              <a:ext cx="434452" cy="501501"/>
            </a:xfrm>
            <a:custGeom>
              <a:avLst/>
              <a:gdLst/>
              <a:ahLst/>
              <a:cxnLst/>
              <a:rect l="l" t="t" r="r" b="b"/>
              <a:pathLst>
                <a:path w="13983" h="16141" extrusionOk="0">
                  <a:moveTo>
                    <a:pt x="0" y="12128"/>
                  </a:moveTo>
                  <a:lnTo>
                    <a:pt x="6991" y="16141"/>
                  </a:lnTo>
                  <a:lnTo>
                    <a:pt x="13982" y="12128"/>
                  </a:lnTo>
                  <a:lnTo>
                    <a:pt x="13982" y="4013"/>
                  </a:lnTo>
                  <a:lnTo>
                    <a:pt x="6991" y="1"/>
                  </a:lnTo>
                  <a:lnTo>
                    <a:pt x="0" y="401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2"/>
            <p:cNvSpPr/>
            <p:nvPr/>
          </p:nvSpPr>
          <p:spPr>
            <a:xfrm>
              <a:off x="7899872" y="4478649"/>
              <a:ext cx="436316" cy="501501"/>
            </a:xfrm>
            <a:custGeom>
              <a:avLst/>
              <a:gdLst/>
              <a:ahLst/>
              <a:cxnLst/>
              <a:rect l="l" t="t" r="r" b="b"/>
              <a:pathLst>
                <a:path w="14043" h="16141" extrusionOk="0">
                  <a:moveTo>
                    <a:pt x="14043" y="12128"/>
                  </a:moveTo>
                  <a:lnTo>
                    <a:pt x="6991" y="16141"/>
                  </a:lnTo>
                  <a:lnTo>
                    <a:pt x="0" y="12128"/>
                  </a:lnTo>
                  <a:lnTo>
                    <a:pt x="0" y="4013"/>
                  </a:lnTo>
                  <a:lnTo>
                    <a:pt x="7052" y="1"/>
                  </a:lnTo>
                  <a:lnTo>
                    <a:pt x="14043" y="401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2"/>
            <p:cNvSpPr/>
            <p:nvPr/>
          </p:nvSpPr>
          <p:spPr>
            <a:xfrm>
              <a:off x="7030068" y="4980119"/>
              <a:ext cx="434452" cy="503396"/>
            </a:xfrm>
            <a:custGeom>
              <a:avLst/>
              <a:gdLst/>
              <a:ahLst/>
              <a:cxnLst/>
              <a:rect l="l" t="t" r="r" b="b"/>
              <a:pathLst>
                <a:path w="13983" h="16202" extrusionOk="0">
                  <a:moveTo>
                    <a:pt x="6992" y="1"/>
                  </a:moveTo>
                  <a:lnTo>
                    <a:pt x="1" y="4074"/>
                  </a:lnTo>
                  <a:lnTo>
                    <a:pt x="1" y="12128"/>
                  </a:lnTo>
                  <a:lnTo>
                    <a:pt x="6992" y="16201"/>
                  </a:lnTo>
                  <a:lnTo>
                    <a:pt x="13983" y="12128"/>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2"/>
            <p:cNvSpPr/>
            <p:nvPr/>
          </p:nvSpPr>
          <p:spPr>
            <a:xfrm>
              <a:off x="9205962" y="4980119"/>
              <a:ext cx="434452" cy="503396"/>
            </a:xfrm>
            <a:custGeom>
              <a:avLst/>
              <a:gdLst/>
              <a:ahLst/>
              <a:cxnLst/>
              <a:rect l="l" t="t" r="r" b="b"/>
              <a:pathLst>
                <a:path w="13983" h="16202" extrusionOk="0">
                  <a:moveTo>
                    <a:pt x="6991" y="1"/>
                  </a:moveTo>
                  <a:lnTo>
                    <a:pt x="0" y="4074"/>
                  </a:lnTo>
                  <a:lnTo>
                    <a:pt x="0" y="12128"/>
                  </a:lnTo>
                  <a:lnTo>
                    <a:pt x="6991" y="16201"/>
                  </a:lnTo>
                  <a:lnTo>
                    <a:pt x="13982" y="12128"/>
                  </a:lnTo>
                  <a:lnTo>
                    <a:pt x="13982" y="4043"/>
                  </a:lnTo>
                  <a:lnTo>
                    <a:pt x="6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2"/>
            <p:cNvSpPr/>
            <p:nvPr/>
          </p:nvSpPr>
          <p:spPr>
            <a:xfrm>
              <a:off x="8770578" y="4980119"/>
              <a:ext cx="435415" cy="503396"/>
            </a:xfrm>
            <a:custGeom>
              <a:avLst/>
              <a:gdLst/>
              <a:ahLst/>
              <a:cxnLst/>
              <a:rect l="l" t="t" r="r" b="b"/>
              <a:pathLst>
                <a:path w="14014" h="16202" extrusionOk="0">
                  <a:moveTo>
                    <a:pt x="1" y="12128"/>
                  </a:moveTo>
                  <a:lnTo>
                    <a:pt x="7022" y="16201"/>
                  </a:lnTo>
                  <a:lnTo>
                    <a:pt x="14013" y="12128"/>
                  </a:lnTo>
                  <a:lnTo>
                    <a:pt x="14013" y="4043"/>
                  </a:lnTo>
                  <a:lnTo>
                    <a:pt x="699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2"/>
            <p:cNvSpPr/>
            <p:nvPr/>
          </p:nvSpPr>
          <p:spPr>
            <a:xfrm>
              <a:off x="8988751" y="4603302"/>
              <a:ext cx="434452" cy="502464"/>
            </a:xfrm>
            <a:custGeom>
              <a:avLst/>
              <a:gdLst/>
              <a:ahLst/>
              <a:cxnLst/>
              <a:rect l="l" t="t" r="r" b="b"/>
              <a:pathLst>
                <a:path w="13983" h="16172" extrusionOk="0">
                  <a:moveTo>
                    <a:pt x="0" y="12129"/>
                  </a:moveTo>
                  <a:lnTo>
                    <a:pt x="6991" y="16171"/>
                  </a:lnTo>
                  <a:lnTo>
                    <a:pt x="13982"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2"/>
            <p:cNvSpPr/>
            <p:nvPr/>
          </p:nvSpPr>
          <p:spPr>
            <a:xfrm>
              <a:off x="8553368" y="4603302"/>
              <a:ext cx="435415" cy="502464"/>
            </a:xfrm>
            <a:custGeom>
              <a:avLst/>
              <a:gdLst/>
              <a:ahLst/>
              <a:cxnLst/>
              <a:rect l="l" t="t" r="r" b="b"/>
              <a:pathLst>
                <a:path w="14014" h="16172" extrusionOk="0">
                  <a:moveTo>
                    <a:pt x="6992" y="1"/>
                  </a:moveTo>
                  <a:lnTo>
                    <a:pt x="1" y="4043"/>
                  </a:lnTo>
                  <a:lnTo>
                    <a:pt x="1" y="12129"/>
                  </a:lnTo>
                  <a:lnTo>
                    <a:pt x="6992" y="16171"/>
                  </a:lnTo>
                  <a:lnTo>
                    <a:pt x="14013" y="12129"/>
                  </a:lnTo>
                  <a:lnTo>
                    <a:pt x="13983" y="4043"/>
                  </a:lnTo>
                  <a:lnTo>
                    <a:pt x="699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2"/>
            <p:cNvSpPr/>
            <p:nvPr/>
          </p:nvSpPr>
          <p:spPr>
            <a:xfrm>
              <a:off x="8117083" y="4603302"/>
              <a:ext cx="436316" cy="502464"/>
            </a:xfrm>
            <a:custGeom>
              <a:avLst/>
              <a:gdLst/>
              <a:ahLst/>
              <a:cxnLst/>
              <a:rect l="l" t="t" r="r" b="b"/>
              <a:pathLst>
                <a:path w="14043" h="16172" extrusionOk="0">
                  <a:moveTo>
                    <a:pt x="0" y="12129"/>
                  </a:moveTo>
                  <a:lnTo>
                    <a:pt x="7052" y="16171"/>
                  </a:lnTo>
                  <a:lnTo>
                    <a:pt x="14043" y="12129"/>
                  </a:lnTo>
                  <a:lnTo>
                    <a:pt x="14043" y="4043"/>
                  </a:lnTo>
                  <a:lnTo>
                    <a:pt x="7052" y="1"/>
                  </a:lnTo>
                  <a:lnTo>
                    <a:pt x="0" y="404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2"/>
            <p:cNvSpPr/>
            <p:nvPr/>
          </p:nvSpPr>
          <p:spPr>
            <a:xfrm>
              <a:off x="7899872" y="4980119"/>
              <a:ext cx="436316" cy="503396"/>
            </a:xfrm>
            <a:custGeom>
              <a:avLst/>
              <a:gdLst/>
              <a:ahLst/>
              <a:cxnLst/>
              <a:rect l="l" t="t" r="r" b="b"/>
              <a:pathLst>
                <a:path w="14043" h="16202" extrusionOk="0">
                  <a:moveTo>
                    <a:pt x="0" y="12128"/>
                  </a:moveTo>
                  <a:lnTo>
                    <a:pt x="7052" y="16201"/>
                  </a:lnTo>
                  <a:lnTo>
                    <a:pt x="14043" y="12128"/>
                  </a:lnTo>
                  <a:lnTo>
                    <a:pt x="14043" y="4043"/>
                  </a:lnTo>
                  <a:lnTo>
                    <a:pt x="6991" y="1"/>
                  </a:lnTo>
                  <a:lnTo>
                    <a:pt x="0" y="4074"/>
                  </a:lnTo>
                  <a:close/>
                </a:path>
              </a:pathLst>
            </a:custGeom>
            <a:solidFill>
              <a:srgbClr val="55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2"/>
            <p:cNvSpPr/>
            <p:nvPr/>
          </p:nvSpPr>
          <p:spPr>
            <a:xfrm>
              <a:off x="7464488" y="4980119"/>
              <a:ext cx="435415" cy="503396"/>
            </a:xfrm>
            <a:custGeom>
              <a:avLst/>
              <a:gdLst/>
              <a:ahLst/>
              <a:cxnLst/>
              <a:rect l="l" t="t" r="r" b="b"/>
              <a:pathLst>
                <a:path w="14014" h="16202" extrusionOk="0">
                  <a:moveTo>
                    <a:pt x="31" y="12128"/>
                  </a:moveTo>
                  <a:lnTo>
                    <a:pt x="7022" y="16201"/>
                  </a:lnTo>
                  <a:lnTo>
                    <a:pt x="14013" y="12128"/>
                  </a:lnTo>
                  <a:lnTo>
                    <a:pt x="14013" y="4043"/>
                  </a:lnTo>
                  <a:lnTo>
                    <a:pt x="702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2"/>
            <p:cNvSpPr/>
            <p:nvPr/>
          </p:nvSpPr>
          <p:spPr>
            <a:xfrm>
              <a:off x="6160294" y="4977046"/>
              <a:ext cx="434452" cy="503396"/>
            </a:xfrm>
            <a:custGeom>
              <a:avLst/>
              <a:gdLst/>
              <a:ahLst/>
              <a:cxnLst/>
              <a:rect l="l" t="t" r="r" b="b"/>
              <a:pathLst>
                <a:path w="13983" h="16202" extrusionOk="0">
                  <a:moveTo>
                    <a:pt x="0" y="12128"/>
                  </a:moveTo>
                  <a:lnTo>
                    <a:pt x="6991" y="16201"/>
                  </a:lnTo>
                  <a:lnTo>
                    <a:pt x="13982" y="12128"/>
                  </a:lnTo>
                  <a:lnTo>
                    <a:pt x="13982" y="4043"/>
                  </a:lnTo>
                  <a:lnTo>
                    <a:pt x="6991" y="1"/>
                  </a:lnTo>
                  <a:lnTo>
                    <a:pt x="0" y="40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2"/>
            <p:cNvSpPr/>
            <p:nvPr/>
          </p:nvSpPr>
          <p:spPr>
            <a:xfrm>
              <a:off x="6377504" y="4603302"/>
              <a:ext cx="435384" cy="502464"/>
            </a:xfrm>
            <a:custGeom>
              <a:avLst/>
              <a:gdLst/>
              <a:ahLst/>
              <a:cxnLst/>
              <a:rect l="l" t="t" r="r" b="b"/>
              <a:pathLst>
                <a:path w="14013" h="16172" extrusionOk="0">
                  <a:moveTo>
                    <a:pt x="0" y="12129"/>
                  </a:moveTo>
                  <a:lnTo>
                    <a:pt x="6991" y="16171"/>
                  </a:lnTo>
                  <a:lnTo>
                    <a:pt x="14013"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2"/>
            <p:cNvSpPr/>
            <p:nvPr/>
          </p:nvSpPr>
          <p:spPr>
            <a:xfrm>
              <a:off x="5942120" y="4603302"/>
              <a:ext cx="435415" cy="502464"/>
            </a:xfrm>
            <a:custGeom>
              <a:avLst/>
              <a:gdLst/>
              <a:ahLst/>
              <a:cxnLst/>
              <a:rect l="l" t="t" r="r" b="b"/>
              <a:pathLst>
                <a:path w="14014" h="16172" extrusionOk="0">
                  <a:moveTo>
                    <a:pt x="31" y="12129"/>
                  </a:moveTo>
                  <a:lnTo>
                    <a:pt x="7022" y="16171"/>
                  </a:lnTo>
                  <a:lnTo>
                    <a:pt x="14013" y="12129"/>
                  </a:lnTo>
                  <a:lnTo>
                    <a:pt x="14013" y="4043"/>
                  </a:lnTo>
                  <a:lnTo>
                    <a:pt x="7022" y="1"/>
                  </a:lnTo>
                  <a:lnTo>
                    <a:pt x="1"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2"/>
            <p:cNvSpPr/>
            <p:nvPr/>
          </p:nvSpPr>
          <p:spPr>
            <a:xfrm>
              <a:off x="5507700" y="4603302"/>
              <a:ext cx="434452" cy="502464"/>
            </a:xfrm>
            <a:custGeom>
              <a:avLst/>
              <a:gdLst/>
              <a:ahLst/>
              <a:cxnLst/>
              <a:rect l="l" t="t" r="r" b="b"/>
              <a:pathLst>
                <a:path w="13983" h="16172" extrusionOk="0">
                  <a:moveTo>
                    <a:pt x="6992" y="1"/>
                  </a:moveTo>
                  <a:lnTo>
                    <a:pt x="1" y="4043"/>
                  </a:lnTo>
                  <a:lnTo>
                    <a:pt x="1" y="12129"/>
                  </a:lnTo>
                  <a:lnTo>
                    <a:pt x="6992" y="16171"/>
                  </a:lnTo>
                  <a:lnTo>
                    <a:pt x="13983" y="12129"/>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2"/>
            <p:cNvSpPr/>
            <p:nvPr/>
          </p:nvSpPr>
          <p:spPr>
            <a:xfrm>
              <a:off x="5290489" y="4980119"/>
              <a:ext cx="434452" cy="503396"/>
            </a:xfrm>
            <a:custGeom>
              <a:avLst/>
              <a:gdLst/>
              <a:ahLst/>
              <a:cxnLst/>
              <a:rect l="l" t="t" r="r" b="b"/>
              <a:pathLst>
                <a:path w="13983" h="16202" extrusionOk="0">
                  <a:moveTo>
                    <a:pt x="1" y="12128"/>
                  </a:moveTo>
                  <a:lnTo>
                    <a:pt x="6992" y="16201"/>
                  </a:lnTo>
                  <a:lnTo>
                    <a:pt x="13983" y="12128"/>
                  </a:lnTo>
                  <a:lnTo>
                    <a:pt x="13983" y="4043"/>
                  </a:lnTo>
                  <a:lnTo>
                    <a:pt x="6992" y="1"/>
                  </a:lnTo>
                  <a:lnTo>
                    <a:pt x="1" y="40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2"/>
            <p:cNvSpPr/>
            <p:nvPr/>
          </p:nvSpPr>
          <p:spPr>
            <a:xfrm>
              <a:off x="8770578" y="4227448"/>
              <a:ext cx="435415" cy="501501"/>
            </a:xfrm>
            <a:custGeom>
              <a:avLst/>
              <a:gdLst/>
              <a:ahLst/>
              <a:cxnLst/>
              <a:rect l="l" t="t" r="r" b="b"/>
              <a:pathLst>
                <a:path w="14014" h="16141" extrusionOk="0">
                  <a:moveTo>
                    <a:pt x="1" y="12098"/>
                  </a:moveTo>
                  <a:lnTo>
                    <a:pt x="7022" y="16140"/>
                  </a:lnTo>
                  <a:lnTo>
                    <a:pt x="14013" y="12098"/>
                  </a:lnTo>
                  <a:lnTo>
                    <a:pt x="14013" y="4013"/>
                  </a:lnTo>
                  <a:lnTo>
                    <a:pt x="6992" y="0"/>
                  </a:lnTo>
                  <a:lnTo>
                    <a:pt x="1"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2"/>
            <p:cNvSpPr/>
            <p:nvPr/>
          </p:nvSpPr>
          <p:spPr>
            <a:xfrm>
              <a:off x="8553368" y="3850631"/>
              <a:ext cx="435415" cy="501501"/>
            </a:xfrm>
            <a:custGeom>
              <a:avLst/>
              <a:gdLst/>
              <a:ahLst/>
              <a:cxnLst/>
              <a:rect l="l" t="t" r="r" b="b"/>
              <a:pathLst>
                <a:path w="14014" h="16141" extrusionOk="0">
                  <a:moveTo>
                    <a:pt x="1" y="12128"/>
                  </a:moveTo>
                  <a:lnTo>
                    <a:pt x="6992" y="16141"/>
                  </a:lnTo>
                  <a:lnTo>
                    <a:pt x="14013" y="12128"/>
                  </a:lnTo>
                  <a:lnTo>
                    <a:pt x="13983" y="4013"/>
                  </a:lnTo>
                  <a:lnTo>
                    <a:pt x="6992" y="1"/>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2"/>
            <p:cNvSpPr/>
            <p:nvPr/>
          </p:nvSpPr>
          <p:spPr>
            <a:xfrm>
              <a:off x="7899872" y="4227448"/>
              <a:ext cx="436316" cy="501501"/>
            </a:xfrm>
            <a:custGeom>
              <a:avLst/>
              <a:gdLst/>
              <a:ahLst/>
              <a:cxnLst/>
              <a:rect l="l" t="t" r="r" b="b"/>
              <a:pathLst>
                <a:path w="14043" h="16141" extrusionOk="0">
                  <a:moveTo>
                    <a:pt x="6991" y="0"/>
                  </a:moveTo>
                  <a:lnTo>
                    <a:pt x="0" y="4013"/>
                  </a:lnTo>
                  <a:lnTo>
                    <a:pt x="0" y="12098"/>
                  </a:lnTo>
                  <a:lnTo>
                    <a:pt x="7052" y="16140"/>
                  </a:lnTo>
                  <a:lnTo>
                    <a:pt x="14043" y="12098"/>
                  </a:lnTo>
                  <a:lnTo>
                    <a:pt x="14043" y="4013"/>
                  </a:lnTo>
                  <a:lnTo>
                    <a:pt x="699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2"/>
            <p:cNvSpPr/>
            <p:nvPr/>
          </p:nvSpPr>
          <p:spPr>
            <a:xfrm>
              <a:off x="7464488" y="42274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2"/>
            <p:cNvSpPr/>
            <p:nvPr/>
          </p:nvSpPr>
          <p:spPr>
            <a:xfrm>
              <a:off x="6812857" y="38506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2"/>
            <p:cNvSpPr/>
            <p:nvPr/>
          </p:nvSpPr>
          <p:spPr>
            <a:xfrm>
              <a:off x="6594715" y="4228984"/>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2"/>
            <p:cNvSpPr/>
            <p:nvPr/>
          </p:nvSpPr>
          <p:spPr>
            <a:xfrm>
              <a:off x="5290489" y="42274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2"/>
            <p:cNvSpPr/>
            <p:nvPr/>
          </p:nvSpPr>
          <p:spPr>
            <a:xfrm>
              <a:off x="8770578" y="3473814"/>
              <a:ext cx="435415" cy="501501"/>
            </a:xfrm>
            <a:custGeom>
              <a:avLst/>
              <a:gdLst/>
              <a:ahLst/>
              <a:cxnLst/>
              <a:rect l="l" t="t" r="r" b="b"/>
              <a:pathLst>
                <a:path w="14014" h="16141" extrusionOk="0">
                  <a:moveTo>
                    <a:pt x="1" y="12129"/>
                  </a:moveTo>
                  <a:lnTo>
                    <a:pt x="7022" y="16141"/>
                  </a:lnTo>
                  <a:lnTo>
                    <a:pt x="14013" y="12129"/>
                  </a:lnTo>
                  <a:lnTo>
                    <a:pt x="14013" y="4043"/>
                  </a:lnTo>
                  <a:lnTo>
                    <a:pt x="6992" y="1"/>
                  </a:lnTo>
                  <a:lnTo>
                    <a:pt x="1" y="404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2"/>
            <p:cNvSpPr/>
            <p:nvPr/>
          </p:nvSpPr>
          <p:spPr>
            <a:xfrm>
              <a:off x="8988751" y="3096065"/>
              <a:ext cx="434452" cy="503396"/>
            </a:xfrm>
            <a:custGeom>
              <a:avLst/>
              <a:gdLst/>
              <a:ahLst/>
              <a:cxnLst/>
              <a:rect l="l" t="t" r="r" b="b"/>
              <a:pathLst>
                <a:path w="13983" h="16202" extrusionOk="0">
                  <a:moveTo>
                    <a:pt x="0" y="12159"/>
                  </a:moveTo>
                  <a:lnTo>
                    <a:pt x="6991" y="16201"/>
                  </a:lnTo>
                  <a:lnTo>
                    <a:pt x="13982" y="12128"/>
                  </a:lnTo>
                  <a:lnTo>
                    <a:pt x="13982" y="4073"/>
                  </a:lnTo>
                  <a:lnTo>
                    <a:pt x="6991" y="0"/>
                  </a:lnTo>
                  <a:lnTo>
                    <a:pt x="0" y="407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2"/>
            <p:cNvSpPr/>
            <p:nvPr/>
          </p:nvSpPr>
          <p:spPr>
            <a:xfrm>
              <a:off x="8117083" y="3096065"/>
              <a:ext cx="436316" cy="503396"/>
            </a:xfrm>
            <a:custGeom>
              <a:avLst/>
              <a:gdLst/>
              <a:ahLst/>
              <a:cxnLst/>
              <a:rect l="l" t="t" r="r" b="b"/>
              <a:pathLst>
                <a:path w="14043" h="16202" extrusionOk="0">
                  <a:moveTo>
                    <a:pt x="0" y="12159"/>
                  </a:moveTo>
                  <a:lnTo>
                    <a:pt x="7052" y="16201"/>
                  </a:lnTo>
                  <a:lnTo>
                    <a:pt x="14043" y="12128"/>
                  </a:lnTo>
                  <a:lnTo>
                    <a:pt x="14043" y="4073"/>
                  </a:lnTo>
                  <a:lnTo>
                    <a:pt x="7052" y="0"/>
                  </a:lnTo>
                  <a:lnTo>
                    <a:pt x="0" y="407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2"/>
            <p:cNvSpPr/>
            <p:nvPr/>
          </p:nvSpPr>
          <p:spPr>
            <a:xfrm>
              <a:off x="7899872" y="3473814"/>
              <a:ext cx="436316" cy="501501"/>
            </a:xfrm>
            <a:custGeom>
              <a:avLst/>
              <a:gdLst/>
              <a:ahLst/>
              <a:cxnLst/>
              <a:rect l="l" t="t" r="r" b="b"/>
              <a:pathLst>
                <a:path w="14043" h="16141" extrusionOk="0">
                  <a:moveTo>
                    <a:pt x="0" y="12129"/>
                  </a:moveTo>
                  <a:lnTo>
                    <a:pt x="7052" y="16141"/>
                  </a:lnTo>
                  <a:lnTo>
                    <a:pt x="14043" y="12129"/>
                  </a:lnTo>
                  <a:lnTo>
                    <a:pt x="14043" y="4043"/>
                  </a:lnTo>
                  <a:lnTo>
                    <a:pt x="6991" y="1"/>
                  </a:lnTo>
                  <a:lnTo>
                    <a:pt x="0"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2"/>
            <p:cNvSpPr/>
            <p:nvPr/>
          </p:nvSpPr>
          <p:spPr>
            <a:xfrm>
              <a:off x="7464488" y="3473814"/>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2"/>
            <p:cNvSpPr/>
            <p:nvPr/>
          </p:nvSpPr>
          <p:spPr>
            <a:xfrm>
              <a:off x="7030068" y="3473814"/>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2"/>
            <p:cNvSpPr/>
            <p:nvPr/>
          </p:nvSpPr>
          <p:spPr>
            <a:xfrm>
              <a:off x="7247278" y="3096065"/>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2"/>
            <p:cNvSpPr/>
            <p:nvPr/>
          </p:nvSpPr>
          <p:spPr>
            <a:xfrm>
              <a:off x="9205962" y="2719248"/>
              <a:ext cx="434452" cy="503396"/>
            </a:xfrm>
            <a:custGeom>
              <a:avLst/>
              <a:gdLst/>
              <a:ahLst/>
              <a:cxnLst/>
              <a:rect l="l" t="t" r="r" b="b"/>
              <a:pathLst>
                <a:path w="13983" h="16202" extrusionOk="0">
                  <a:moveTo>
                    <a:pt x="6991" y="1"/>
                  </a:moveTo>
                  <a:lnTo>
                    <a:pt x="0" y="4074"/>
                  </a:lnTo>
                  <a:lnTo>
                    <a:pt x="0" y="12159"/>
                  </a:lnTo>
                  <a:lnTo>
                    <a:pt x="6991" y="16201"/>
                  </a:lnTo>
                  <a:lnTo>
                    <a:pt x="13982" y="12128"/>
                  </a:lnTo>
                  <a:lnTo>
                    <a:pt x="13982" y="4074"/>
                  </a:lnTo>
                  <a:lnTo>
                    <a:pt x="699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2"/>
            <p:cNvSpPr/>
            <p:nvPr/>
          </p:nvSpPr>
          <p:spPr>
            <a:xfrm>
              <a:off x="8770578" y="2719248"/>
              <a:ext cx="435415" cy="503396"/>
            </a:xfrm>
            <a:custGeom>
              <a:avLst/>
              <a:gdLst/>
              <a:ahLst/>
              <a:cxnLst/>
              <a:rect l="l" t="t" r="r" b="b"/>
              <a:pathLst>
                <a:path w="14014" h="16202" extrusionOk="0">
                  <a:moveTo>
                    <a:pt x="1" y="12159"/>
                  </a:moveTo>
                  <a:lnTo>
                    <a:pt x="7022" y="16201"/>
                  </a:lnTo>
                  <a:lnTo>
                    <a:pt x="14013" y="12128"/>
                  </a:lnTo>
                  <a:lnTo>
                    <a:pt x="14013" y="4074"/>
                  </a:lnTo>
                  <a:lnTo>
                    <a:pt x="6992" y="1"/>
                  </a:lnTo>
                  <a:lnTo>
                    <a:pt x="1" y="4074"/>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2"/>
            <p:cNvSpPr/>
            <p:nvPr/>
          </p:nvSpPr>
          <p:spPr>
            <a:xfrm>
              <a:off x="5071384" y="4855466"/>
              <a:ext cx="436347" cy="501501"/>
            </a:xfrm>
            <a:custGeom>
              <a:avLst/>
              <a:gdLst/>
              <a:ahLst/>
              <a:cxnLst/>
              <a:rect l="l" t="t" r="r" b="b"/>
              <a:pathLst>
                <a:path w="14044" h="16141" extrusionOk="0">
                  <a:moveTo>
                    <a:pt x="7053" y="0"/>
                  </a:moveTo>
                  <a:lnTo>
                    <a:pt x="1" y="4013"/>
                  </a:lnTo>
                  <a:lnTo>
                    <a:pt x="1" y="12098"/>
                  </a:lnTo>
                  <a:lnTo>
                    <a:pt x="6992" y="16140"/>
                  </a:lnTo>
                  <a:lnTo>
                    <a:pt x="14044" y="12098"/>
                  </a:lnTo>
                  <a:lnTo>
                    <a:pt x="14044" y="4013"/>
                  </a:lnTo>
                  <a:lnTo>
                    <a:pt x="7053"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2"/>
            <p:cNvSpPr/>
            <p:nvPr/>
          </p:nvSpPr>
          <p:spPr>
            <a:xfrm>
              <a:off x="3747367" y="4855466"/>
              <a:ext cx="434452" cy="501501"/>
            </a:xfrm>
            <a:custGeom>
              <a:avLst/>
              <a:gdLst/>
              <a:ahLst/>
              <a:cxnLst/>
              <a:rect l="l" t="t" r="r" b="b"/>
              <a:pathLst>
                <a:path w="13983" h="16141" extrusionOk="0">
                  <a:moveTo>
                    <a:pt x="6991" y="0"/>
                  </a:moveTo>
                  <a:lnTo>
                    <a:pt x="0" y="4013"/>
                  </a:lnTo>
                  <a:lnTo>
                    <a:pt x="0" y="12098"/>
                  </a:lnTo>
                  <a:lnTo>
                    <a:pt x="6991" y="16140"/>
                  </a:lnTo>
                  <a:lnTo>
                    <a:pt x="13982" y="12098"/>
                  </a:lnTo>
                  <a:lnTo>
                    <a:pt x="13982" y="4013"/>
                  </a:lnTo>
                  <a:lnTo>
                    <a:pt x="6991" y="0"/>
                  </a:lnTo>
                  <a:close/>
                </a:path>
              </a:pathLst>
            </a:custGeom>
            <a:solidFill>
              <a:srgbClr val="FFFFFF">
                <a:alpha val="3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2"/>
            <p:cNvSpPr/>
            <p:nvPr/>
          </p:nvSpPr>
          <p:spPr>
            <a:xfrm>
              <a:off x="8553368" y="1410331"/>
              <a:ext cx="435415" cy="501501"/>
            </a:xfrm>
            <a:custGeom>
              <a:avLst/>
              <a:gdLst/>
              <a:ahLst/>
              <a:cxnLst/>
              <a:rect l="l" t="t" r="r" b="b"/>
              <a:pathLst>
                <a:path w="14014" h="16141" extrusionOk="0">
                  <a:moveTo>
                    <a:pt x="6992" y="0"/>
                  </a:moveTo>
                  <a:lnTo>
                    <a:pt x="1" y="4043"/>
                  </a:lnTo>
                  <a:lnTo>
                    <a:pt x="1" y="12128"/>
                  </a:lnTo>
                  <a:lnTo>
                    <a:pt x="6992" y="16140"/>
                  </a:lnTo>
                  <a:lnTo>
                    <a:pt x="13983" y="12128"/>
                  </a:lnTo>
                  <a:lnTo>
                    <a:pt x="14013" y="4043"/>
                  </a:lnTo>
                  <a:lnTo>
                    <a:pt x="6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2"/>
            <p:cNvSpPr/>
            <p:nvPr/>
          </p:nvSpPr>
          <p:spPr>
            <a:xfrm>
              <a:off x="5507700"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2"/>
            <p:cNvSpPr/>
            <p:nvPr/>
          </p:nvSpPr>
          <p:spPr>
            <a:xfrm>
              <a:off x="5290489"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301" name="Google Shape;2301;p32"/>
            <p:cNvSpPr/>
            <p:nvPr/>
          </p:nvSpPr>
          <p:spPr>
            <a:xfrm>
              <a:off x="6160294" y="3677820"/>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2"/>
            <p:cNvSpPr/>
            <p:nvPr/>
          </p:nvSpPr>
          <p:spPr>
            <a:xfrm>
              <a:off x="6160294" y="4478649"/>
              <a:ext cx="434452" cy="501501"/>
            </a:xfrm>
            <a:custGeom>
              <a:avLst/>
              <a:gdLst/>
              <a:ahLst/>
              <a:cxnLst/>
              <a:rect l="l" t="t" r="r" b="b"/>
              <a:pathLst>
                <a:path w="13983" h="16141" extrusionOk="0">
                  <a:moveTo>
                    <a:pt x="13982" y="12128"/>
                  </a:moveTo>
                  <a:lnTo>
                    <a:pt x="6991" y="16141"/>
                  </a:lnTo>
                  <a:lnTo>
                    <a:pt x="0" y="12128"/>
                  </a:lnTo>
                  <a:lnTo>
                    <a:pt x="0" y="4013"/>
                  </a:lnTo>
                  <a:lnTo>
                    <a:pt x="6991" y="1"/>
                  </a:lnTo>
                  <a:lnTo>
                    <a:pt x="13982" y="401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2"/>
            <p:cNvSpPr/>
            <p:nvPr/>
          </p:nvSpPr>
          <p:spPr>
            <a:xfrm>
              <a:off x="5724910" y="3427551"/>
              <a:ext cx="435415" cy="502433"/>
            </a:xfrm>
            <a:custGeom>
              <a:avLst/>
              <a:gdLst/>
              <a:ahLst/>
              <a:cxnLst/>
              <a:rect l="l" t="t" r="r" b="b"/>
              <a:pathLst>
                <a:path w="14014" h="16171" extrusionOk="0">
                  <a:moveTo>
                    <a:pt x="14013" y="12128"/>
                  </a:moveTo>
                  <a:lnTo>
                    <a:pt x="6992" y="16171"/>
                  </a:lnTo>
                  <a:lnTo>
                    <a:pt x="1" y="12128"/>
                  </a:lnTo>
                  <a:lnTo>
                    <a:pt x="1" y="4043"/>
                  </a:lnTo>
                  <a:lnTo>
                    <a:pt x="7022" y="0"/>
                  </a:lnTo>
                  <a:lnTo>
                    <a:pt x="14013"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2"/>
            <p:cNvSpPr/>
            <p:nvPr/>
          </p:nvSpPr>
          <p:spPr>
            <a:xfrm>
              <a:off x="4418821" y="4478649"/>
              <a:ext cx="435384" cy="501501"/>
            </a:xfrm>
            <a:custGeom>
              <a:avLst/>
              <a:gdLst/>
              <a:ahLst/>
              <a:cxnLst/>
              <a:rect l="l" t="t" r="r" b="b"/>
              <a:pathLst>
                <a:path w="14013" h="16141" extrusionOk="0">
                  <a:moveTo>
                    <a:pt x="14013" y="12128"/>
                  </a:moveTo>
                  <a:lnTo>
                    <a:pt x="7022" y="16141"/>
                  </a:lnTo>
                  <a:lnTo>
                    <a:pt x="1" y="12128"/>
                  </a:lnTo>
                  <a:lnTo>
                    <a:pt x="31" y="4013"/>
                  </a:lnTo>
                  <a:lnTo>
                    <a:pt x="7022" y="1"/>
                  </a:lnTo>
                  <a:lnTo>
                    <a:pt x="1401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2"/>
            <p:cNvSpPr/>
            <p:nvPr/>
          </p:nvSpPr>
          <p:spPr>
            <a:xfrm>
              <a:off x="8117083" y="2093126"/>
              <a:ext cx="436316" cy="501501"/>
            </a:xfrm>
            <a:custGeom>
              <a:avLst/>
              <a:gdLst/>
              <a:ahLst/>
              <a:cxnLst/>
              <a:rect l="l" t="t" r="r" b="b"/>
              <a:pathLst>
                <a:path w="14043" h="16141" extrusionOk="0">
                  <a:moveTo>
                    <a:pt x="14043" y="12098"/>
                  </a:moveTo>
                  <a:lnTo>
                    <a:pt x="7052" y="16140"/>
                  </a:lnTo>
                  <a:lnTo>
                    <a:pt x="0" y="12098"/>
                  </a:lnTo>
                  <a:lnTo>
                    <a:pt x="61" y="4013"/>
                  </a:lnTo>
                  <a:lnTo>
                    <a:pt x="7052" y="0"/>
                  </a:lnTo>
                  <a:lnTo>
                    <a:pt x="1404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2"/>
            <p:cNvSpPr/>
            <p:nvPr/>
          </p:nvSpPr>
          <p:spPr>
            <a:xfrm>
              <a:off x="6377504" y="4855466"/>
              <a:ext cx="435384" cy="501501"/>
            </a:xfrm>
            <a:custGeom>
              <a:avLst/>
              <a:gdLst/>
              <a:ahLst/>
              <a:cxnLst/>
              <a:rect l="l" t="t" r="r" b="b"/>
              <a:pathLst>
                <a:path w="14013" h="16141" extrusionOk="0">
                  <a:moveTo>
                    <a:pt x="13982" y="12098"/>
                  </a:moveTo>
                  <a:lnTo>
                    <a:pt x="6991" y="16140"/>
                  </a:lnTo>
                  <a:lnTo>
                    <a:pt x="0" y="12098"/>
                  </a:lnTo>
                  <a:lnTo>
                    <a:pt x="0" y="4013"/>
                  </a:lnTo>
                  <a:lnTo>
                    <a:pt x="6991" y="0"/>
                  </a:lnTo>
                  <a:lnTo>
                    <a:pt x="14013"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2"/>
            <p:cNvSpPr/>
            <p:nvPr/>
          </p:nvSpPr>
          <p:spPr>
            <a:xfrm>
              <a:off x="6812857"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2"/>
            <p:cNvSpPr/>
            <p:nvPr/>
          </p:nvSpPr>
          <p:spPr>
            <a:xfrm>
              <a:off x="8117083" y="4855466"/>
              <a:ext cx="436316" cy="501501"/>
            </a:xfrm>
            <a:custGeom>
              <a:avLst/>
              <a:gdLst/>
              <a:ahLst/>
              <a:cxnLst/>
              <a:rect l="l" t="t" r="r" b="b"/>
              <a:pathLst>
                <a:path w="14043" h="16141" extrusionOk="0">
                  <a:moveTo>
                    <a:pt x="14043" y="12098"/>
                  </a:moveTo>
                  <a:lnTo>
                    <a:pt x="7052" y="16140"/>
                  </a:lnTo>
                  <a:lnTo>
                    <a:pt x="0" y="12098"/>
                  </a:lnTo>
                  <a:lnTo>
                    <a:pt x="0" y="4013"/>
                  </a:lnTo>
                  <a:lnTo>
                    <a:pt x="7052" y="0"/>
                  </a:lnTo>
                  <a:lnTo>
                    <a:pt x="14043" y="401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2"/>
            <p:cNvSpPr/>
            <p:nvPr/>
          </p:nvSpPr>
          <p:spPr>
            <a:xfrm>
              <a:off x="8336157"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2"/>
            <p:cNvSpPr/>
            <p:nvPr/>
          </p:nvSpPr>
          <p:spPr>
            <a:xfrm>
              <a:off x="8770578"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2"/>
            <p:cNvSpPr/>
            <p:nvPr/>
          </p:nvSpPr>
          <p:spPr>
            <a:xfrm>
              <a:off x="8988751" y="4855466"/>
              <a:ext cx="434452" cy="501501"/>
            </a:xfrm>
            <a:custGeom>
              <a:avLst/>
              <a:gdLst/>
              <a:ahLst/>
              <a:cxnLst/>
              <a:rect l="l" t="t" r="r" b="b"/>
              <a:pathLst>
                <a:path w="13983" h="16141" extrusionOk="0">
                  <a:moveTo>
                    <a:pt x="13982" y="12098"/>
                  </a:moveTo>
                  <a:lnTo>
                    <a:pt x="6991" y="16140"/>
                  </a:lnTo>
                  <a:lnTo>
                    <a:pt x="0" y="12098"/>
                  </a:lnTo>
                  <a:lnTo>
                    <a:pt x="0" y="4013"/>
                  </a:lnTo>
                  <a:lnTo>
                    <a:pt x="6991" y="0"/>
                  </a:lnTo>
                  <a:lnTo>
                    <a:pt x="13982"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2"/>
            <p:cNvSpPr/>
            <p:nvPr/>
          </p:nvSpPr>
          <p:spPr>
            <a:xfrm>
              <a:off x="6812857"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2"/>
            <p:cNvSpPr/>
            <p:nvPr/>
          </p:nvSpPr>
          <p:spPr>
            <a:xfrm>
              <a:off x="4636963"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2"/>
            <p:cNvSpPr/>
            <p:nvPr/>
          </p:nvSpPr>
          <p:spPr>
            <a:xfrm>
              <a:off x="7464488" y="3724083"/>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2"/>
            <p:cNvSpPr/>
            <p:nvPr/>
          </p:nvSpPr>
          <p:spPr>
            <a:xfrm>
              <a:off x="7682662"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2"/>
            <p:cNvSpPr/>
            <p:nvPr/>
          </p:nvSpPr>
          <p:spPr>
            <a:xfrm>
              <a:off x="8770578" y="3724083"/>
              <a:ext cx="435415" cy="503396"/>
            </a:xfrm>
            <a:custGeom>
              <a:avLst/>
              <a:gdLst/>
              <a:ahLst/>
              <a:cxnLst/>
              <a:rect l="l" t="t" r="r" b="b"/>
              <a:pathLst>
                <a:path w="14014" h="16202" extrusionOk="0">
                  <a:moveTo>
                    <a:pt x="14013" y="12159"/>
                  </a:moveTo>
                  <a:lnTo>
                    <a:pt x="6992" y="16201"/>
                  </a:lnTo>
                  <a:lnTo>
                    <a:pt x="1" y="12128"/>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2"/>
            <p:cNvSpPr/>
            <p:nvPr/>
          </p:nvSpPr>
          <p:spPr>
            <a:xfrm>
              <a:off x="8988751"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2"/>
            <p:cNvSpPr/>
            <p:nvPr/>
          </p:nvSpPr>
          <p:spPr>
            <a:xfrm>
              <a:off x="7247278" y="3347266"/>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2"/>
            <p:cNvSpPr/>
            <p:nvPr/>
          </p:nvSpPr>
          <p:spPr>
            <a:xfrm>
              <a:off x="8117083" y="3347266"/>
              <a:ext cx="436316" cy="503396"/>
            </a:xfrm>
            <a:custGeom>
              <a:avLst/>
              <a:gdLst/>
              <a:ahLst/>
              <a:cxnLst/>
              <a:rect l="l" t="t" r="r" b="b"/>
              <a:pathLst>
                <a:path w="14043" h="16202" extrusionOk="0">
                  <a:moveTo>
                    <a:pt x="14043" y="12129"/>
                  </a:moveTo>
                  <a:lnTo>
                    <a:pt x="7052" y="16202"/>
                  </a:lnTo>
                  <a:lnTo>
                    <a:pt x="0" y="12129"/>
                  </a:lnTo>
                  <a:lnTo>
                    <a:pt x="0" y="4074"/>
                  </a:lnTo>
                  <a:lnTo>
                    <a:pt x="7052" y="1"/>
                  </a:lnTo>
                  <a:lnTo>
                    <a:pt x="14043" y="4074"/>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2"/>
            <p:cNvSpPr/>
            <p:nvPr/>
          </p:nvSpPr>
          <p:spPr>
            <a:xfrm>
              <a:off x="8117083" y="2594595"/>
              <a:ext cx="436316" cy="501501"/>
            </a:xfrm>
            <a:custGeom>
              <a:avLst/>
              <a:gdLst/>
              <a:ahLst/>
              <a:cxnLst/>
              <a:rect l="l" t="t" r="r" b="b"/>
              <a:pathLst>
                <a:path w="14043" h="16141" extrusionOk="0">
                  <a:moveTo>
                    <a:pt x="14043" y="12128"/>
                  </a:moveTo>
                  <a:lnTo>
                    <a:pt x="7052" y="16140"/>
                  </a:lnTo>
                  <a:lnTo>
                    <a:pt x="0" y="12128"/>
                  </a:lnTo>
                  <a:lnTo>
                    <a:pt x="0" y="4013"/>
                  </a:lnTo>
                  <a:lnTo>
                    <a:pt x="7052" y="0"/>
                  </a:lnTo>
                  <a:lnTo>
                    <a:pt x="1404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2"/>
            <p:cNvSpPr/>
            <p:nvPr/>
          </p:nvSpPr>
          <p:spPr>
            <a:xfrm>
              <a:off x="8336157" y="2971412"/>
              <a:ext cx="434452" cy="502433"/>
            </a:xfrm>
            <a:custGeom>
              <a:avLst/>
              <a:gdLst/>
              <a:ahLst/>
              <a:cxnLst/>
              <a:rect l="l" t="t" r="r" b="b"/>
              <a:pathLst>
                <a:path w="13983" h="16171" extrusionOk="0">
                  <a:moveTo>
                    <a:pt x="6992" y="0"/>
                  </a:moveTo>
                  <a:lnTo>
                    <a:pt x="1" y="4012"/>
                  </a:lnTo>
                  <a:lnTo>
                    <a:pt x="1" y="12098"/>
                  </a:lnTo>
                  <a:lnTo>
                    <a:pt x="6992" y="16171"/>
                  </a:lnTo>
                  <a:lnTo>
                    <a:pt x="13983" y="12098"/>
                  </a:lnTo>
                  <a:lnTo>
                    <a:pt x="13983" y="4043"/>
                  </a:lnTo>
                  <a:lnTo>
                    <a:pt x="6992" y="0"/>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2"/>
            <p:cNvSpPr/>
            <p:nvPr/>
          </p:nvSpPr>
          <p:spPr>
            <a:xfrm>
              <a:off x="8770578" y="2971412"/>
              <a:ext cx="435415" cy="502433"/>
            </a:xfrm>
            <a:custGeom>
              <a:avLst/>
              <a:gdLst/>
              <a:ahLst/>
              <a:cxnLst/>
              <a:rect l="l" t="t" r="r" b="b"/>
              <a:pathLst>
                <a:path w="14014" h="16171" extrusionOk="0">
                  <a:moveTo>
                    <a:pt x="14013" y="12098"/>
                  </a:moveTo>
                  <a:lnTo>
                    <a:pt x="6992" y="16171"/>
                  </a:lnTo>
                  <a:lnTo>
                    <a:pt x="1" y="12098"/>
                  </a:lnTo>
                  <a:lnTo>
                    <a:pt x="1" y="4012"/>
                  </a:lnTo>
                  <a:lnTo>
                    <a:pt x="7022" y="0"/>
                  </a:lnTo>
                  <a:lnTo>
                    <a:pt x="14013" y="404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2"/>
            <p:cNvSpPr/>
            <p:nvPr/>
          </p:nvSpPr>
          <p:spPr>
            <a:xfrm>
              <a:off x="8988751" y="3347266"/>
              <a:ext cx="434452" cy="503396"/>
            </a:xfrm>
            <a:custGeom>
              <a:avLst/>
              <a:gdLst/>
              <a:ahLst/>
              <a:cxnLst/>
              <a:rect l="l" t="t" r="r" b="b"/>
              <a:pathLst>
                <a:path w="13983" h="16202" extrusionOk="0">
                  <a:moveTo>
                    <a:pt x="6991" y="1"/>
                  </a:moveTo>
                  <a:lnTo>
                    <a:pt x="0" y="4074"/>
                  </a:lnTo>
                  <a:lnTo>
                    <a:pt x="0" y="12129"/>
                  </a:lnTo>
                  <a:lnTo>
                    <a:pt x="6991" y="16202"/>
                  </a:lnTo>
                  <a:lnTo>
                    <a:pt x="13982" y="12129"/>
                  </a:lnTo>
                  <a:lnTo>
                    <a:pt x="13982" y="4074"/>
                  </a:lnTo>
                  <a:lnTo>
                    <a:pt x="6991"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2"/>
            <p:cNvSpPr/>
            <p:nvPr/>
          </p:nvSpPr>
          <p:spPr>
            <a:xfrm>
              <a:off x="8988751" y="2594595"/>
              <a:ext cx="434452" cy="501501"/>
            </a:xfrm>
            <a:custGeom>
              <a:avLst/>
              <a:gdLst/>
              <a:ahLst/>
              <a:cxnLst/>
              <a:rect l="l" t="t" r="r" b="b"/>
              <a:pathLst>
                <a:path w="13983" h="16141" extrusionOk="0">
                  <a:moveTo>
                    <a:pt x="13982" y="12128"/>
                  </a:moveTo>
                  <a:lnTo>
                    <a:pt x="6991" y="16140"/>
                  </a:lnTo>
                  <a:lnTo>
                    <a:pt x="0" y="12128"/>
                  </a:lnTo>
                  <a:lnTo>
                    <a:pt x="0" y="4013"/>
                  </a:lnTo>
                  <a:lnTo>
                    <a:pt x="6991" y="0"/>
                  </a:lnTo>
                  <a:lnTo>
                    <a:pt x="13982"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2"/>
            <p:cNvSpPr/>
            <p:nvPr/>
          </p:nvSpPr>
          <p:spPr>
            <a:xfrm>
              <a:off x="5724910"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6" name="Google Shape;2326;p32"/>
          <p:cNvGrpSpPr/>
          <p:nvPr/>
        </p:nvGrpSpPr>
        <p:grpSpPr>
          <a:xfrm rot="10800000" flipH="1">
            <a:off x="7015063" y="170986"/>
            <a:ext cx="1038857" cy="1038888"/>
            <a:chOff x="5881689" y="3300040"/>
            <a:chExt cx="1038857" cy="1038888"/>
          </a:xfrm>
        </p:grpSpPr>
        <p:sp>
          <p:nvSpPr>
            <p:cNvPr id="2327" name="Google Shape;2327;p32"/>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8" name="Google Shape;2328;p32"/>
            <p:cNvGrpSpPr/>
            <p:nvPr/>
          </p:nvGrpSpPr>
          <p:grpSpPr>
            <a:xfrm>
              <a:off x="5881689" y="3300040"/>
              <a:ext cx="1038857" cy="1038888"/>
              <a:chOff x="5881689" y="3300040"/>
              <a:chExt cx="1038857" cy="1038888"/>
            </a:xfrm>
          </p:grpSpPr>
          <p:sp>
            <p:nvSpPr>
              <p:cNvPr id="2329" name="Google Shape;2329;p32"/>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2"/>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2"/>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2"/>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2"/>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2"/>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2"/>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2"/>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2"/>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2"/>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2"/>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2"/>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2"/>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2"/>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2"/>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4" name="Google Shape;2344;p32"/>
          <p:cNvGrpSpPr/>
          <p:nvPr/>
        </p:nvGrpSpPr>
        <p:grpSpPr>
          <a:xfrm rot="10800000" flipH="1">
            <a:off x="7956216" y="-735213"/>
            <a:ext cx="1038857" cy="1039820"/>
            <a:chOff x="7203842" y="4586307"/>
            <a:chExt cx="1038857" cy="1039820"/>
          </a:xfrm>
        </p:grpSpPr>
        <p:sp>
          <p:nvSpPr>
            <p:cNvPr id="2345" name="Google Shape;2345;p32"/>
            <p:cNvSpPr/>
            <p:nvPr/>
          </p:nvSpPr>
          <p:spPr>
            <a:xfrm>
              <a:off x="7203842" y="5083054"/>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2"/>
            <p:cNvSpPr/>
            <p:nvPr/>
          </p:nvSpPr>
          <p:spPr>
            <a:xfrm>
              <a:off x="7366276" y="4917078"/>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2"/>
            <p:cNvSpPr/>
            <p:nvPr/>
          </p:nvSpPr>
          <p:spPr>
            <a:xfrm>
              <a:off x="7531537" y="4751816"/>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2"/>
            <p:cNvSpPr/>
            <p:nvPr/>
          </p:nvSpPr>
          <p:spPr>
            <a:xfrm>
              <a:off x="7699657" y="4586307"/>
              <a:ext cx="47226" cy="47257"/>
            </a:xfrm>
            <a:custGeom>
              <a:avLst/>
              <a:gdLst/>
              <a:ahLst/>
              <a:cxnLst/>
              <a:rect l="l" t="t" r="r" b="b"/>
              <a:pathLst>
                <a:path w="1520" h="1521" extrusionOk="0">
                  <a:moveTo>
                    <a:pt x="760" y="1"/>
                  </a:moveTo>
                  <a:cubicBezTo>
                    <a:pt x="335" y="1"/>
                    <a:pt x="0" y="335"/>
                    <a:pt x="0" y="761"/>
                  </a:cubicBezTo>
                  <a:cubicBezTo>
                    <a:pt x="0" y="1156"/>
                    <a:pt x="335" y="1520"/>
                    <a:pt x="760" y="1520"/>
                  </a:cubicBezTo>
                  <a:cubicBezTo>
                    <a:pt x="1186" y="1520"/>
                    <a:pt x="1520" y="115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2"/>
            <p:cNvSpPr/>
            <p:nvPr/>
          </p:nvSpPr>
          <p:spPr>
            <a:xfrm>
              <a:off x="7531537" y="5082339"/>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2"/>
            <p:cNvSpPr/>
            <p:nvPr/>
          </p:nvSpPr>
          <p:spPr>
            <a:xfrm>
              <a:off x="7696799" y="4917078"/>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2"/>
            <p:cNvSpPr/>
            <p:nvPr/>
          </p:nvSpPr>
          <p:spPr>
            <a:xfrm>
              <a:off x="7862091" y="4751816"/>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2"/>
            <p:cNvSpPr/>
            <p:nvPr/>
          </p:nvSpPr>
          <p:spPr>
            <a:xfrm>
              <a:off x="7696799" y="5247632"/>
              <a:ext cx="51980" cy="46543"/>
            </a:xfrm>
            <a:custGeom>
              <a:avLst/>
              <a:gdLst/>
              <a:ahLst/>
              <a:cxnLst/>
              <a:rect l="l" t="t" r="r" b="b"/>
              <a:pathLst>
                <a:path w="1673" h="1498" extrusionOk="0">
                  <a:moveTo>
                    <a:pt x="825" y="0"/>
                  </a:moveTo>
                  <a:cubicBezTo>
                    <a:pt x="632" y="0"/>
                    <a:pt x="442" y="69"/>
                    <a:pt x="305" y="205"/>
                  </a:cubicBezTo>
                  <a:cubicBezTo>
                    <a:pt x="1" y="509"/>
                    <a:pt x="1" y="965"/>
                    <a:pt x="305" y="1269"/>
                  </a:cubicBezTo>
                  <a:cubicBezTo>
                    <a:pt x="457" y="1421"/>
                    <a:pt x="647" y="1497"/>
                    <a:pt x="837" y="1497"/>
                  </a:cubicBezTo>
                  <a:cubicBezTo>
                    <a:pt x="1027" y="1497"/>
                    <a:pt x="1217" y="1421"/>
                    <a:pt x="1369" y="1269"/>
                  </a:cubicBezTo>
                  <a:cubicBezTo>
                    <a:pt x="1673" y="965"/>
                    <a:pt x="1673" y="509"/>
                    <a:pt x="1369" y="205"/>
                  </a:cubicBezTo>
                  <a:cubicBezTo>
                    <a:pt x="1217" y="69"/>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2"/>
            <p:cNvSpPr/>
            <p:nvPr/>
          </p:nvSpPr>
          <p:spPr>
            <a:xfrm>
              <a:off x="7862091" y="5082339"/>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2"/>
            <p:cNvSpPr/>
            <p:nvPr/>
          </p:nvSpPr>
          <p:spPr>
            <a:xfrm>
              <a:off x="8027352" y="4917078"/>
              <a:ext cx="51980" cy="46543"/>
            </a:xfrm>
            <a:custGeom>
              <a:avLst/>
              <a:gdLst/>
              <a:ahLst/>
              <a:cxnLst/>
              <a:rect l="l" t="t" r="r" b="b"/>
              <a:pathLst>
                <a:path w="1673"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2"/>
            <p:cNvSpPr/>
            <p:nvPr/>
          </p:nvSpPr>
          <p:spPr>
            <a:xfrm>
              <a:off x="7862091" y="5412893"/>
              <a:ext cx="51949" cy="46543"/>
            </a:xfrm>
            <a:custGeom>
              <a:avLst/>
              <a:gdLst/>
              <a:ahLst/>
              <a:cxnLst/>
              <a:rect l="l" t="t" r="r" b="b"/>
              <a:pathLst>
                <a:path w="1672" h="1498" extrusionOk="0">
                  <a:moveTo>
                    <a:pt x="836" y="0"/>
                  </a:moveTo>
                  <a:cubicBezTo>
                    <a:pt x="646" y="0"/>
                    <a:pt x="456" y="69"/>
                    <a:pt x="304" y="206"/>
                  </a:cubicBezTo>
                  <a:cubicBezTo>
                    <a:pt x="0" y="510"/>
                    <a:pt x="0" y="965"/>
                    <a:pt x="304" y="1269"/>
                  </a:cubicBezTo>
                  <a:cubicBezTo>
                    <a:pt x="456" y="1421"/>
                    <a:pt x="646" y="1497"/>
                    <a:pt x="836" y="1497"/>
                  </a:cubicBezTo>
                  <a:cubicBezTo>
                    <a:pt x="1026" y="1497"/>
                    <a:pt x="1216" y="1421"/>
                    <a:pt x="1368" y="1269"/>
                  </a:cubicBezTo>
                  <a:cubicBezTo>
                    <a:pt x="1672" y="965"/>
                    <a:pt x="1672" y="510"/>
                    <a:pt x="1368" y="206"/>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2"/>
            <p:cNvSpPr/>
            <p:nvPr/>
          </p:nvSpPr>
          <p:spPr>
            <a:xfrm>
              <a:off x="8027352" y="5247632"/>
              <a:ext cx="51980" cy="46543"/>
            </a:xfrm>
            <a:custGeom>
              <a:avLst/>
              <a:gdLst/>
              <a:ahLst/>
              <a:cxnLst/>
              <a:rect l="l" t="t" r="r" b="b"/>
              <a:pathLst>
                <a:path w="1673" h="1498" extrusionOk="0">
                  <a:moveTo>
                    <a:pt x="836" y="0"/>
                  </a:moveTo>
                  <a:cubicBezTo>
                    <a:pt x="646" y="0"/>
                    <a:pt x="456" y="69"/>
                    <a:pt x="304" y="205"/>
                  </a:cubicBezTo>
                  <a:cubicBezTo>
                    <a:pt x="0" y="509"/>
                    <a:pt x="0" y="965"/>
                    <a:pt x="304" y="1269"/>
                  </a:cubicBezTo>
                  <a:cubicBezTo>
                    <a:pt x="456" y="1421"/>
                    <a:pt x="646" y="1497"/>
                    <a:pt x="836" y="1497"/>
                  </a:cubicBezTo>
                  <a:cubicBezTo>
                    <a:pt x="1026" y="1497"/>
                    <a:pt x="1216" y="1421"/>
                    <a:pt x="1368" y="1269"/>
                  </a:cubicBezTo>
                  <a:cubicBezTo>
                    <a:pt x="1672" y="965"/>
                    <a:pt x="1672" y="509"/>
                    <a:pt x="1368" y="205"/>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2"/>
            <p:cNvSpPr/>
            <p:nvPr/>
          </p:nvSpPr>
          <p:spPr>
            <a:xfrm>
              <a:off x="8195441" y="5083054"/>
              <a:ext cx="47257" cy="47257"/>
            </a:xfrm>
            <a:custGeom>
              <a:avLst/>
              <a:gdLst/>
              <a:ahLst/>
              <a:cxnLst/>
              <a:rect l="l" t="t" r="r" b="b"/>
              <a:pathLst>
                <a:path w="1521" h="1521" extrusionOk="0">
                  <a:moveTo>
                    <a:pt x="761" y="1"/>
                  </a:moveTo>
                  <a:cubicBezTo>
                    <a:pt x="335" y="1"/>
                    <a:pt x="1" y="335"/>
                    <a:pt x="1" y="761"/>
                  </a:cubicBezTo>
                  <a:cubicBezTo>
                    <a:pt x="1" y="1186"/>
                    <a:pt x="335" y="1521"/>
                    <a:pt x="761" y="1521"/>
                  </a:cubicBezTo>
                  <a:cubicBezTo>
                    <a:pt x="1186" y="1521"/>
                    <a:pt x="1521" y="1186"/>
                    <a:pt x="1521" y="761"/>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2"/>
            <p:cNvSpPr/>
            <p:nvPr/>
          </p:nvSpPr>
          <p:spPr>
            <a:xfrm>
              <a:off x="7366276" y="5247849"/>
              <a:ext cx="51980" cy="46543"/>
            </a:xfrm>
            <a:custGeom>
              <a:avLst/>
              <a:gdLst/>
              <a:ahLst/>
              <a:cxnLst/>
              <a:rect l="l" t="t" r="r" b="b"/>
              <a:pathLst>
                <a:path w="1673" h="1498" extrusionOk="0">
                  <a:moveTo>
                    <a:pt x="836" y="1"/>
                  </a:moveTo>
                  <a:cubicBezTo>
                    <a:pt x="646" y="1"/>
                    <a:pt x="456" y="77"/>
                    <a:pt x="304" y="229"/>
                  </a:cubicBezTo>
                  <a:cubicBezTo>
                    <a:pt x="0" y="533"/>
                    <a:pt x="0" y="989"/>
                    <a:pt x="304" y="1293"/>
                  </a:cubicBezTo>
                  <a:cubicBezTo>
                    <a:pt x="441" y="1429"/>
                    <a:pt x="631" y="1498"/>
                    <a:pt x="825" y="1498"/>
                  </a:cubicBezTo>
                  <a:cubicBezTo>
                    <a:pt x="1019" y="1498"/>
                    <a:pt x="1216" y="1429"/>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2"/>
            <p:cNvSpPr/>
            <p:nvPr/>
          </p:nvSpPr>
          <p:spPr>
            <a:xfrm>
              <a:off x="7531537" y="5413141"/>
              <a:ext cx="51980" cy="47226"/>
            </a:xfrm>
            <a:custGeom>
              <a:avLst/>
              <a:gdLst/>
              <a:ahLst/>
              <a:cxnLst/>
              <a:rect l="l" t="t" r="r" b="b"/>
              <a:pathLst>
                <a:path w="1673" h="1520" extrusionOk="0">
                  <a:moveTo>
                    <a:pt x="837" y="0"/>
                  </a:moveTo>
                  <a:cubicBezTo>
                    <a:pt x="647" y="0"/>
                    <a:pt x="457" y="76"/>
                    <a:pt x="305" y="228"/>
                  </a:cubicBezTo>
                  <a:cubicBezTo>
                    <a:pt x="1" y="532"/>
                    <a:pt x="1" y="988"/>
                    <a:pt x="305" y="1292"/>
                  </a:cubicBezTo>
                  <a:cubicBezTo>
                    <a:pt x="441" y="1444"/>
                    <a:pt x="631" y="1520"/>
                    <a:pt x="825" y="1520"/>
                  </a:cubicBezTo>
                  <a:cubicBezTo>
                    <a:pt x="1019"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2"/>
            <p:cNvSpPr/>
            <p:nvPr/>
          </p:nvSpPr>
          <p:spPr>
            <a:xfrm>
              <a:off x="7699657" y="5578869"/>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numbers">
  <p:cSld name="BIG_NUMBER_1">
    <p:spTree>
      <p:nvGrpSpPr>
        <p:cNvPr id="1" name="Shape 2579"/>
        <p:cNvGrpSpPr/>
        <p:nvPr/>
      </p:nvGrpSpPr>
      <p:grpSpPr>
        <a:xfrm>
          <a:off x="0" y="0"/>
          <a:ext cx="0" cy="0"/>
          <a:chOff x="0" y="0"/>
          <a:chExt cx="0" cy="0"/>
        </a:xfrm>
      </p:grpSpPr>
      <p:sp>
        <p:nvSpPr>
          <p:cNvPr id="2580" name="Google Shape;2580;p34"/>
          <p:cNvSpPr txBox="1">
            <a:spLocks noGrp="1"/>
          </p:cNvSpPr>
          <p:nvPr>
            <p:ph type="title" hasCustomPrompt="1"/>
          </p:nvPr>
        </p:nvSpPr>
        <p:spPr>
          <a:xfrm>
            <a:off x="4242850" y="1030413"/>
            <a:ext cx="2450700" cy="783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sz="4000"/>
            </a:lvl1pPr>
            <a:lvl2pPr lvl="1" algn="r" rtl="0">
              <a:spcBef>
                <a:spcPts val="0"/>
              </a:spcBef>
              <a:spcAft>
                <a:spcPts val="0"/>
              </a:spcAft>
              <a:buSzPts val="4000"/>
              <a:buFont typeface="Catamaran Black"/>
              <a:buNone/>
              <a:defRPr sz="4000">
                <a:latin typeface="Catamaran Black"/>
                <a:ea typeface="Catamaran Black"/>
                <a:cs typeface="Catamaran Black"/>
                <a:sym typeface="Catamaran Black"/>
              </a:defRPr>
            </a:lvl2pPr>
            <a:lvl3pPr lvl="2" algn="r" rtl="0">
              <a:spcBef>
                <a:spcPts val="0"/>
              </a:spcBef>
              <a:spcAft>
                <a:spcPts val="0"/>
              </a:spcAft>
              <a:buSzPts val="4000"/>
              <a:buFont typeface="Catamaran Black"/>
              <a:buNone/>
              <a:defRPr sz="4000">
                <a:latin typeface="Catamaran Black"/>
                <a:ea typeface="Catamaran Black"/>
                <a:cs typeface="Catamaran Black"/>
                <a:sym typeface="Catamaran Black"/>
              </a:defRPr>
            </a:lvl3pPr>
            <a:lvl4pPr lvl="3" algn="r" rtl="0">
              <a:spcBef>
                <a:spcPts val="0"/>
              </a:spcBef>
              <a:spcAft>
                <a:spcPts val="0"/>
              </a:spcAft>
              <a:buSzPts val="4000"/>
              <a:buFont typeface="Catamaran Black"/>
              <a:buNone/>
              <a:defRPr sz="4000">
                <a:latin typeface="Catamaran Black"/>
                <a:ea typeface="Catamaran Black"/>
                <a:cs typeface="Catamaran Black"/>
                <a:sym typeface="Catamaran Black"/>
              </a:defRPr>
            </a:lvl4pPr>
            <a:lvl5pPr lvl="4" algn="r" rtl="0">
              <a:spcBef>
                <a:spcPts val="0"/>
              </a:spcBef>
              <a:spcAft>
                <a:spcPts val="0"/>
              </a:spcAft>
              <a:buSzPts val="4000"/>
              <a:buFont typeface="Catamaran Black"/>
              <a:buNone/>
              <a:defRPr sz="4000">
                <a:latin typeface="Catamaran Black"/>
                <a:ea typeface="Catamaran Black"/>
                <a:cs typeface="Catamaran Black"/>
                <a:sym typeface="Catamaran Black"/>
              </a:defRPr>
            </a:lvl5pPr>
            <a:lvl6pPr lvl="5" algn="r" rtl="0">
              <a:spcBef>
                <a:spcPts val="0"/>
              </a:spcBef>
              <a:spcAft>
                <a:spcPts val="0"/>
              </a:spcAft>
              <a:buSzPts val="4000"/>
              <a:buFont typeface="Catamaran Black"/>
              <a:buNone/>
              <a:defRPr sz="4000">
                <a:latin typeface="Catamaran Black"/>
                <a:ea typeface="Catamaran Black"/>
                <a:cs typeface="Catamaran Black"/>
                <a:sym typeface="Catamaran Black"/>
              </a:defRPr>
            </a:lvl6pPr>
            <a:lvl7pPr lvl="6" algn="r" rtl="0">
              <a:spcBef>
                <a:spcPts val="0"/>
              </a:spcBef>
              <a:spcAft>
                <a:spcPts val="0"/>
              </a:spcAft>
              <a:buSzPts val="4000"/>
              <a:buFont typeface="Catamaran Black"/>
              <a:buNone/>
              <a:defRPr sz="4000">
                <a:latin typeface="Catamaran Black"/>
                <a:ea typeface="Catamaran Black"/>
                <a:cs typeface="Catamaran Black"/>
                <a:sym typeface="Catamaran Black"/>
              </a:defRPr>
            </a:lvl7pPr>
            <a:lvl8pPr lvl="7" algn="r" rtl="0">
              <a:spcBef>
                <a:spcPts val="0"/>
              </a:spcBef>
              <a:spcAft>
                <a:spcPts val="0"/>
              </a:spcAft>
              <a:buSzPts val="4000"/>
              <a:buFont typeface="Catamaran Black"/>
              <a:buNone/>
              <a:defRPr sz="4000">
                <a:latin typeface="Catamaran Black"/>
                <a:ea typeface="Catamaran Black"/>
                <a:cs typeface="Catamaran Black"/>
                <a:sym typeface="Catamaran Black"/>
              </a:defRPr>
            </a:lvl8pPr>
            <a:lvl9pPr lvl="8" algn="r" rtl="0">
              <a:spcBef>
                <a:spcPts val="0"/>
              </a:spcBef>
              <a:spcAft>
                <a:spcPts val="0"/>
              </a:spcAft>
              <a:buSzPts val="4000"/>
              <a:buFont typeface="Catamaran Black"/>
              <a:buNone/>
              <a:defRPr sz="4000">
                <a:latin typeface="Catamaran Black"/>
                <a:ea typeface="Catamaran Black"/>
                <a:cs typeface="Catamaran Black"/>
                <a:sym typeface="Catamaran Black"/>
              </a:defRPr>
            </a:lvl9pPr>
          </a:lstStyle>
          <a:p>
            <a:r>
              <a:t>xx%</a:t>
            </a:r>
          </a:p>
        </p:txBody>
      </p:sp>
      <p:sp>
        <p:nvSpPr>
          <p:cNvPr id="2581" name="Google Shape;2581;p34"/>
          <p:cNvSpPr txBox="1">
            <a:spLocks noGrp="1"/>
          </p:cNvSpPr>
          <p:nvPr>
            <p:ph type="subTitle" idx="1"/>
          </p:nvPr>
        </p:nvSpPr>
        <p:spPr>
          <a:xfrm>
            <a:off x="4242621" y="1576438"/>
            <a:ext cx="3842400" cy="62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582" name="Google Shape;2582;p34"/>
          <p:cNvSpPr txBox="1">
            <a:spLocks noGrp="1"/>
          </p:cNvSpPr>
          <p:nvPr>
            <p:ph type="title" idx="2" hasCustomPrompt="1"/>
          </p:nvPr>
        </p:nvSpPr>
        <p:spPr>
          <a:xfrm>
            <a:off x="4245654" y="1985225"/>
            <a:ext cx="2450700" cy="783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sz="4000"/>
            </a:lvl1pPr>
            <a:lvl2pPr lvl="1" algn="r" rtl="0">
              <a:spcBef>
                <a:spcPts val="0"/>
              </a:spcBef>
              <a:spcAft>
                <a:spcPts val="0"/>
              </a:spcAft>
              <a:buSzPts val="4000"/>
              <a:buFont typeface="Catamaran Black"/>
              <a:buNone/>
              <a:defRPr sz="4000">
                <a:latin typeface="Catamaran Black"/>
                <a:ea typeface="Catamaran Black"/>
                <a:cs typeface="Catamaran Black"/>
                <a:sym typeface="Catamaran Black"/>
              </a:defRPr>
            </a:lvl2pPr>
            <a:lvl3pPr lvl="2" algn="r" rtl="0">
              <a:spcBef>
                <a:spcPts val="0"/>
              </a:spcBef>
              <a:spcAft>
                <a:spcPts val="0"/>
              </a:spcAft>
              <a:buSzPts val="4000"/>
              <a:buFont typeface="Catamaran Black"/>
              <a:buNone/>
              <a:defRPr sz="4000">
                <a:latin typeface="Catamaran Black"/>
                <a:ea typeface="Catamaran Black"/>
                <a:cs typeface="Catamaran Black"/>
                <a:sym typeface="Catamaran Black"/>
              </a:defRPr>
            </a:lvl3pPr>
            <a:lvl4pPr lvl="3" algn="r" rtl="0">
              <a:spcBef>
                <a:spcPts val="0"/>
              </a:spcBef>
              <a:spcAft>
                <a:spcPts val="0"/>
              </a:spcAft>
              <a:buSzPts val="4000"/>
              <a:buFont typeface="Catamaran Black"/>
              <a:buNone/>
              <a:defRPr sz="4000">
                <a:latin typeface="Catamaran Black"/>
                <a:ea typeface="Catamaran Black"/>
                <a:cs typeface="Catamaran Black"/>
                <a:sym typeface="Catamaran Black"/>
              </a:defRPr>
            </a:lvl4pPr>
            <a:lvl5pPr lvl="4" algn="r" rtl="0">
              <a:spcBef>
                <a:spcPts val="0"/>
              </a:spcBef>
              <a:spcAft>
                <a:spcPts val="0"/>
              </a:spcAft>
              <a:buSzPts val="4000"/>
              <a:buFont typeface="Catamaran Black"/>
              <a:buNone/>
              <a:defRPr sz="4000">
                <a:latin typeface="Catamaran Black"/>
                <a:ea typeface="Catamaran Black"/>
                <a:cs typeface="Catamaran Black"/>
                <a:sym typeface="Catamaran Black"/>
              </a:defRPr>
            </a:lvl5pPr>
            <a:lvl6pPr lvl="5" algn="r" rtl="0">
              <a:spcBef>
                <a:spcPts val="0"/>
              </a:spcBef>
              <a:spcAft>
                <a:spcPts val="0"/>
              </a:spcAft>
              <a:buSzPts val="4000"/>
              <a:buFont typeface="Catamaran Black"/>
              <a:buNone/>
              <a:defRPr sz="4000">
                <a:latin typeface="Catamaran Black"/>
                <a:ea typeface="Catamaran Black"/>
                <a:cs typeface="Catamaran Black"/>
                <a:sym typeface="Catamaran Black"/>
              </a:defRPr>
            </a:lvl6pPr>
            <a:lvl7pPr lvl="6" algn="r" rtl="0">
              <a:spcBef>
                <a:spcPts val="0"/>
              </a:spcBef>
              <a:spcAft>
                <a:spcPts val="0"/>
              </a:spcAft>
              <a:buSzPts val="4000"/>
              <a:buFont typeface="Catamaran Black"/>
              <a:buNone/>
              <a:defRPr sz="4000">
                <a:latin typeface="Catamaran Black"/>
                <a:ea typeface="Catamaran Black"/>
                <a:cs typeface="Catamaran Black"/>
                <a:sym typeface="Catamaran Black"/>
              </a:defRPr>
            </a:lvl7pPr>
            <a:lvl8pPr lvl="7" algn="r" rtl="0">
              <a:spcBef>
                <a:spcPts val="0"/>
              </a:spcBef>
              <a:spcAft>
                <a:spcPts val="0"/>
              </a:spcAft>
              <a:buSzPts val="4000"/>
              <a:buFont typeface="Catamaran Black"/>
              <a:buNone/>
              <a:defRPr sz="4000">
                <a:latin typeface="Catamaran Black"/>
                <a:ea typeface="Catamaran Black"/>
                <a:cs typeface="Catamaran Black"/>
                <a:sym typeface="Catamaran Black"/>
              </a:defRPr>
            </a:lvl8pPr>
            <a:lvl9pPr lvl="8" algn="r" rtl="0">
              <a:spcBef>
                <a:spcPts val="0"/>
              </a:spcBef>
              <a:spcAft>
                <a:spcPts val="0"/>
              </a:spcAft>
              <a:buSzPts val="4000"/>
              <a:buFont typeface="Catamaran Black"/>
              <a:buNone/>
              <a:defRPr sz="4000">
                <a:latin typeface="Catamaran Black"/>
                <a:ea typeface="Catamaran Black"/>
                <a:cs typeface="Catamaran Black"/>
                <a:sym typeface="Catamaran Black"/>
              </a:defRPr>
            </a:lvl9pPr>
          </a:lstStyle>
          <a:p>
            <a:r>
              <a:t>xx%</a:t>
            </a:r>
          </a:p>
        </p:txBody>
      </p:sp>
      <p:sp>
        <p:nvSpPr>
          <p:cNvPr id="2583" name="Google Shape;2583;p34"/>
          <p:cNvSpPr txBox="1">
            <a:spLocks noGrp="1"/>
          </p:cNvSpPr>
          <p:nvPr>
            <p:ph type="subTitle" idx="3"/>
          </p:nvPr>
        </p:nvSpPr>
        <p:spPr>
          <a:xfrm>
            <a:off x="4246259" y="2531250"/>
            <a:ext cx="3842400" cy="62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584" name="Google Shape;2584;p34"/>
          <p:cNvSpPr txBox="1">
            <a:spLocks noGrp="1"/>
          </p:cNvSpPr>
          <p:nvPr>
            <p:ph type="title" idx="4" hasCustomPrompt="1"/>
          </p:nvPr>
        </p:nvSpPr>
        <p:spPr>
          <a:xfrm>
            <a:off x="4248458" y="2940063"/>
            <a:ext cx="2450700" cy="783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sz="4000"/>
            </a:lvl1pPr>
            <a:lvl2pPr lvl="1" algn="r" rtl="0">
              <a:spcBef>
                <a:spcPts val="0"/>
              </a:spcBef>
              <a:spcAft>
                <a:spcPts val="0"/>
              </a:spcAft>
              <a:buSzPts val="4000"/>
              <a:buFont typeface="Catamaran Black"/>
              <a:buNone/>
              <a:defRPr sz="4000">
                <a:latin typeface="Catamaran Black"/>
                <a:ea typeface="Catamaran Black"/>
                <a:cs typeface="Catamaran Black"/>
                <a:sym typeface="Catamaran Black"/>
              </a:defRPr>
            </a:lvl2pPr>
            <a:lvl3pPr lvl="2" algn="r" rtl="0">
              <a:spcBef>
                <a:spcPts val="0"/>
              </a:spcBef>
              <a:spcAft>
                <a:spcPts val="0"/>
              </a:spcAft>
              <a:buSzPts val="4000"/>
              <a:buFont typeface="Catamaran Black"/>
              <a:buNone/>
              <a:defRPr sz="4000">
                <a:latin typeface="Catamaran Black"/>
                <a:ea typeface="Catamaran Black"/>
                <a:cs typeface="Catamaran Black"/>
                <a:sym typeface="Catamaran Black"/>
              </a:defRPr>
            </a:lvl3pPr>
            <a:lvl4pPr lvl="3" algn="r" rtl="0">
              <a:spcBef>
                <a:spcPts val="0"/>
              </a:spcBef>
              <a:spcAft>
                <a:spcPts val="0"/>
              </a:spcAft>
              <a:buSzPts val="4000"/>
              <a:buFont typeface="Catamaran Black"/>
              <a:buNone/>
              <a:defRPr sz="4000">
                <a:latin typeface="Catamaran Black"/>
                <a:ea typeface="Catamaran Black"/>
                <a:cs typeface="Catamaran Black"/>
                <a:sym typeface="Catamaran Black"/>
              </a:defRPr>
            </a:lvl4pPr>
            <a:lvl5pPr lvl="4" algn="r" rtl="0">
              <a:spcBef>
                <a:spcPts val="0"/>
              </a:spcBef>
              <a:spcAft>
                <a:spcPts val="0"/>
              </a:spcAft>
              <a:buSzPts val="4000"/>
              <a:buFont typeface="Catamaran Black"/>
              <a:buNone/>
              <a:defRPr sz="4000">
                <a:latin typeface="Catamaran Black"/>
                <a:ea typeface="Catamaran Black"/>
                <a:cs typeface="Catamaran Black"/>
                <a:sym typeface="Catamaran Black"/>
              </a:defRPr>
            </a:lvl5pPr>
            <a:lvl6pPr lvl="5" algn="r" rtl="0">
              <a:spcBef>
                <a:spcPts val="0"/>
              </a:spcBef>
              <a:spcAft>
                <a:spcPts val="0"/>
              </a:spcAft>
              <a:buSzPts val="4000"/>
              <a:buFont typeface="Catamaran Black"/>
              <a:buNone/>
              <a:defRPr sz="4000">
                <a:latin typeface="Catamaran Black"/>
                <a:ea typeface="Catamaran Black"/>
                <a:cs typeface="Catamaran Black"/>
                <a:sym typeface="Catamaran Black"/>
              </a:defRPr>
            </a:lvl6pPr>
            <a:lvl7pPr lvl="6" algn="r" rtl="0">
              <a:spcBef>
                <a:spcPts val="0"/>
              </a:spcBef>
              <a:spcAft>
                <a:spcPts val="0"/>
              </a:spcAft>
              <a:buSzPts val="4000"/>
              <a:buFont typeface="Catamaran Black"/>
              <a:buNone/>
              <a:defRPr sz="4000">
                <a:latin typeface="Catamaran Black"/>
                <a:ea typeface="Catamaran Black"/>
                <a:cs typeface="Catamaran Black"/>
                <a:sym typeface="Catamaran Black"/>
              </a:defRPr>
            </a:lvl7pPr>
            <a:lvl8pPr lvl="7" algn="r" rtl="0">
              <a:spcBef>
                <a:spcPts val="0"/>
              </a:spcBef>
              <a:spcAft>
                <a:spcPts val="0"/>
              </a:spcAft>
              <a:buSzPts val="4000"/>
              <a:buFont typeface="Catamaran Black"/>
              <a:buNone/>
              <a:defRPr sz="4000">
                <a:latin typeface="Catamaran Black"/>
                <a:ea typeface="Catamaran Black"/>
                <a:cs typeface="Catamaran Black"/>
                <a:sym typeface="Catamaran Black"/>
              </a:defRPr>
            </a:lvl8pPr>
            <a:lvl9pPr lvl="8" algn="r" rtl="0">
              <a:spcBef>
                <a:spcPts val="0"/>
              </a:spcBef>
              <a:spcAft>
                <a:spcPts val="0"/>
              </a:spcAft>
              <a:buSzPts val="4000"/>
              <a:buFont typeface="Catamaran Black"/>
              <a:buNone/>
              <a:defRPr sz="4000">
                <a:latin typeface="Catamaran Black"/>
                <a:ea typeface="Catamaran Black"/>
                <a:cs typeface="Catamaran Black"/>
                <a:sym typeface="Catamaran Black"/>
              </a:defRPr>
            </a:lvl9pPr>
          </a:lstStyle>
          <a:p>
            <a:r>
              <a:t>xx%</a:t>
            </a:r>
          </a:p>
        </p:txBody>
      </p:sp>
      <p:sp>
        <p:nvSpPr>
          <p:cNvPr id="2585" name="Google Shape;2585;p34"/>
          <p:cNvSpPr txBox="1">
            <a:spLocks noGrp="1"/>
          </p:cNvSpPr>
          <p:nvPr>
            <p:ph type="subTitle" idx="5"/>
          </p:nvPr>
        </p:nvSpPr>
        <p:spPr>
          <a:xfrm>
            <a:off x="4249898" y="3486088"/>
            <a:ext cx="3842400" cy="62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grpSp>
        <p:nvGrpSpPr>
          <p:cNvPr id="2586" name="Google Shape;2586;p34"/>
          <p:cNvGrpSpPr/>
          <p:nvPr/>
        </p:nvGrpSpPr>
        <p:grpSpPr>
          <a:xfrm flipH="1">
            <a:off x="-1638931" y="2044512"/>
            <a:ext cx="5893047" cy="4073184"/>
            <a:chOff x="3747367" y="1410331"/>
            <a:chExt cx="5893047" cy="4073184"/>
          </a:xfrm>
        </p:grpSpPr>
        <p:sp>
          <p:nvSpPr>
            <p:cNvPr id="2587" name="Google Shape;2587;p34"/>
            <p:cNvSpPr/>
            <p:nvPr/>
          </p:nvSpPr>
          <p:spPr>
            <a:xfrm>
              <a:off x="8336157" y="3724083"/>
              <a:ext cx="434452" cy="503396"/>
            </a:xfrm>
            <a:custGeom>
              <a:avLst/>
              <a:gdLst/>
              <a:ahLst/>
              <a:cxnLst/>
              <a:rect l="l" t="t" r="r" b="b"/>
              <a:pathLst>
                <a:path w="13983" h="16202" extrusionOk="0">
                  <a:moveTo>
                    <a:pt x="6992" y="1"/>
                  </a:moveTo>
                  <a:lnTo>
                    <a:pt x="1" y="4074"/>
                  </a:lnTo>
                  <a:lnTo>
                    <a:pt x="1" y="12128"/>
                  </a:lnTo>
                  <a:lnTo>
                    <a:pt x="6992" y="16201"/>
                  </a:lnTo>
                  <a:lnTo>
                    <a:pt x="13983" y="12159"/>
                  </a:lnTo>
                  <a:lnTo>
                    <a:pt x="13983" y="4074"/>
                  </a:lnTo>
                  <a:lnTo>
                    <a:pt x="699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4"/>
            <p:cNvSpPr/>
            <p:nvPr/>
          </p:nvSpPr>
          <p:spPr>
            <a:xfrm>
              <a:off x="8988751" y="3850631"/>
              <a:ext cx="434452" cy="501501"/>
            </a:xfrm>
            <a:custGeom>
              <a:avLst/>
              <a:gdLst/>
              <a:ahLst/>
              <a:cxnLst/>
              <a:rect l="l" t="t" r="r" b="b"/>
              <a:pathLst>
                <a:path w="13983" h="16141" extrusionOk="0">
                  <a:moveTo>
                    <a:pt x="0" y="12128"/>
                  </a:moveTo>
                  <a:lnTo>
                    <a:pt x="6991" y="16141"/>
                  </a:lnTo>
                  <a:lnTo>
                    <a:pt x="13982" y="12128"/>
                  </a:lnTo>
                  <a:lnTo>
                    <a:pt x="13982" y="4013"/>
                  </a:lnTo>
                  <a:lnTo>
                    <a:pt x="6991" y="1"/>
                  </a:lnTo>
                  <a:lnTo>
                    <a:pt x="0" y="401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4"/>
            <p:cNvSpPr/>
            <p:nvPr/>
          </p:nvSpPr>
          <p:spPr>
            <a:xfrm>
              <a:off x="7899872" y="4478649"/>
              <a:ext cx="436316" cy="501501"/>
            </a:xfrm>
            <a:custGeom>
              <a:avLst/>
              <a:gdLst/>
              <a:ahLst/>
              <a:cxnLst/>
              <a:rect l="l" t="t" r="r" b="b"/>
              <a:pathLst>
                <a:path w="14043" h="16141" extrusionOk="0">
                  <a:moveTo>
                    <a:pt x="14043" y="12128"/>
                  </a:moveTo>
                  <a:lnTo>
                    <a:pt x="6991" y="16141"/>
                  </a:lnTo>
                  <a:lnTo>
                    <a:pt x="0" y="12128"/>
                  </a:lnTo>
                  <a:lnTo>
                    <a:pt x="0" y="4013"/>
                  </a:lnTo>
                  <a:lnTo>
                    <a:pt x="7052" y="1"/>
                  </a:lnTo>
                  <a:lnTo>
                    <a:pt x="14043" y="401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4"/>
            <p:cNvSpPr/>
            <p:nvPr/>
          </p:nvSpPr>
          <p:spPr>
            <a:xfrm>
              <a:off x="7030068" y="4980119"/>
              <a:ext cx="434452" cy="503396"/>
            </a:xfrm>
            <a:custGeom>
              <a:avLst/>
              <a:gdLst/>
              <a:ahLst/>
              <a:cxnLst/>
              <a:rect l="l" t="t" r="r" b="b"/>
              <a:pathLst>
                <a:path w="13983" h="16202" extrusionOk="0">
                  <a:moveTo>
                    <a:pt x="6992" y="1"/>
                  </a:moveTo>
                  <a:lnTo>
                    <a:pt x="1" y="4074"/>
                  </a:lnTo>
                  <a:lnTo>
                    <a:pt x="1" y="12128"/>
                  </a:lnTo>
                  <a:lnTo>
                    <a:pt x="6992" y="16201"/>
                  </a:lnTo>
                  <a:lnTo>
                    <a:pt x="13983" y="12128"/>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4"/>
            <p:cNvSpPr/>
            <p:nvPr/>
          </p:nvSpPr>
          <p:spPr>
            <a:xfrm>
              <a:off x="9205962" y="4980119"/>
              <a:ext cx="434452" cy="503396"/>
            </a:xfrm>
            <a:custGeom>
              <a:avLst/>
              <a:gdLst/>
              <a:ahLst/>
              <a:cxnLst/>
              <a:rect l="l" t="t" r="r" b="b"/>
              <a:pathLst>
                <a:path w="13983" h="16202" extrusionOk="0">
                  <a:moveTo>
                    <a:pt x="6991" y="1"/>
                  </a:moveTo>
                  <a:lnTo>
                    <a:pt x="0" y="4074"/>
                  </a:lnTo>
                  <a:lnTo>
                    <a:pt x="0" y="12128"/>
                  </a:lnTo>
                  <a:lnTo>
                    <a:pt x="6991" y="16201"/>
                  </a:lnTo>
                  <a:lnTo>
                    <a:pt x="13982" y="12128"/>
                  </a:lnTo>
                  <a:lnTo>
                    <a:pt x="13982" y="4043"/>
                  </a:lnTo>
                  <a:lnTo>
                    <a:pt x="69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4"/>
            <p:cNvSpPr/>
            <p:nvPr/>
          </p:nvSpPr>
          <p:spPr>
            <a:xfrm>
              <a:off x="8770578" y="4980119"/>
              <a:ext cx="435415" cy="503396"/>
            </a:xfrm>
            <a:custGeom>
              <a:avLst/>
              <a:gdLst/>
              <a:ahLst/>
              <a:cxnLst/>
              <a:rect l="l" t="t" r="r" b="b"/>
              <a:pathLst>
                <a:path w="14014" h="16202" extrusionOk="0">
                  <a:moveTo>
                    <a:pt x="1" y="12128"/>
                  </a:moveTo>
                  <a:lnTo>
                    <a:pt x="7022" y="16201"/>
                  </a:lnTo>
                  <a:lnTo>
                    <a:pt x="14013" y="12128"/>
                  </a:lnTo>
                  <a:lnTo>
                    <a:pt x="14013" y="4043"/>
                  </a:lnTo>
                  <a:lnTo>
                    <a:pt x="699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4"/>
            <p:cNvSpPr/>
            <p:nvPr/>
          </p:nvSpPr>
          <p:spPr>
            <a:xfrm>
              <a:off x="8988751" y="4603302"/>
              <a:ext cx="434452" cy="502464"/>
            </a:xfrm>
            <a:custGeom>
              <a:avLst/>
              <a:gdLst/>
              <a:ahLst/>
              <a:cxnLst/>
              <a:rect l="l" t="t" r="r" b="b"/>
              <a:pathLst>
                <a:path w="13983" h="16172" extrusionOk="0">
                  <a:moveTo>
                    <a:pt x="0" y="12129"/>
                  </a:moveTo>
                  <a:lnTo>
                    <a:pt x="6991" y="16171"/>
                  </a:lnTo>
                  <a:lnTo>
                    <a:pt x="13982"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4"/>
            <p:cNvSpPr/>
            <p:nvPr/>
          </p:nvSpPr>
          <p:spPr>
            <a:xfrm>
              <a:off x="8553368" y="4603302"/>
              <a:ext cx="435415" cy="502464"/>
            </a:xfrm>
            <a:custGeom>
              <a:avLst/>
              <a:gdLst/>
              <a:ahLst/>
              <a:cxnLst/>
              <a:rect l="l" t="t" r="r" b="b"/>
              <a:pathLst>
                <a:path w="14014" h="16172" extrusionOk="0">
                  <a:moveTo>
                    <a:pt x="6992" y="1"/>
                  </a:moveTo>
                  <a:lnTo>
                    <a:pt x="1" y="4043"/>
                  </a:lnTo>
                  <a:lnTo>
                    <a:pt x="1" y="12129"/>
                  </a:lnTo>
                  <a:lnTo>
                    <a:pt x="6992" y="16171"/>
                  </a:lnTo>
                  <a:lnTo>
                    <a:pt x="14013" y="12129"/>
                  </a:lnTo>
                  <a:lnTo>
                    <a:pt x="13983" y="4043"/>
                  </a:lnTo>
                  <a:lnTo>
                    <a:pt x="699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4"/>
            <p:cNvSpPr/>
            <p:nvPr/>
          </p:nvSpPr>
          <p:spPr>
            <a:xfrm>
              <a:off x="8117083" y="4603302"/>
              <a:ext cx="436316" cy="502464"/>
            </a:xfrm>
            <a:custGeom>
              <a:avLst/>
              <a:gdLst/>
              <a:ahLst/>
              <a:cxnLst/>
              <a:rect l="l" t="t" r="r" b="b"/>
              <a:pathLst>
                <a:path w="14043" h="16172" extrusionOk="0">
                  <a:moveTo>
                    <a:pt x="0" y="12129"/>
                  </a:moveTo>
                  <a:lnTo>
                    <a:pt x="7052" y="16171"/>
                  </a:lnTo>
                  <a:lnTo>
                    <a:pt x="14043" y="12129"/>
                  </a:lnTo>
                  <a:lnTo>
                    <a:pt x="14043" y="4043"/>
                  </a:lnTo>
                  <a:lnTo>
                    <a:pt x="7052" y="1"/>
                  </a:lnTo>
                  <a:lnTo>
                    <a:pt x="0" y="404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4"/>
            <p:cNvSpPr/>
            <p:nvPr/>
          </p:nvSpPr>
          <p:spPr>
            <a:xfrm>
              <a:off x="7899872" y="4980119"/>
              <a:ext cx="436316" cy="503396"/>
            </a:xfrm>
            <a:custGeom>
              <a:avLst/>
              <a:gdLst/>
              <a:ahLst/>
              <a:cxnLst/>
              <a:rect l="l" t="t" r="r" b="b"/>
              <a:pathLst>
                <a:path w="14043" h="16202" extrusionOk="0">
                  <a:moveTo>
                    <a:pt x="0" y="12128"/>
                  </a:moveTo>
                  <a:lnTo>
                    <a:pt x="7052" y="16201"/>
                  </a:lnTo>
                  <a:lnTo>
                    <a:pt x="14043" y="12128"/>
                  </a:lnTo>
                  <a:lnTo>
                    <a:pt x="14043" y="4043"/>
                  </a:lnTo>
                  <a:lnTo>
                    <a:pt x="6991" y="1"/>
                  </a:lnTo>
                  <a:lnTo>
                    <a:pt x="0" y="4074"/>
                  </a:lnTo>
                  <a:close/>
                </a:path>
              </a:pathLst>
            </a:custGeom>
            <a:solidFill>
              <a:srgbClr val="55B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4"/>
            <p:cNvSpPr/>
            <p:nvPr/>
          </p:nvSpPr>
          <p:spPr>
            <a:xfrm>
              <a:off x="7464488" y="4980119"/>
              <a:ext cx="435415" cy="503396"/>
            </a:xfrm>
            <a:custGeom>
              <a:avLst/>
              <a:gdLst/>
              <a:ahLst/>
              <a:cxnLst/>
              <a:rect l="l" t="t" r="r" b="b"/>
              <a:pathLst>
                <a:path w="14014" h="16202" extrusionOk="0">
                  <a:moveTo>
                    <a:pt x="31" y="12128"/>
                  </a:moveTo>
                  <a:lnTo>
                    <a:pt x="7022" y="16201"/>
                  </a:lnTo>
                  <a:lnTo>
                    <a:pt x="14013" y="12128"/>
                  </a:lnTo>
                  <a:lnTo>
                    <a:pt x="14013" y="4043"/>
                  </a:lnTo>
                  <a:lnTo>
                    <a:pt x="7022" y="1"/>
                  </a:lnTo>
                  <a:lnTo>
                    <a:pt x="1" y="407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4"/>
            <p:cNvSpPr/>
            <p:nvPr/>
          </p:nvSpPr>
          <p:spPr>
            <a:xfrm>
              <a:off x="6160294" y="4977046"/>
              <a:ext cx="434452" cy="503396"/>
            </a:xfrm>
            <a:custGeom>
              <a:avLst/>
              <a:gdLst/>
              <a:ahLst/>
              <a:cxnLst/>
              <a:rect l="l" t="t" r="r" b="b"/>
              <a:pathLst>
                <a:path w="13983" h="16202" extrusionOk="0">
                  <a:moveTo>
                    <a:pt x="0" y="12128"/>
                  </a:moveTo>
                  <a:lnTo>
                    <a:pt x="6991" y="16201"/>
                  </a:lnTo>
                  <a:lnTo>
                    <a:pt x="13982" y="12128"/>
                  </a:lnTo>
                  <a:lnTo>
                    <a:pt x="13982" y="4043"/>
                  </a:lnTo>
                  <a:lnTo>
                    <a:pt x="6991" y="1"/>
                  </a:lnTo>
                  <a:lnTo>
                    <a:pt x="0" y="40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4"/>
            <p:cNvSpPr/>
            <p:nvPr/>
          </p:nvSpPr>
          <p:spPr>
            <a:xfrm>
              <a:off x="6377504" y="4603302"/>
              <a:ext cx="435384" cy="502464"/>
            </a:xfrm>
            <a:custGeom>
              <a:avLst/>
              <a:gdLst/>
              <a:ahLst/>
              <a:cxnLst/>
              <a:rect l="l" t="t" r="r" b="b"/>
              <a:pathLst>
                <a:path w="14013" h="16172" extrusionOk="0">
                  <a:moveTo>
                    <a:pt x="0" y="12129"/>
                  </a:moveTo>
                  <a:lnTo>
                    <a:pt x="6991" y="16171"/>
                  </a:lnTo>
                  <a:lnTo>
                    <a:pt x="14013" y="12129"/>
                  </a:lnTo>
                  <a:lnTo>
                    <a:pt x="13982" y="4043"/>
                  </a:lnTo>
                  <a:lnTo>
                    <a:pt x="6991" y="1"/>
                  </a:lnTo>
                  <a:lnTo>
                    <a:pt x="0"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4"/>
            <p:cNvSpPr/>
            <p:nvPr/>
          </p:nvSpPr>
          <p:spPr>
            <a:xfrm>
              <a:off x="5942120" y="4603302"/>
              <a:ext cx="435415" cy="502464"/>
            </a:xfrm>
            <a:custGeom>
              <a:avLst/>
              <a:gdLst/>
              <a:ahLst/>
              <a:cxnLst/>
              <a:rect l="l" t="t" r="r" b="b"/>
              <a:pathLst>
                <a:path w="14014" h="16172" extrusionOk="0">
                  <a:moveTo>
                    <a:pt x="31" y="12129"/>
                  </a:moveTo>
                  <a:lnTo>
                    <a:pt x="7022" y="16171"/>
                  </a:lnTo>
                  <a:lnTo>
                    <a:pt x="14013" y="12129"/>
                  </a:lnTo>
                  <a:lnTo>
                    <a:pt x="14013" y="4043"/>
                  </a:lnTo>
                  <a:lnTo>
                    <a:pt x="7022" y="1"/>
                  </a:lnTo>
                  <a:lnTo>
                    <a:pt x="1"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4"/>
            <p:cNvSpPr/>
            <p:nvPr/>
          </p:nvSpPr>
          <p:spPr>
            <a:xfrm>
              <a:off x="5507700" y="4603302"/>
              <a:ext cx="434452" cy="502464"/>
            </a:xfrm>
            <a:custGeom>
              <a:avLst/>
              <a:gdLst/>
              <a:ahLst/>
              <a:cxnLst/>
              <a:rect l="l" t="t" r="r" b="b"/>
              <a:pathLst>
                <a:path w="13983" h="16172" extrusionOk="0">
                  <a:moveTo>
                    <a:pt x="6992" y="1"/>
                  </a:moveTo>
                  <a:lnTo>
                    <a:pt x="1" y="4043"/>
                  </a:lnTo>
                  <a:lnTo>
                    <a:pt x="1" y="12129"/>
                  </a:lnTo>
                  <a:lnTo>
                    <a:pt x="6992" y="16171"/>
                  </a:lnTo>
                  <a:lnTo>
                    <a:pt x="13983" y="12129"/>
                  </a:lnTo>
                  <a:lnTo>
                    <a:pt x="13983" y="404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4"/>
            <p:cNvSpPr/>
            <p:nvPr/>
          </p:nvSpPr>
          <p:spPr>
            <a:xfrm>
              <a:off x="5290489" y="4980119"/>
              <a:ext cx="434452" cy="503396"/>
            </a:xfrm>
            <a:custGeom>
              <a:avLst/>
              <a:gdLst/>
              <a:ahLst/>
              <a:cxnLst/>
              <a:rect l="l" t="t" r="r" b="b"/>
              <a:pathLst>
                <a:path w="13983" h="16202" extrusionOk="0">
                  <a:moveTo>
                    <a:pt x="1" y="12128"/>
                  </a:moveTo>
                  <a:lnTo>
                    <a:pt x="6992" y="16201"/>
                  </a:lnTo>
                  <a:lnTo>
                    <a:pt x="13983" y="12128"/>
                  </a:lnTo>
                  <a:lnTo>
                    <a:pt x="13983" y="4043"/>
                  </a:lnTo>
                  <a:lnTo>
                    <a:pt x="6992" y="1"/>
                  </a:lnTo>
                  <a:lnTo>
                    <a:pt x="1" y="407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4"/>
            <p:cNvSpPr/>
            <p:nvPr/>
          </p:nvSpPr>
          <p:spPr>
            <a:xfrm>
              <a:off x="8770578" y="4227448"/>
              <a:ext cx="435415" cy="501501"/>
            </a:xfrm>
            <a:custGeom>
              <a:avLst/>
              <a:gdLst/>
              <a:ahLst/>
              <a:cxnLst/>
              <a:rect l="l" t="t" r="r" b="b"/>
              <a:pathLst>
                <a:path w="14014" h="16141" extrusionOk="0">
                  <a:moveTo>
                    <a:pt x="1" y="12098"/>
                  </a:moveTo>
                  <a:lnTo>
                    <a:pt x="7022" y="16140"/>
                  </a:lnTo>
                  <a:lnTo>
                    <a:pt x="14013" y="12098"/>
                  </a:lnTo>
                  <a:lnTo>
                    <a:pt x="14013" y="4013"/>
                  </a:lnTo>
                  <a:lnTo>
                    <a:pt x="6992" y="0"/>
                  </a:lnTo>
                  <a:lnTo>
                    <a:pt x="1"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4"/>
            <p:cNvSpPr/>
            <p:nvPr/>
          </p:nvSpPr>
          <p:spPr>
            <a:xfrm>
              <a:off x="8553368" y="3850631"/>
              <a:ext cx="435415" cy="501501"/>
            </a:xfrm>
            <a:custGeom>
              <a:avLst/>
              <a:gdLst/>
              <a:ahLst/>
              <a:cxnLst/>
              <a:rect l="l" t="t" r="r" b="b"/>
              <a:pathLst>
                <a:path w="14014" h="16141" extrusionOk="0">
                  <a:moveTo>
                    <a:pt x="1" y="12128"/>
                  </a:moveTo>
                  <a:lnTo>
                    <a:pt x="6992" y="16141"/>
                  </a:lnTo>
                  <a:lnTo>
                    <a:pt x="14013" y="12128"/>
                  </a:lnTo>
                  <a:lnTo>
                    <a:pt x="13983" y="4013"/>
                  </a:lnTo>
                  <a:lnTo>
                    <a:pt x="6992" y="1"/>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4"/>
            <p:cNvSpPr/>
            <p:nvPr/>
          </p:nvSpPr>
          <p:spPr>
            <a:xfrm>
              <a:off x="7899872" y="4227448"/>
              <a:ext cx="436316" cy="501501"/>
            </a:xfrm>
            <a:custGeom>
              <a:avLst/>
              <a:gdLst/>
              <a:ahLst/>
              <a:cxnLst/>
              <a:rect l="l" t="t" r="r" b="b"/>
              <a:pathLst>
                <a:path w="14043" h="16141" extrusionOk="0">
                  <a:moveTo>
                    <a:pt x="6991" y="0"/>
                  </a:moveTo>
                  <a:lnTo>
                    <a:pt x="0" y="4013"/>
                  </a:lnTo>
                  <a:lnTo>
                    <a:pt x="0" y="12098"/>
                  </a:lnTo>
                  <a:lnTo>
                    <a:pt x="7052" y="16140"/>
                  </a:lnTo>
                  <a:lnTo>
                    <a:pt x="14043" y="12098"/>
                  </a:lnTo>
                  <a:lnTo>
                    <a:pt x="14043" y="4013"/>
                  </a:lnTo>
                  <a:lnTo>
                    <a:pt x="6991"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4"/>
            <p:cNvSpPr/>
            <p:nvPr/>
          </p:nvSpPr>
          <p:spPr>
            <a:xfrm>
              <a:off x="7464488" y="42274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4"/>
            <p:cNvSpPr/>
            <p:nvPr/>
          </p:nvSpPr>
          <p:spPr>
            <a:xfrm>
              <a:off x="6812857" y="38506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4"/>
            <p:cNvSpPr/>
            <p:nvPr/>
          </p:nvSpPr>
          <p:spPr>
            <a:xfrm>
              <a:off x="6594715" y="4228984"/>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4"/>
            <p:cNvSpPr/>
            <p:nvPr/>
          </p:nvSpPr>
          <p:spPr>
            <a:xfrm>
              <a:off x="5290489" y="42274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4"/>
            <p:cNvSpPr/>
            <p:nvPr/>
          </p:nvSpPr>
          <p:spPr>
            <a:xfrm>
              <a:off x="8770578" y="3473814"/>
              <a:ext cx="435415" cy="501501"/>
            </a:xfrm>
            <a:custGeom>
              <a:avLst/>
              <a:gdLst/>
              <a:ahLst/>
              <a:cxnLst/>
              <a:rect l="l" t="t" r="r" b="b"/>
              <a:pathLst>
                <a:path w="14014" h="16141" extrusionOk="0">
                  <a:moveTo>
                    <a:pt x="1" y="12129"/>
                  </a:moveTo>
                  <a:lnTo>
                    <a:pt x="7022" y="16141"/>
                  </a:lnTo>
                  <a:lnTo>
                    <a:pt x="14013" y="12129"/>
                  </a:lnTo>
                  <a:lnTo>
                    <a:pt x="14013" y="4043"/>
                  </a:lnTo>
                  <a:lnTo>
                    <a:pt x="6992" y="1"/>
                  </a:lnTo>
                  <a:lnTo>
                    <a:pt x="1" y="404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4"/>
            <p:cNvSpPr/>
            <p:nvPr/>
          </p:nvSpPr>
          <p:spPr>
            <a:xfrm>
              <a:off x="8988751" y="3096065"/>
              <a:ext cx="434452" cy="503396"/>
            </a:xfrm>
            <a:custGeom>
              <a:avLst/>
              <a:gdLst/>
              <a:ahLst/>
              <a:cxnLst/>
              <a:rect l="l" t="t" r="r" b="b"/>
              <a:pathLst>
                <a:path w="13983" h="16202" extrusionOk="0">
                  <a:moveTo>
                    <a:pt x="0" y="12159"/>
                  </a:moveTo>
                  <a:lnTo>
                    <a:pt x="6991" y="16201"/>
                  </a:lnTo>
                  <a:lnTo>
                    <a:pt x="13982" y="12128"/>
                  </a:lnTo>
                  <a:lnTo>
                    <a:pt x="13982" y="4073"/>
                  </a:lnTo>
                  <a:lnTo>
                    <a:pt x="6991" y="0"/>
                  </a:lnTo>
                  <a:lnTo>
                    <a:pt x="0" y="407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4"/>
            <p:cNvSpPr/>
            <p:nvPr/>
          </p:nvSpPr>
          <p:spPr>
            <a:xfrm>
              <a:off x="8117083" y="3096065"/>
              <a:ext cx="436316" cy="503396"/>
            </a:xfrm>
            <a:custGeom>
              <a:avLst/>
              <a:gdLst/>
              <a:ahLst/>
              <a:cxnLst/>
              <a:rect l="l" t="t" r="r" b="b"/>
              <a:pathLst>
                <a:path w="14043" h="16202" extrusionOk="0">
                  <a:moveTo>
                    <a:pt x="0" y="12159"/>
                  </a:moveTo>
                  <a:lnTo>
                    <a:pt x="7052" y="16201"/>
                  </a:lnTo>
                  <a:lnTo>
                    <a:pt x="14043" y="12128"/>
                  </a:lnTo>
                  <a:lnTo>
                    <a:pt x="14043" y="4073"/>
                  </a:lnTo>
                  <a:lnTo>
                    <a:pt x="7052" y="0"/>
                  </a:lnTo>
                  <a:lnTo>
                    <a:pt x="0" y="407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4"/>
            <p:cNvSpPr/>
            <p:nvPr/>
          </p:nvSpPr>
          <p:spPr>
            <a:xfrm>
              <a:off x="7899872" y="3473814"/>
              <a:ext cx="436316" cy="501501"/>
            </a:xfrm>
            <a:custGeom>
              <a:avLst/>
              <a:gdLst/>
              <a:ahLst/>
              <a:cxnLst/>
              <a:rect l="l" t="t" r="r" b="b"/>
              <a:pathLst>
                <a:path w="14043" h="16141" extrusionOk="0">
                  <a:moveTo>
                    <a:pt x="0" y="12129"/>
                  </a:moveTo>
                  <a:lnTo>
                    <a:pt x="7052" y="16141"/>
                  </a:lnTo>
                  <a:lnTo>
                    <a:pt x="14043" y="12129"/>
                  </a:lnTo>
                  <a:lnTo>
                    <a:pt x="14043" y="4043"/>
                  </a:lnTo>
                  <a:lnTo>
                    <a:pt x="6991" y="1"/>
                  </a:lnTo>
                  <a:lnTo>
                    <a:pt x="0"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4"/>
            <p:cNvSpPr/>
            <p:nvPr/>
          </p:nvSpPr>
          <p:spPr>
            <a:xfrm>
              <a:off x="7464488" y="3473814"/>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4"/>
            <p:cNvSpPr/>
            <p:nvPr/>
          </p:nvSpPr>
          <p:spPr>
            <a:xfrm>
              <a:off x="7030068" y="3473814"/>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4"/>
            <p:cNvSpPr/>
            <p:nvPr/>
          </p:nvSpPr>
          <p:spPr>
            <a:xfrm>
              <a:off x="7247278" y="3096065"/>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4"/>
            <p:cNvSpPr/>
            <p:nvPr/>
          </p:nvSpPr>
          <p:spPr>
            <a:xfrm>
              <a:off x="9205962" y="2719248"/>
              <a:ext cx="434452" cy="503396"/>
            </a:xfrm>
            <a:custGeom>
              <a:avLst/>
              <a:gdLst/>
              <a:ahLst/>
              <a:cxnLst/>
              <a:rect l="l" t="t" r="r" b="b"/>
              <a:pathLst>
                <a:path w="13983" h="16202" extrusionOk="0">
                  <a:moveTo>
                    <a:pt x="6991" y="1"/>
                  </a:moveTo>
                  <a:lnTo>
                    <a:pt x="0" y="4074"/>
                  </a:lnTo>
                  <a:lnTo>
                    <a:pt x="0" y="12159"/>
                  </a:lnTo>
                  <a:lnTo>
                    <a:pt x="6991" y="16201"/>
                  </a:lnTo>
                  <a:lnTo>
                    <a:pt x="13982" y="12128"/>
                  </a:lnTo>
                  <a:lnTo>
                    <a:pt x="13982" y="4074"/>
                  </a:lnTo>
                  <a:lnTo>
                    <a:pt x="699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4"/>
            <p:cNvSpPr/>
            <p:nvPr/>
          </p:nvSpPr>
          <p:spPr>
            <a:xfrm>
              <a:off x="8770578" y="2719248"/>
              <a:ext cx="435415" cy="503396"/>
            </a:xfrm>
            <a:custGeom>
              <a:avLst/>
              <a:gdLst/>
              <a:ahLst/>
              <a:cxnLst/>
              <a:rect l="l" t="t" r="r" b="b"/>
              <a:pathLst>
                <a:path w="14014" h="16202" extrusionOk="0">
                  <a:moveTo>
                    <a:pt x="1" y="12159"/>
                  </a:moveTo>
                  <a:lnTo>
                    <a:pt x="7022" y="16201"/>
                  </a:lnTo>
                  <a:lnTo>
                    <a:pt x="14013" y="12128"/>
                  </a:lnTo>
                  <a:lnTo>
                    <a:pt x="14013" y="4074"/>
                  </a:lnTo>
                  <a:lnTo>
                    <a:pt x="6992" y="1"/>
                  </a:lnTo>
                  <a:lnTo>
                    <a:pt x="1" y="4074"/>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4"/>
            <p:cNvSpPr/>
            <p:nvPr/>
          </p:nvSpPr>
          <p:spPr>
            <a:xfrm>
              <a:off x="5071384" y="4855466"/>
              <a:ext cx="436347" cy="501501"/>
            </a:xfrm>
            <a:custGeom>
              <a:avLst/>
              <a:gdLst/>
              <a:ahLst/>
              <a:cxnLst/>
              <a:rect l="l" t="t" r="r" b="b"/>
              <a:pathLst>
                <a:path w="14044" h="16141" extrusionOk="0">
                  <a:moveTo>
                    <a:pt x="7053" y="0"/>
                  </a:moveTo>
                  <a:lnTo>
                    <a:pt x="1" y="4013"/>
                  </a:lnTo>
                  <a:lnTo>
                    <a:pt x="1" y="12098"/>
                  </a:lnTo>
                  <a:lnTo>
                    <a:pt x="6992" y="16140"/>
                  </a:lnTo>
                  <a:lnTo>
                    <a:pt x="14044" y="12098"/>
                  </a:lnTo>
                  <a:lnTo>
                    <a:pt x="14044" y="4013"/>
                  </a:lnTo>
                  <a:lnTo>
                    <a:pt x="7053"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4"/>
            <p:cNvSpPr/>
            <p:nvPr/>
          </p:nvSpPr>
          <p:spPr>
            <a:xfrm>
              <a:off x="3747367" y="4855466"/>
              <a:ext cx="434452" cy="501501"/>
            </a:xfrm>
            <a:custGeom>
              <a:avLst/>
              <a:gdLst/>
              <a:ahLst/>
              <a:cxnLst/>
              <a:rect l="l" t="t" r="r" b="b"/>
              <a:pathLst>
                <a:path w="13983" h="16141" extrusionOk="0">
                  <a:moveTo>
                    <a:pt x="6991" y="0"/>
                  </a:moveTo>
                  <a:lnTo>
                    <a:pt x="0" y="4013"/>
                  </a:lnTo>
                  <a:lnTo>
                    <a:pt x="0" y="12098"/>
                  </a:lnTo>
                  <a:lnTo>
                    <a:pt x="6991" y="16140"/>
                  </a:lnTo>
                  <a:lnTo>
                    <a:pt x="13982" y="12098"/>
                  </a:lnTo>
                  <a:lnTo>
                    <a:pt x="13982" y="4013"/>
                  </a:lnTo>
                  <a:lnTo>
                    <a:pt x="6991" y="0"/>
                  </a:lnTo>
                  <a:close/>
                </a:path>
              </a:pathLst>
            </a:custGeom>
            <a:solidFill>
              <a:srgbClr val="FFFFFF">
                <a:alpha val="3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4"/>
            <p:cNvSpPr/>
            <p:nvPr/>
          </p:nvSpPr>
          <p:spPr>
            <a:xfrm>
              <a:off x="8553368" y="1410331"/>
              <a:ext cx="435415" cy="501501"/>
            </a:xfrm>
            <a:custGeom>
              <a:avLst/>
              <a:gdLst/>
              <a:ahLst/>
              <a:cxnLst/>
              <a:rect l="l" t="t" r="r" b="b"/>
              <a:pathLst>
                <a:path w="14014" h="16141" extrusionOk="0">
                  <a:moveTo>
                    <a:pt x="6992" y="0"/>
                  </a:moveTo>
                  <a:lnTo>
                    <a:pt x="1" y="4043"/>
                  </a:lnTo>
                  <a:lnTo>
                    <a:pt x="1" y="12128"/>
                  </a:lnTo>
                  <a:lnTo>
                    <a:pt x="6992" y="16140"/>
                  </a:lnTo>
                  <a:lnTo>
                    <a:pt x="13983" y="12128"/>
                  </a:lnTo>
                  <a:lnTo>
                    <a:pt x="14013" y="4043"/>
                  </a:lnTo>
                  <a:lnTo>
                    <a:pt x="6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4"/>
            <p:cNvSpPr/>
            <p:nvPr/>
          </p:nvSpPr>
          <p:spPr>
            <a:xfrm>
              <a:off x="5507700"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4"/>
            <p:cNvSpPr/>
            <p:nvPr/>
          </p:nvSpPr>
          <p:spPr>
            <a:xfrm>
              <a:off x="5290489"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624" name="Google Shape;2624;p34"/>
            <p:cNvSpPr/>
            <p:nvPr/>
          </p:nvSpPr>
          <p:spPr>
            <a:xfrm>
              <a:off x="6160294" y="3677820"/>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4"/>
            <p:cNvSpPr/>
            <p:nvPr/>
          </p:nvSpPr>
          <p:spPr>
            <a:xfrm>
              <a:off x="6160294" y="4478649"/>
              <a:ext cx="434452" cy="501501"/>
            </a:xfrm>
            <a:custGeom>
              <a:avLst/>
              <a:gdLst/>
              <a:ahLst/>
              <a:cxnLst/>
              <a:rect l="l" t="t" r="r" b="b"/>
              <a:pathLst>
                <a:path w="13983" h="16141" extrusionOk="0">
                  <a:moveTo>
                    <a:pt x="13982" y="12128"/>
                  </a:moveTo>
                  <a:lnTo>
                    <a:pt x="6991" y="16141"/>
                  </a:lnTo>
                  <a:lnTo>
                    <a:pt x="0" y="12128"/>
                  </a:lnTo>
                  <a:lnTo>
                    <a:pt x="0" y="4013"/>
                  </a:lnTo>
                  <a:lnTo>
                    <a:pt x="6991" y="1"/>
                  </a:lnTo>
                  <a:lnTo>
                    <a:pt x="13982" y="401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4"/>
            <p:cNvSpPr/>
            <p:nvPr/>
          </p:nvSpPr>
          <p:spPr>
            <a:xfrm>
              <a:off x="5724910" y="3427551"/>
              <a:ext cx="435415" cy="502433"/>
            </a:xfrm>
            <a:custGeom>
              <a:avLst/>
              <a:gdLst/>
              <a:ahLst/>
              <a:cxnLst/>
              <a:rect l="l" t="t" r="r" b="b"/>
              <a:pathLst>
                <a:path w="14014" h="16171" extrusionOk="0">
                  <a:moveTo>
                    <a:pt x="14013" y="12128"/>
                  </a:moveTo>
                  <a:lnTo>
                    <a:pt x="6992" y="16171"/>
                  </a:lnTo>
                  <a:lnTo>
                    <a:pt x="1" y="12128"/>
                  </a:lnTo>
                  <a:lnTo>
                    <a:pt x="1" y="4043"/>
                  </a:lnTo>
                  <a:lnTo>
                    <a:pt x="7022" y="0"/>
                  </a:lnTo>
                  <a:lnTo>
                    <a:pt x="14013"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4"/>
            <p:cNvSpPr/>
            <p:nvPr/>
          </p:nvSpPr>
          <p:spPr>
            <a:xfrm>
              <a:off x="4418821" y="4478649"/>
              <a:ext cx="435384" cy="501501"/>
            </a:xfrm>
            <a:custGeom>
              <a:avLst/>
              <a:gdLst/>
              <a:ahLst/>
              <a:cxnLst/>
              <a:rect l="l" t="t" r="r" b="b"/>
              <a:pathLst>
                <a:path w="14013" h="16141" extrusionOk="0">
                  <a:moveTo>
                    <a:pt x="14013" y="12128"/>
                  </a:moveTo>
                  <a:lnTo>
                    <a:pt x="7022" y="16141"/>
                  </a:lnTo>
                  <a:lnTo>
                    <a:pt x="1" y="12128"/>
                  </a:lnTo>
                  <a:lnTo>
                    <a:pt x="31" y="4013"/>
                  </a:lnTo>
                  <a:lnTo>
                    <a:pt x="7022" y="1"/>
                  </a:lnTo>
                  <a:lnTo>
                    <a:pt x="1401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4"/>
            <p:cNvSpPr/>
            <p:nvPr/>
          </p:nvSpPr>
          <p:spPr>
            <a:xfrm>
              <a:off x="8117083" y="2093126"/>
              <a:ext cx="436316" cy="501501"/>
            </a:xfrm>
            <a:custGeom>
              <a:avLst/>
              <a:gdLst/>
              <a:ahLst/>
              <a:cxnLst/>
              <a:rect l="l" t="t" r="r" b="b"/>
              <a:pathLst>
                <a:path w="14043" h="16141" extrusionOk="0">
                  <a:moveTo>
                    <a:pt x="14043" y="12098"/>
                  </a:moveTo>
                  <a:lnTo>
                    <a:pt x="7052" y="16140"/>
                  </a:lnTo>
                  <a:lnTo>
                    <a:pt x="0" y="12098"/>
                  </a:lnTo>
                  <a:lnTo>
                    <a:pt x="61" y="4013"/>
                  </a:lnTo>
                  <a:lnTo>
                    <a:pt x="7052" y="0"/>
                  </a:lnTo>
                  <a:lnTo>
                    <a:pt x="1404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4"/>
            <p:cNvSpPr/>
            <p:nvPr/>
          </p:nvSpPr>
          <p:spPr>
            <a:xfrm>
              <a:off x="6377504" y="4855466"/>
              <a:ext cx="435384" cy="501501"/>
            </a:xfrm>
            <a:custGeom>
              <a:avLst/>
              <a:gdLst/>
              <a:ahLst/>
              <a:cxnLst/>
              <a:rect l="l" t="t" r="r" b="b"/>
              <a:pathLst>
                <a:path w="14013" h="16141" extrusionOk="0">
                  <a:moveTo>
                    <a:pt x="13982" y="12098"/>
                  </a:moveTo>
                  <a:lnTo>
                    <a:pt x="6991" y="16140"/>
                  </a:lnTo>
                  <a:lnTo>
                    <a:pt x="0" y="12098"/>
                  </a:lnTo>
                  <a:lnTo>
                    <a:pt x="0" y="4013"/>
                  </a:lnTo>
                  <a:lnTo>
                    <a:pt x="6991" y="0"/>
                  </a:lnTo>
                  <a:lnTo>
                    <a:pt x="14013"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4"/>
            <p:cNvSpPr/>
            <p:nvPr/>
          </p:nvSpPr>
          <p:spPr>
            <a:xfrm>
              <a:off x="6812857" y="4855466"/>
              <a:ext cx="434452" cy="501501"/>
            </a:xfrm>
            <a:custGeom>
              <a:avLst/>
              <a:gdLst/>
              <a:ahLst/>
              <a:cxnLst/>
              <a:rect l="l" t="t" r="r" b="b"/>
              <a:pathLst>
                <a:path w="13983" h="16141" extrusionOk="0">
                  <a:moveTo>
                    <a:pt x="13983" y="12098"/>
                  </a:moveTo>
                  <a:lnTo>
                    <a:pt x="6992" y="16140"/>
                  </a:lnTo>
                  <a:lnTo>
                    <a:pt x="1" y="12098"/>
                  </a:lnTo>
                  <a:lnTo>
                    <a:pt x="1" y="4013"/>
                  </a:lnTo>
                  <a:lnTo>
                    <a:pt x="6992" y="0"/>
                  </a:lnTo>
                  <a:lnTo>
                    <a:pt x="13983"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4"/>
            <p:cNvSpPr/>
            <p:nvPr/>
          </p:nvSpPr>
          <p:spPr>
            <a:xfrm>
              <a:off x="8117083" y="4855466"/>
              <a:ext cx="436316" cy="501501"/>
            </a:xfrm>
            <a:custGeom>
              <a:avLst/>
              <a:gdLst/>
              <a:ahLst/>
              <a:cxnLst/>
              <a:rect l="l" t="t" r="r" b="b"/>
              <a:pathLst>
                <a:path w="14043" h="16141" extrusionOk="0">
                  <a:moveTo>
                    <a:pt x="14043" y="12098"/>
                  </a:moveTo>
                  <a:lnTo>
                    <a:pt x="7052" y="16140"/>
                  </a:lnTo>
                  <a:lnTo>
                    <a:pt x="0" y="12098"/>
                  </a:lnTo>
                  <a:lnTo>
                    <a:pt x="0" y="4013"/>
                  </a:lnTo>
                  <a:lnTo>
                    <a:pt x="7052" y="0"/>
                  </a:lnTo>
                  <a:lnTo>
                    <a:pt x="14043" y="4013"/>
                  </a:lnTo>
                  <a:close/>
                </a:path>
              </a:pathLst>
            </a:custGeom>
            <a:solidFill>
              <a:srgbClr val="AEE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4"/>
            <p:cNvSpPr/>
            <p:nvPr/>
          </p:nvSpPr>
          <p:spPr>
            <a:xfrm>
              <a:off x="8336157" y="4478649"/>
              <a:ext cx="434452" cy="501501"/>
            </a:xfrm>
            <a:custGeom>
              <a:avLst/>
              <a:gdLst/>
              <a:ahLst/>
              <a:cxnLst/>
              <a:rect l="l" t="t" r="r" b="b"/>
              <a:pathLst>
                <a:path w="13983" h="16141" extrusionOk="0">
                  <a:moveTo>
                    <a:pt x="13983" y="12128"/>
                  </a:moveTo>
                  <a:lnTo>
                    <a:pt x="6992" y="16141"/>
                  </a:lnTo>
                  <a:lnTo>
                    <a:pt x="1" y="12128"/>
                  </a:lnTo>
                  <a:lnTo>
                    <a:pt x="1" y="4013"/>
                  </a:lnTo>
                  <a:lnTo>
                    <a:pt x="6992" y="1"/>
                  </a:lnTo>
                  <a:lnTo>
                    <a:pt x="1398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4"/>
            <p:cNvSpPr/>
            <p:nvPr/>
          </p:nvSpPr>
          <p:spPr>
            <a:xfrm>
              <a:off x="8770578"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4"/>
            <p:cNvSpPr/>
            <p:nvPr/>
          </p:nvSpPr>
          <p:spPr>
            <a:xfrm>
              <a:off x="8988751" y="4855466"/>
              <a:ext cx="434452" cy="501501"/>
            </a:xfrm>
            <a:custGeom>
              <a:avLst/>
              <a:gdLst/>
              <a:ahLst/>
              <a:cxnLst/>
              <a:rect l="l" t="t" r="r" b="b"/>
              <a:pathLst>
                <a:path w="13983" h="16141" extrusionOk="0">
                  <a:moveTo>
                    <a:pt x="13982" y="12098"/>
                  </a:moveTo>
                  <a:lnTo>
                    <a:pt x="6991" y="16140"/>
                  </a:lnTo>
                  <a:lnTo>
                    <a:pt x="0" y="12098"/>
                  </a:lnTo>
                  <a:lnTo>
                    <a:pt x="0" y="4013"/>
                  </a:lnTo>
                  <a:lnTo>
                    <a:pt x="6991" y="0"/>
                  </a:lnTo>
                  <a:lnTo>
                    <a:pt x="13982"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4"/>
            <p:cNvSpPr/>
            <p:nvPr/>
          </p:nvSpPr>
          <p:spPr>
            <a:xfrm>
              <a:off x="6812857"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4"/>
            <p:cNvSpPr/>
            <p:nvPr/>
          </p:nvSpPr>
          <p:spPr>
            <a:xfrm>
              <a:off x="4636963" y="41018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4"/>
            <p:cNvSpPr/>
            <p:nvPr/>
          </p:nvSpPr>
          <p:spPr>
            <a:xfrm>
              <a:off x="7464488" y="3724083"/>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4"/>
            <p:cNvSpPr/>
            <p:nvPr/>
          </p:nvSpPr>
          <p:spPr>
            <a:xfrm>
              <a:off x="7682662"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4"/>
            <p:cNvSpPr/>
            <p:nvPr/>
          </p:nvSpPr>
          <p:spPr>
            <a:xfrm>
              <a:off x="8770578" y="3724083"/>
              <a:ext cx="435415" cy="503396"/>
            </a:xfrm>
            <a:custGeom>
              <a:avLst/>
              <a:gdLst/>
              <a:ahLst/>
              <a:cxnLst/>
              <a:rect l="l" t="t" r="r" b="b"/>
              <a:pathLst>
                <a:path w="14014" h="16202" extrusionOk="0">
                  <a:moveTo>
                    <a:pt x="14013" y="12159"/>
                  </a:moveTo>
                  <a:lnTo>
                    <a:pt x="6992" y="16201"/>
                  </a:lnTo>
                  <a:lnTo>
                    <a:pt x="1" y="12128"/>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4"/>
            <p:cNvSpPr/>
            <p:nvPr/>
          </p:nvSpPr>
          <p:spPr>
            <a:xfrm>
              <a:off x="8988751" y="4101832"/>
              <a:ext cx="434452" cy="501501"/>
            </a:xfrm>
            <a:custGeom>
              <a:avLst/>
              <a:gdLst/>
              <a:ahLst/>
              <a:cxnLst/>
              <a:rect l="l" t="t" r="r" b="b"/>
              <a:pathLst>
                <a:path w="13983" h="16141" extrusionOk="0">
                  <a:moveTo>
                    <a:pt x="13982" y="12129"/>
                  </a:moveTo>
                  <a:lnTo>
                    <a:pt x="6991" y="16141"/>
                  </a:lnTo>
                  <a:lnTo>
                    <a:pt x="0" y="12129"/>
                  </a:lnTo>
                  <a:lnTo>
                    <a:pt x="0" y="4043"/>
                  </a:lnTo>
                  <a:lnTo>
                    <a:pt x="6991" y="1"/>
                  </a:lnTo>
                  <a:lnTo>
                    <a:pt x="13982"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4"/>
            <p:cNvSpPr/>
            <p:nvPr/>
          </p:nvSpPr>
          <p:spPr>
            <a:xfrm>
              <a:off x="7247278" y="3347266"/>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4"/>
            <p:cNvSpPr/>
            <p:nvPr/>
          </p:nvSpPr>
          <p:spPr>
            <a:xfrm>
              <a:off x="8117083" y="3347266"/>
              <a:ext cx="436316" cy="503396"/>
            </a:xfrm>
            <a:custGeom>
              <a:avLst/>
              <a:gdLst/>
              <a:ahLst/>
              <a:cxnLst/>
              <a:rect l="l" t="t" r="r" b="b"/>
              <a:pathLst>
                <a:path w="14043" h="16202" extrusionOk="0">
                  <a:moveTo>
                    <a:pt x="14043" y="12129"/>
                  </a:moveTo>
                  <a:lnTo>
                    <a:pt x="7052" y="16202"/>
                  </a:lnTo>
                  <a:lnTo>
                    <a:pt x="0" y="12129"/>
                  </a:lnTo>
                  <a:lnTo>
                    <a:pt x="0" y="4074"/>
                  </a:lnTo>
                  <a:lnTo>
                    <a:pt x="7052" y="1"/>
                  </a:lnTo>
                  <a:lnTo>
                    <a:pt x="14043" y="4074"/>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4"/>
            <p:cNvSpPr/>
            <p:nvPr/>
          </p:nvSpPr>
          <p:spPr>
            <a:xfrm>
              <a:off x="8117083" y="2594595"/>
              <a:ext cx="436316" cy="501501"/>
            </a:xfrm>
            <a:custGeom>
              <a:avLst/>
              <a:gdLst/>
              <a:ahLst/>
              <a:cxnLst/>
              <a:rect l="l" t="t" r="r" b="b"/>
              <a:pathLst>
                <a:path w="14043" h="16141" extrusionOk="0">
                  <a:moveTo>
                    <a:pt x="14043" y="12128"/>
                  </a:moveTo>
                  <a:lnTo>
                    <a:pt x="7052" y="16140"/>
                  </a:lnTo>
                  <a:lnTo>
                    <a:pt x="0" y="12128"/>
                  </a:lnTo>
                  <a:lnTo>
                    <a:pt x="0" y="4013"/>
                  </a:lnTo>
                  <a:lnTo>
                    <a:pt x="7052" y="0"/>
                  </a:lnTo>
                  <a:lnTo>
                    <a:pt x="14043" y="40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4"/>
            <p:cNvSpPr/>
            <p:nvPr/>
          </p:nvSpPr>
          <p:spPr>
            <a:xfrm>
              <a:off x="8336157" y="2971412"/>
              <a:ext cx="434452" cy="502433"/>
            </a:xfrm>
            <a:custGeom>
              <a:avLst/>
              <a:gdLst/>
              <a:ahLst/>
              <a:cxnLst/>
              <a:rect l="l" t="t" r="r" b="b"/>
              <a:pathLst>
                <a:path w="13983" h="16171" extrusionOk="0">
                  <a:moveTo>
                    <a:pt x="6992" y="0"/>
                  </a:moveTo>
                  <a:lnTo>
                    <a:pt x="1" y="4012"/>
                  </a:lnTo>
                  <a:lnTo>
                    <a:pt x="1" y="12098"/>
                  </a:lnTo>
                  <a:lnTo>
                    <a:pt x="6992" y="16171"/>
                  </a:lnTo>
                  <a:lnTo>
                    <a:pt x="13983" y="12098"/>
                  </a:lnTo>
                  <a:lnTo>
                    <a:pt x="13983" y="4043"/>
                  </a:lnTo>
                  <a:lnTo>
                    <a:pt x="6992" y="0"/>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4"/>
            <p:cNvSpPr/>
            <p:nvPr/>
          </p:nvSpPr>
          <p:spPr>
            <a:xfrm>
              <a:off x="8770578" y="2971412"/>
              <a:ext cx="435415" cy="502433"/>
            </a:xfrm>
            <a:custGeom>
              <a:avLst/>
              <a:gdLst/>
              <a:ahLst/>
              <a:cxnLst/>
              <a:rect l="l" t="t" r="r" b="b"/>
              <a:pathLst>
                <a:path w="14014" h="16171" extrusionOk="0">
                  <a:moveTo>
                    <a:pt x="14013" y="12098"/>
                  </a:moveTo>
                  <a:lnTo>
                    <a:pt x="6992" y="16171"/>
                  </a:lnTo>
                  <a:lnTo>
                    <a:pt x="1" y="12098"/>
                  </a:lnTo>
                  <a:lnTo>
                    <a:pt x="1" y="4012"/>
                  </a:lnTo>
                  <a:lnTo>
                    <a:pt x="7022" y="0"/>
                  </a:lnTo>
                  <a:lnTo>
                    <a:pt x="14013" y="4043"/>
                  </a:lnTo>
                  <a:close/>
                </a:path>
              </a:pathLst>
            </a:custGeom>
            <a:solidFill>
              <a:srgbClr val="DDF4F7">
                <a:alpha val="79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4"/>
            <p:cNvSpPr/>
            <p:nvPr/>
          </p:nvSpPr>
          <p:spPr>
            <a:xfrm>
              <a:off x="8988751" y="3347266"/>
              <a:ext cx="434452" cy="503396"/>
            </a:xfrm>
            <a:custGeom>
              <a:avLst/>
              <a:gdLst/>
              <a:ahLst/>
              <a:cxnLst/>
              <a:rect l="l" t="t" r="r" b="b"/>
              <a:pathLst>
                <a:path w="13983" h="16202" extrusionOk="0">
                  <a:moveTo>
                    <a:pt x="6991" y="1"/>
                  </a:moveTo>
                  <a:lnTo>
                    <a:pt x="0" y="4074"/>
                  </a:lnTo>
                  <a:lnTo>
                    <a:pt x="0" y="12129"/>
                  </a:lnTo>
                  <a:lnTo>
                    <a:pt x="6991" y="16202"/>
                  </a:lnTo>
                  <a:lnTo>
                    <a:pt x="13982" y="12129"/>
                  </a:lnTo>
                  <a:lnTo>
                    <a:pt x="13982" y="4074"/>
                  </a:lnTo>
                  <a:lnTo>
                    <a:pt x="6991"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4"/>
            <p:cNvSpPr/>
            <p:nvPr/>
          </p:nvSpPr>
          <p:spPr>
            <a:xfrm>
              <a:off x="8988751" y="2594595"/>
              <a:ext cx="434452" cy="501501"/>
            </a:xfrm>
            <a:custGeom>
              <a:avLst/>
              <a:gdLst/>
              <a:ahLst/>
              <a:cxnLst/>
              <a:rect l="l" t="t" r="r" b="b"/>
              <a:pathLst>
                <a:path w="13983" h="16141" extrusionOk="0">
                  <a:moveTo>
                    <a:pt x="13982" y="12128"/>
                  </a:moveTo>
                  <a:lnTo>
                    <a:pt x="6991" y="16140"/>
                  </a:lnTo>
                  <a:lnTo>
                    <a:pt x="0" y="12128"/>
                  </a:lnTo>
                  <a:lnTo>
                    <a:pt x="0" y="4013"/>
                  </a:lnTo>
                  <a:lnTo>
                    <a:pt x="6991" y="0"/>
                  </a:lnTo>
                  <a:lnTo>
                    <a:pt x="13982"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4"/>
            <p:cNvSpPr/>
            <p:nvPr/>
          </p:nvSpPr>
          <p:spPr>
            <a:xfrm>
              <a:off x="5724910" y="4478649"/>
              <a:ext cx="435415" cy="501501"/>
            </a:xfrm>
            <a:custGeom>
              <a:avLst/>
              <a:gdLst/>
              <a:ahLst/>
              <a:cxnLst/>
              <a:rect l="l" t="t" r="r" b="b"/>
              <a:pathLst>
                <a:path w="14014" h="16141" extrusionOk="0">
                  <a:moveTo>
                    <a:pt x="7022" y="1"/>
                  </a:moveTo>
                  <a:lnTo>
                    <a:pt x="1" y="4013"/>
                  </a:lnTo>
                  <a:lnTo>
                    <a:pt x="1" y="12128"/>
                  </a:lnTo>
                  <a:lnTo>
                    <a:pt x="6992" y="16141"/>
                  </a:lnTo>
                  <a:lnTo>
                    <a:pt x="14013" y="12128"/>
                  </a:lnTo>
                  <a:lnTo>
                    <a:pt x="14013" y="4013"/>
                  </a:lnTo>
                  <a:lnTo>
                    <a:pt x="7022" y="1"/>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9" name="Google Shape;2649;p34"/>
          <p:cNvGrpSpPr/>
          <p:nvPr/>
        </p:nvGrpSpPr>
        <p:grpSpPr>
          <a:xfrm flipH="1">
            <a:off x="1080936" y="3934220"/>
            <a:ext cx="1038857" cy="1038888"/>
            <a:chOff x="5881689" y="3300040"/>
            <a:chExt cx="1038857" cy="1038888"/>
          </a:xfrm>
        </p:grpSpPr>
        <p:sp>
          <p:nvSpPr>
            <p:cNvPr id="2650" name="Google Shape;2650;p34"/>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1" name="Google Shape;2651;p34"/>
            <p:cNvGrpSpPr/>
            <p:nvPr/>
          </p:nvGrpSpPr>
          <p:grpSpPr>
            <a:xfrm>
              <a:off x="5881689" y="3300040"/>
              <a:ext cx="1038857" cy="1038888"/>
              <a:chOff x="5881689" y="3300040"/>
              <a:chExt cx="1038857" cy="1038888"/>
            </a:xfrm>
          </p:grpSpPr>
          <p:sp>
            <p:nvSpPr>
              <p:cNvPr id="2652" name="Google Shape;2652;p34"/>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4"/>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4"/>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4"/>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4"/>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4"/>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4"/>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4"/>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4"/>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4"/>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4"/>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4"/>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4"/>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4"/>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4"/>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67" name="Google Shape;2667;p34"/>
          <p:cNvGrpSpPr/>
          <p:nvPr/>
        </p:nvGrpSpPr>
        <p:grpSpPr>
          <a:xfrm flipH="1">
            <a:off x="139784" y="4839487"/>
            <a:ext cx="1038857" cy="1039820"/>
            <a:chOff x="7203842" y="4586307"/>
            <a:chExt cx="1038857" cy="1039820"/>
          </a:xfrm>
        </p:grpSpPr>
        <p:sp>
          <p:nvSpPr>
            <p:cNvPr id="2668" name="Google Shape;2668;p34"/>
            <p:cNvSpPr/>
            <p:nvPr/>
          </p:nvSpPr>
          <p:spPr>
            <a:xfrm>
              <a:off x="7203842" y="5083054"/>
              <a:ext cx="47257" cy="47257"/>
            </a:xfrm>
            <a:custGeom>
              <a:avLst/>
              <a:gdLst/>
              <a:ahLst/>
              <a:cxnLst/>
              <a:rect l="l" t="t" r="r" b="b"/>
              <a:pathLst>
                <a:path w="1521"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4"/>
            <p:cNvSpPr/>
            <p:nvPr/>
          </p:nvSpPr>
          <p:spPr>
            <a:xfrm>
              <a:off x="7366276" y="4917078"/>
              <a:ext cx="51980" cy="46543"/>
            </a:xfrm>
            <a:custGeom>
              <a:avLst/>
              <a:gdLst/>
              <a:ahLst/>
              <a:cxnLst/>
              <a:rect l="l" t="t" r="r" b="b"/>
              <a:pathLst>
                <a:path w="1673" h="1498" extrusionOk="0">
                  <a:moveTo>
                    <a:pt x="825" y="1"/>
                  </a:moveTo>
                  <a:cubicBezTo>
                    <a:pt x="631" y="1"/>
                    <a:pt x="441"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4"/>
            <p:cNvSpPr/>
            <p:nvPr/>
          </p:nvSpPr>
          <p:spPr>
            <a:xfrm>
              <a:off x="7531537" y="4751816"/>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4"/>
            <p:cNvSpPr/>
            <p:nvPr/>
          </p:nvSpPr>
          <p:spPr>
            <a:xfrm>
              <a:off x="7699657" y="4586307"/>
              <a:ext cx="47226" cy="47257"/>
            </a:xfrm>
            <a:custGeom>
              <a:avLst/>
              <a:gdLst/>
              <a:ahLst/>
              <a:cxnLst/>
              <a:rect l="l" t="t" r="r" b="b"/>
              <a:pathLst>
                <a:path w="1520" h="1521" extrusionOk="0">
                  <a:moveTo>
                    <a:pt x="760" y="1"/>
                  </a:moveTo>
                  <a:cubicBezTo>
                    <a:pt x="335" y="1"/>
                    <a:pt x="0" y="335"/>
                    <a:pt x="0" y="761"/>
                  </a:cubicBezTo>
                  <a:cubicBezTo>
                    <a:pt x="0" y="1156"/>
                    <a:pt x="335" y="1520"/>
                    <a:pt x="760" y="1520"/>
                  </a:cubicBezTo>
                  <a:cubicBezTo>
                    <a:pt x="1186" y="1520"/>
                    <a:pt x="1520" y="115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4"/>
            <p:cNvSpPr/>
            <p:nvPr/>
          </p:nvSpPr>
          <p:spPr>
            <a:xfrm>
              <a:off x="7531537" y="5082339"/>
              <a:ext cx="51980" cy="46543"/>
            </a:xfrm>
            <a:custGeom>
              <a:avLst/>
              <a:gdLst/>
              <a:ahLst/>
              <a:cxnLst/>
              <a:rect l="l" t="t" r="r" b="b"/>
              <a:pathLst>
                <a:path w="1673" h="1498" extrusionOk="0">
                  <a:moveTo>
                    <a:pt x="825" y="1"/>
                  </a:moveTo>
                  <a:cubicBezTo>
                    <a:pt x="631" y="1"/>
                    <a:pt x="441"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4"/>
            <p:cNvSpPr/>
            <p:nvPr/>
          </p:nvSpPr>
          <p:spPr>
            <a:xfrm>
              <a:off x="7696799" y="4917078"/>
              <a:ext cx="51980" cy="46543"/>
            </a:xfrm>
            <a:custGeom>
              <a:avLst/>
              <a:gdLst/>
              <a:ahLst/>
              <a:cxnLst/>
              <a:rect l="l" t="t" r="r" b="b"/>
              <a:pathLst>
                <a:path w="1673" h="1498" extrusionOk="0">
                  <a:moveTo>
                    <a:pt x="825" y="1"/>
                  </a:moveTo>
                  <a:cubicBezTo>
                    <a:pt x="632" y="1"/>
                    <a:pt x="442" y="69"/>
                    <a:pt x="305" y="206"/>
                  </a:cubicBezTo>
                  <a:cubicBezTo>
                    <a:pt x="1" y="510"/>
                    <a:pt x="1" y="966"/>
                    <a:pt x="305" y="1270"/>
                  </a:cubicBezTo>
                  <a:cubicBezTo>
                    <a:pt x="457" y="1422"/>
                    <a:pt x="647" y="1498"/>
                    <a:pt x="837" y="1498"/>
                  </a:cubicBezTo>
                  <a:cubicBezTo>
                    <a:pt x="1027" y="1498"/>
                    <a:pt x="1217" y="1422"/>
                    <a:pt x="1369" y="1270"/>
                  </a:cubicBezTo>
                  <a:cubicBezTo>
                    <a:pt x="1673" y="966"/>
                    <a:pt x="1673" y="510"/>
                    <a:pt x="1369" y="206"/>
                  </a:cubicBezTo>
                  <a:cubicBezTo>
                    <a:pt x="1217" y="69"/>
                    <a:pt x="1019" y="1"/>
                    <a:pt x="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4"/>
            <p:cNvSpPr/>
            <p:nvPr/>
          </p:nvSpPr>
          <p:spPr>
            <a:xfrm>
              <a:off x="7862091" y="4751816"/>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4"/>
            <p:cNvSpPr/>
            <p:nvPr/>
          </p:nvSpPr>
          <p:spPr>
            <a:xfrm>
              <a:off x="7696799" y="5247632"/>
              <a:ext cx="51980" cy="46543"/>
            </a:xfrm>
            <a:custGeom>
              <a:avLst/>
              <a:gdLst/>
              <a:ahLst/>
              <a:cxnLst/>
              <a:rect l="l" t="t" r="r" b="b"/>
              <a:pathLst>
                <a:path w="1673" h="1498" extrusionOk="0">
                  <a:moveTo>
                    <a:pt x="825" y="0"/>
                  </a:moveTo>
                  <a:cubicBezTo>
                    <a:pt x="632" y="0"/>
                    <a:pt x="442" y="69"/>
                    <a:pt x="305" y="205"/>
                  </a:cubicBezTo>
                  <a:cubicBezTo>
                    <a:pt x="1" y="509"/>
                    <a:pt x="1" y="965"/>
                    <a:pt x="305" y="1269"/>
                  </a:cubicBezTo>
                  <a:cubicBezTo>
                    <a:pt x="457" y="1421"/>
                    <a:pt x="647" y="1497"/>
                    <a:pt x="837" y="1497"/>
                  </a:cubicBezTo>
                  <a:cubicBezTo>
                    <a:pt x="1027" y="1497"/>
                    <a:pt x="1217" y="1421"/>
                    <a:pt x="1369" y="1269"/>
                  </a:cubicBezTo>
                  <a:cubicBezTo>
                    <a:pt x="1673" y="965"/>
                    <a:pt x="1673" y="509"/>
                    <a:pt x="1369" y="205"/>
                  </a:cubicBezTo>
                  <a:cubicBezTo>
                    <a:pt x="1217" y="69"/>
                    <a:pt x="1019" y="0"/>
                    <a:pt x="8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4"/>
            <p:cNvSpPr/>
            <p:nvPr/>
          </p:nvSpPr>
          <p:spPr>
            <a:xfrm>
              <a:off x="7862091" y="5082339"/>
              <a:ext cx="51949" cy="46543"/>
            </a:xfrm>
            <a:custGeom>
              <a:avLst/>
              <a:gdLst/>
              <a:ahLst/>
              <a:cxnLst/>
              <a:rect l="l" t="t" r="r" b="b"/>
              <a:pathLst>
                <a:path w="1672"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4"/>
            <p:cNvSpPr/>
            <p:nvPr/>
          </p:nvSpPr>
          <p:spPr>
            <a:xfrm>
              <a:off x="8027352" y="4917078"/>
              <a:ext cx="51980" cy="46543"/>
            </a:xfrm>
            <a:custGeom>
              <a:avLst/>
              <a:gdLst/>
              <a:ahLst/>
              <a:cxnLst/>
              <a:rect l="l" t="t" r="r" b="b"/>
              <a:pathLst>
                <a:path w="1673" h="1498" extrusionOk="0">
                  <a:moveTo>
                    <a:pt x="836" y="1"/>
                  </a:moveTo>
                  <a:cubicBezTo>
                    <a:pt x="646" y="1"/>
                    <a:pt x="456" y="69"/>
                    <a:pt x="304" y="206"/>
                  </a:cubicBezTo>
                  <a:cubicBezTo>
                    <a:pt x="0" y="510"/>
                    <a:pt x="0" y="966"/>
                    <a:pt x="304" y="1270"/>
                  </a:cubicBezTo>
                  <a:cubicBezTo>
                    <a:pt x="456" y="1422"/>
                    <a:pt x="646" y="1498"/>
                    <a:pt x="836" y="1498"/>
                  </a:cubicBezTo>
                  <a:cubicBezTo>
                    <a:pt x="1026" y="1498"/>
                    <a:pt x="1216" y="1422"/>
                    <a:pt x="1368" y="1270"/>
                  </a:cubicBezTo>
                  <a:cubicBezTo>
                    <a:pt x="1672" y="966"/>
                    <a:pt x="1672" y="510"/>
                    <a:pt x="1368" y="206"/>
                  </a:cubicBezTo>
                  <a:cubicBezTo>
                    <a:pt x="1216" y="69"/>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4"/>
            <p:cNvSpPr/>
            <p:nvPr/>
          </p:nvSpPr>
          <p:spPr>
            <a:xfrm>
              <a:off x="7862091" y="5412893"/>
              <a:ext cx="51949" cy="46543"/>
            </a:xfrm>
            <a:custGeom>
              <a:avLst/>
              <a:gdLst/>
              <a:ahLst/>
              <a:cxnLst/>
              <a:rect l="l" t="t" r="r" b="b"/>
              <a:pathLst>
                <a:path w="1672" h="1498" extrusionOk="0">
                  <a:moveTo>
                    <a:pt x="836" y="0"/>
                  </a:moveTo>
                  <a:cubicBezTo>
                    <a:pt x="646" y="0"/>
                    <a:pt x="456" y="69"/>
                    <a:pt x="304" y="206"/>
                  </a:cubicBezTo>
                  <a:cubicBezTo>
                    <a:pt x="0" y="510"/>
                    <a:pt x="0" y="965"/>
                    <a:pt x="304" y="1269"/>
                  </a:cubicBezTo>
                  <a:cubicBezTo>
                    <a:pt x="456" y="1421"/>
                    <a:pt x="646" y="1497"/>
                    <a:pt x="836" y="1497"/>
                  </a:cubicBezTo>
                  <a:cubicBezTo>
                    <a:pt x="1026" y="1497"/>
                    <a:pt x="1216" y="1421"/>
                    <a:pt x="1368" y="1269"/>
                  </a:cubicBezTo>
                  <a:cubicBezTo>
                    <a:pt x="1672" y="965"/>
                    <a:pt x="1672" y="510"/>
                    <a:pt x="1368" y="206"/>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4"/>
            <p:cNvSpPr/>
            <p:nvPr/>
          </p:nvSpPr>
          <p:spPr>
            <a:xfrm>
              <a:off x="8027352" y="5247632"/>
              <a:ext cx="51980" cy="46543"/>
            </a:xfrm>
            <a:custGeom>
              <a:avLst/>
              <a:gdLst/>
              <a:ahLst/>
              <a:cxnLst/>
              <a:rect l="l" t="t" r="r" b="b"/>
              <a:pathLst>
                <a:path w="1673" h="1498" extrusionOk="0">
                  <a:moveTo>
                    <a:pt x="836" y="0"/>
                  </a:moveTo>
                  <a:cubicBezTo>
                    <a:pt x="646" y="0"/>
                    <a:pt x="456" y="69"/>
                    <a:pt x="304" y="205"/>
                  </a:cubicBezTo>
                  <a:cubicBezTo>
                    <a:pt x="0" y="509"/>
                    <a:pt x="0" y="965"/>
                    <a:pt x="304" y="1269"/>
                  </a:cubicBezTo>
                  <a:cubicBezTo>
                    <a:pt x="456" y="1421"/>
                    <a:pt x="646" y="1497"/>
                    <a:pt x="836" y="1497"/>
                  </a:cubicBezTo>
                  <a:cubicBezTo>
                    <a:pt x="1026" y="1497"/>
                    <a:pt x="1216" y="1421"/>
                    <a:pt x="1368" y="1269"/>
                  </a:cubicBezTo>
                  <a:cubicBezTo>
                    <a:pt x="1672" y="965"/>
                    <a:pt x="1672" y="509"/>
                    <a:pt x="1368" y="205"/>
                  </a:cubicBezTo>
                  <a:cubicBezTo>
                    <a:pt x="1216" y="69"/>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4"/>
            <p:cNvSpPr/>
            <p:nvPr/>
          </p:nvSpPr>
          <p:spPr>
            <a:xfrm>
              <a:off x="8195441" y="5083054"/>
              <a:ext cx="47257" cy="47257"/>
            </a:xfrm>
            <a:custGeom>
              <a:avLst/>
              <a:gdLst/>
              <a:ahLst/>
              <a:cxnLst/>
              <a:rect l="l" t="t" r="r" b="b"/>
              <a:pathLst>
                <a:path w="1521" h="1521" extrusionOk="0">
                  <a:moveTo>
                    <a:pt x="761" y="1"/>
                  </a:moveTo>
                  <a:cubicBezTo>
                    <a:pt x="335" y="1"/>
                    <a:pt x="1" y="335"/>
                    <a:pt x="1" y="761"/>
                  </a:cubicBezTo>
                  <a:cubicBezTo>
                    <a:pt x="1" y="1186"/>
                    <a:pt x="335" y="1521"/>
                    <a:pt x="761" y="1521"/>
                  </a:cubicBezTo>
                  <a:cubicBezTo>
                    <a:pt x="1186" y="1521"/>
                    <a:pt x="1521" y="1186"/>
                    <a:pt x="1521" y="761"/>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4"/>
            <p:cNvSpPr/>
            <p:nvPr/>
          </p:nvSpPr>
          <p:spPr>
            <a:xfrm>
              <a:off x="7366276" y="5247849"/>
              <a:ext cx="51980" cy="46543"/>
            </a:xfrm>
            <a:custGeom>
              <a:avLst/>
              <a:gdLst/>
              <a:ahLst/>
              <a:cxnLst/>
              <a:rect l="l" t="t" r="r" b="b"/>
              <a:pathLst>
                <a:path w="1673" h="1498" extrusionOk="0">
                  <a:moveTo>
                    <a:pt x="836" y="1"/>
                  </a:moveTo>
                  <a:cubicBezTo>
                    <a:pt x="646" y="1"/>
                    <a:pt x="456" y="77"/>
                    <a:pt x="304" y="229"/>
                  </a:cubicBezTo>
                  <a:cubicBezTo>
                    <a:pt x="0" y="533"/>
                    <a:pt x="0" y="989"/>
                    <a:pt x="304" y="1293"/>
                  </a:cubicBezTo>
                  <a:cubicBezTo>
                    <a:pt x="441" y="1429"/>
                    <a:pt x="631" y="1498"/>
                    <a:pt x="825" y="1498"/>
                  </a:cubicBezTo>
                  <a:cubicBezTo>
                    <a:pt x="1019" y="1498"/>
                    <a:pt x="1216" y="1429"/>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4"/>
            <p:cNvSpPr/>
            <p:nvPr/>
          </p:nvSpPr>
          <p:spPr>
            <a:xfrm>
              <a:off x="7531537" y="5413141"/>
              <a:ext cx="51980" cy="47226"/>
            </a:xfrm>
            <a:custGeom>
              <a:avLst/>
              <a:gdLst/>
              <a:ahLst/>
              <a:cxnLst/>
              <a:rect l="l" t="t" r="r" b="b"/>
              <a:pathLst>
                <a:path w="1673" h="1520" extrusionOk="0">
                  <a:moveTo>
                    <a:pt x="837" y="0"/>
                  </a:moveTo>
                  <a:cubicBezTo>
                    <a:pt x="647" y="0"/>
                    <a:pt x="457" y="76"/>
                    <a:pt x="305" y="228"/>
                  </a:cubicBezTo>
                  <a:cubicBezTo>
                    <a:pt x="1" y="532"/>
                    <a:pt x="1" y="988"/>
                    <a:pt x="305" y="1292"/>
                  </a:cubicBezTo>
                  <a:cubicBezTo>
                    <a:pt x="441" y="1444"/>
                    <a:pt x="631" y="1520"/>
                    <a:pt x="825" y="1520"/>
                  </a:cubicBezTo>
                  <a:cubicBezTo>
                    <a:pt x="1019"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4"/>
            <p:cNvSpPr/>
            <p:nvPr/>
          </p:nvSpPr>
          <p:spPr>
            <a:xfrm>
              <a:off x="7699657" y="5578869"/>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4" name="Google Shape;2684;p34"/>
          <p:cNvSpPr txBox="1">
            <a:spLocks noGrp="1"/>
          </p:cNvSpPr>
          <p:nvPr>
            <p:ph type="title" idx="6"/>
          </p:nvPr>
        </p:nvSpPr>
        <p:spPr>
          <a:xfrm>
            <a:off x="1143575" y="2306550"/>
            <a:ext cx="31116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685"/>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3">
  <p:cSld name="CUSTOM_8_1">
    <p:spTree>
      <p:nvGrpSpPr>
        <p:cNvPr id="1" name="Shape 3278"/>
        <p:cNvGrpSpPr/>
        <p:nvPr/>
      </p:nvGrpSpPr>
      <p:grpSpPr>
        <a:xfrm>
          <a:off x="0" y="0"/>
          <a:ext cx="0" cy="0"/>
          <a:chOff x="0" y="0"/>
          <a:chExt cx="0" cy="0"/>
        </a:xfrm>
      </p:grpSpPr>
      <p:sp>
        <p:nvSpPr>
          <p:cNvPr id="3279" name="Google Shape;3279;p42"/>
          <p:cNvSpPr txBox="1">
            <a:spLocks noGrp="1"/>
          </p:cNvSpPr>
          <p:nvPr>
            <p:ph type="title"/>
          </p:nvPr>
        </p:nvSpPr>
        <p:spPr>
          <a:xfrm>
            <a:off x="717000" y="404725"/>
            <a:ext cx="77100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280" name="Google Shape;3280;p42"/>
          <p:cNvGrpSpPr/>
          <p:nvPr/>
        </p:nvGrpSpPr>
        <p:grpSpPr>
          <a:xfrm flipH="1">
            <a:off x="500031" y="4240325"/>
            <a:ext cx="1038857" cy="1038888"/>
            <a:chOff x="5881689" y="3300040"/>
            <a:chExt cx="1038857" cy="1038888"/>
          </a:xfrm>
        </p:grpSpPr>
        <p:sp>
          <p:nvSpPr>
            <p:cNvPr id="3281" name="Google Shape;3281;p42"/>
            <p:cNvSpPr/>
            <p:nvPr/>
          </p:nvSpPr>
          <p:spPr>
            <a:xfrm>
              <a:off x="6209385" y="3796321"/>
              <a:ext cx="51980" cy="47257"/>
            </a:xfrm>
            <a:custGeom>
              <a:avLst/>
              <a:gdLst/>
              <a:ahLst/>
              <a:cxnLst/>
              <a:rect l="l" t="t" r="r" b="b"/>
              <a:pathLst>
                <a:path w="1673" h="1521" extrusionOk="0">
                  <a:moveTo>
                    <a:pt x="837" y="1"/>
                  </a:moveTo>
                  <a:cubicBezTo>
                    <a:pt x="647" y="1"/>
                    <a:pt x="457" y="77"/>
                    <a:pt x="305" y="229"/>
                  </a:cubicBezTo>
                  <a:cubicBezTo>
                    <a:pt x="1" y="533"/>
                    <a:pt x="1" y="989"/>
                    <a:pt x="305" y="1293"/>
                  </a:cubicBezTo>
                  <a:cubicBezTo>
                    <a:pt x="457" y="1445"/>
                    <a:pt x="647" y="1521"/>
                    <a:pt x="837" y="1521"/>
                  </a:cubicBezTo>
                  <a:cubicBezTo>
                    <a:pt x="1027" y="1521"/>
                    <a:pt x="1217" y="1445"/>
                    <a:pt x="1369" y="1293"/>
                  </a:cubicBezTo>
                  <a:cubicBezTo>
                    <a:pt x="1673" y="989"/>
                    <a:pt x="1673" y="533"/>
                    <a:pt x="1369" y="229"/>
                  </a:cubicBezTo>
                  <a:cubicBezTo>
                    <a:pt x="1217" y="77"/>
                    <a:pt x="102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2" name="Google Shape;3282;p42"/>
            <p:cNvGrpSpPr/>
            <p:nvPr/>
          </p:nvGrpSpPr>
          <p:grpSpPr>
            <a:xfrm>
              <a:off x="5881689" y="3300040"/>
              <a:ext cx="1038857" cy="1038888"/>
              <a:chOff x="5881689" y="3300040"/>
              <a:chExt cx="1038857" cy="1038888"/>
            </a:xfrm>
          </p:grpSpPr>
          <p:sp>
            <p:nvSpPr>
              <p:cNvPr id="3283" name="Google Shape;3283;p42"/>
              <p:cNvSpPr/>
              <p:nvPr/>
            </p:nvSpPr>
            <p:spPr>
              <a:xfrm>
                <a:off x="5881689" y="3795855"/>
                <a:ext cx="47257" cy="47257"/>
              </a:xfrm>
              <a:custGeom>
                <a:avLst/>
                <a:gdLst/>
                <a:ahLst/>
                <a:cxnLst/>
                <a:rect l="l" t="t" r="r" b="b"/>
                <a:pathLst>
                  <a:path w="1521" h="1521" extrusionOk="0">
                    <a:moveTo>
                      <a:pt x="760" y="1"/>
                    </a:moveTo>
                    <a:cubicBezTo>
                      <a:pt x="335" y="1"/>
                      <a:pt x="0" y="335"/>
                      <a:pt x="0" y="760"/>
                    </a:cubicBezTo>
                    <a:cubicBezTo>
                      <a:pt x="0" y="1186"/>
                      <a:pt x="335" y="1520"/>
                      <a:pt x="760" y="1520"/>
                    </a:cubicBezTo>
                    <a:cubicBezTo>
                      <a:pt x="1186" y="1520"/>
                      <a:pt x="1520" y="1186"/>
                      <a:pt x="1520" y="760"/>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2"/>
              <p:cNvSpPr/>
              <p:nvPr/>
            </p:nvSpPr>
            <p:spPr>
              <a:xfrm>
                <a:off x="6044123"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2"/>
              <p:cNvSpPr/>
              <p:nvPr/>
            </p:nvSpPr>
            <p:spPr>
              <a:xfrm>
                <a:off x="6209385" y="3465798"/>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2"/>
              <p:cNvSpPr/>
              <p:nvPr/>
            </p:nvSpPr>
            <p:spPr>
              <a:xfrm>
                <a:off x="6377504" y="3300040"/>
                <a:ext cx="47226" cy="47257"/>
              </a:xfrm>
              <a:custGeom>
                <a:avLst/>
                <a:gdLst/>
                <a:ahLst/>
                <a:cxnLst/>
                <a:rect l="l" t="t" r="r" b="b"/>
                <a:pathLst>
                  <a:path w="1520" h="1521" extrusionOk="0">
                    <a:moveTo>
                      <a:pt x="760" y="1"/>
                    </a:moveTo>
                    <a:cubicBezTo>
                      <a:pt x="335" y="1"/>
                      <a:pt x="0" y="335"/>
                      <a:pt x="0" y="761"/>
                    </a:cubicBezTo>
                    <a:cubicBezTo>
                      <a:pt x="0" y="1186"/>
                      <a:pt x="335" y="1521"/>
                      <a:pt x="760" y="1521"/>
                    </a:cubicBezTo>
                    <a:cubicBezTo>
                      <a:pt x="1186" y="1521"/>
                      <a:pt x="1520" y="1186"/>
                      <a:pt x="1520" y="761"/>
                    </a:cubicBezTo>
                    <a:cubicBezTo>
                      <a:pt x="1520" y="335"/>
                      <a:pt x="1186"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2"/>
              <p:cNvSpPr/>
              <p:nvPr/>
            </p:nvSpPr>
            <p:spPr>
              <a:xfrm>
                <a:off x="6374677" y="3631059"/>
                <a:ext cx="51949" cy="47257"/>
              </a:xfrm>
              <a:custGeom>
                <a:avLst/>
                <a:gdLst/>
                <a:ahLst/>
                <a:cxnLst/>
                <a:rect l="l" t="t" r="r" b="b"/>
                <a:pathLst>
                  <a:path w="1672" h="1521" extrusionOk="0">
                    <a:moveTo>
                      <a:pt x="836" y="1"/>
                    </a:moveTo>
                    <a:cubicBezTo>
                      <a:pt x="646" y="1"/>
                      <a:pt x="456" y="77"/>
                      <a:pt x="304" y="229"/>
                    </a:cubicBezTo>
                    <a:cubicBezTo>
                      <a:pt x="0" y="532"/>
                      <a:pt x="0"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2"/>
              <p:cNvSpPr/>
              <p:nvPr/>
            </p:nvSpPr>
            <p:spPr>
              <a:xfrm>
                <a:off x="6539938" y="3465798"/>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2"/>
              <p:cNvSpPr/>
              <p:nvPr/>
            </p:nvSpPr>
            <p:spPr>
              <a:xfrm>
                <a:off x="6374677" y="3961613"/>
                <a:ext cx="51949" cy="47226"/>
              </a:xfrm>
              <a:custGeom>
                <a:avLst/>
                <a:gdLst/>
                <a:ahLst/>
                <a:cxnLst/>
                <a:rect l="l" t="t" r="r" b="b"/>
                <a:pathLst>
                  <a:path w="1672" h="1520"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2"/>
              <p:cNvSpPr/>
              <p:nvPr/>
            </p:nvSpPr>
            <p:spPr>
              <a:xfrm>
                <a:off x="6539938" y="3796321"/>
                <a:ext cx="51980" cy="47257"/>
              </a:xfrm>
              <a:custGeom>
                <a:avLst/>
                <a:gdLst/>
                <a:ahLst/>
                <a:cxnLst/>
                <a:rect l="l" t="t" r="r" b="b"/>
                <a:pathLst>
                  <a:path w="1673" h="1521" extrusionOk="0">
                    <a:moveTo>
                      <a:pt x="836" y="1"/>
                    </a:moveTo>
                    <a:cubicBezTo>
                      <a:pt x="646" y="1"/>
                      <a:pt x="456" y="77"/>
                      <a:pt x="304" y="229"/>
                    </a:cubicBezTo>
                    <a:cubicBezTo>
                      <a:pt x="0" y="533"/>
                      <a:pt x="0" y="989"/>
                      <a:pt x="304" y="1293"/>
                    </a:cubicBezTo>
                    <a:cubicBezTo>
                      <a:pt x="456" y="1445"/>
                      <a:pt x="646" y="1521"/>
                      <a:pt x="836" y="1521"/>
                    </a:cubicBezTo>
                    <a:cubicBezTo>
                      <a:pt x="1026" y="1521"/>
                      <a:pt x="1216" y="1445"/>
                      <a:pt x="1368" y="1293"/>
                    </a:cubicBezTo>
                    <a:cubicBezTo>
                      <a:pt x="1672" y="989"/>
                      <a:pt x="1672" y="533"/>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2"/>
              <p:cNvSpPr/>
              <p:nvPr/>
            </p:nvSpPr>
            <p:spPr>
              <a:xfrm>
                <a:off x="6705200" y="3631059"/>
                <a:ext cx="51980" cy="47257"/>
              </a:xfrm>
              <a:custGeom>
                <a:avLst/>
                <a:gdLst/>
                <a:ahLst/>
                <a:cxnLst/>
                <a:rect l="l" t="t" r="r" b="b"/>
                <a:pathLst>
                  <a:path w="1673" h="1521" extrusionOk="0">
                    <a:moveTo>
                      <a:pt x="836" y="1"/>
                    </a:moveTo>
                    <a:cubicBezTo>
                      <a:pt x="646" y="1"/>
                      <a:pt x="456" y="77"/>
                      <a:pt x="304" y="229"/>
                    </a:cubicBezTo>
                    <a:cubicBezTo>
                      <a:pt x="1" y="532"/>
                      <a:pt x="1" y="988"/>
                      <a:pt x="304" y="1292"/>
                    </a:cubicBezTo>
                    <a:cubicBezTo>
                      <a:pt x="456" y="1444"/>
                      <a:pt x="646" y="1520"/>
                      <a:pt x="836" y="1520"/>
                    </a:cubicBezTo>
                    <a:cubicBezTo>
                      <a:pt x="1026" y="1520"/>
                      <a:pt x="1216" y="1444"/>
                      <a:pt x="1368" y="1292"/>
                    </a:cubicBezTo>
                    <a:cubicBezTo>
                      <a:pt x="1672" y="988"/>
                      <a:pt x="1672" y="532"/>
                      <a:pt x="1368" y="229"/>
                    </a:cubicBezTo>
                    <a:cubicBezTo>
                      <a:pt x="1216" y="77"/>
                      <a:pt x="102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2"/>
              <p:cNvSpPr/>
              <p:nvPr/>
            </p:nvSpPr>
            <p:spPr>
              <a:xfrm>
                <a:off x="6539938" y="4126875"/>
                <a:ext cx="51980" cy="47257"/>
              </a:xfrm>
              <a:custGeom>
                <a:avLst/>
                <a:gdLst/>
                <a:ahLst/>
                <a:cxnLst/>
                <a:rect l="l" t="t" r="r" b="b"/>
                <a:pathLst>
                  <a:path w="1673" h="1521" extrusionOk="0">
                    <a:moveTo>
                      <a:pt x="836" y="0"/>
                    </a:moveTo>
                    <a:cubicBezTo>
                      <a:pt x="646" y="0"/>
                      <a:pt x="456" y="76"/>
                      <a:pt x="304" y="228"/>
                    </a:cubicBezTo>
                    <a:cubicBezTo>
                      <a:pt x="0" y="532"/>
                      <a:pt x="0"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2"/>
              <p:cNvSpPr/>
              <p:nvPr/>
            </p:nvSpPr>
            <p:spPr>
              <a:xfrm>
                <a:off x="6705200"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2"/>
              <p:cNvSpPr/>
              <p:nvPr/>
            </p:nvSpPr>
            <p:spPr>
              <a:xfrm>
                <a:off x="6873288" y="3795855"/>
                <a:ext cx="47257" cy="47257"/>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2"/>
              <p:cNvSpPr/>
              <p:nvPr/>
            </p:nvSpPr>
            <p:spPr>
              <a:xfrm>
                <a:off x="6044123" y="3961613"/>
                <a:ext cx="51980" cy="47226"/>
              </a:xfrm>
              <a:custGeom>
                <a:avLst/>
                <a:gdLst/>
                <a:ahLst/>
                <a:cxnLst/>
                <a:rect l="l" t="t" r="r" b="b"/>
                <a:pathLst>
                  <a:path w="1673" h="1520" extrusionOk="0">
                    <a:moveTo>
                      <a:pt x="836" y="0"/>
                    </a:moveTo>
                    <a:cubicBezTo>
                      <a:pt x="646" y="0"/>
                      <a:pt x="456" y="76"/>
                      <a:pt x="304" y="228"/>
                    </a:cubicBezTo>
                    <a:cubicBezTo>
                      <a:pt x="1" y="532"/>
                      <a:pt x="1" y="988"/>
                      <a:pt x="304" y="1292"/>
                    </a:cubicBezTo>
                    <a:cubicBezTo>
                      <a:pt x="456" y="1444"/>
                      <a:pt x="646" y="1520"/>
                      <a:pt x="836" y="1520"/>
                    </a:cubicBezTo>
                    <a:cubicBezTo>
                      <a:pt x="1026" y="1520"/>
                      <a:pt x="1216" y="1444"/>
                      <a:pt x="1368" y="1292"/>
                    </a:cubicBezTo>
                    <a:cubicBezTo>
                      <a:pt x="1672" y="988"/>
                      <a:pt x="1672" y="532"/>
                      <a:pt x="1368" y="228"/>
                    </a:cubicBezTo>
                    <a:cubicBezTo>
                      <a:pt x="1216" y="76"/>
                      <a:pt x="102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2"/>
              <p:cNvSpPr/>
              <p:nvPr/>
            </p:nvSpPr>
            <p:spPr>
              <a:xfrm>
                <a:off x="6209385" y="4126875"/>
                <a:ext cx="51980" cy="47257"/>
              </a:xfrm>
              <a:custGeom>
                <a:avLst/>
                <a:gdLst/>
                <a:ahLst/>
                <a:cxnLst/>
                <a:rect l="l" t="t" r="r" b="b"/>
                <a:pathLst>
                  <a:path w="1673" h="1521" extrusionOk="0">
                    <a:moveTo>
                      <a:pt x="837" y="0"/>
                    </a:moveTo>
                    <a:cubicBezTo>
                      <a:pt x="647" y="0"/>
                      <a:pt x="457" y="76"/>
                      <a:pt x="305" y="228"/>
                    </a:cubicBezTo>
                    <a:cubicBezTo>
                      <a:pt x="1" y="532"/>
                      <a:pt x="1" y="988"/>
                      <a:pt x="305" y="1292"/>
                    </a:cubicBezTo>
                    <a:cubicBezTo>
                      <a:pt x="457" y="1444"/>
                      <a:pt x="647" y="1520"/>
                      <a:pt x="837" y="1520"/>
                    </a:cubicBezTo>
                    <a:cubicBezTo>
                      <a:pt x="1027" y="1520"/>
                      <a:pt x="1217" y="1444"/>
                      <a:pt x="1369" y="1292"/>
                    </a:cubicBezTo>
                    <a:cubicBezTo>
                      <a:pt x="1673" y="988"/>
                      <a:pt x="1673" y="532"/>
                      <a:pt x="1369" y="228"/>
                    </a:cubicBezTo>
                    <a:cubicBezTo>
                      <a:pt x="1217" y="76"/>
                      <a:pt x="102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2"/>
              <p:cNvSpPr/>
              <p:nvPr/>
            </p:nvSpPr>
            <p:spPr>
              <a:xfrm>
                <a:off x="6377504" y="4291670"/>
                <a:ext cx="47226" cy="47257"/>
              </a:xfrm>
              <a:custGeom>
                <a:avLst/>
                <a:gdLst/>
                <a:ahLst/>
                <a:cxnLst/>
                <a:rect l="l" t="t" r="r" b="b"/>
                <a:pathLst>
                  <a:path w="1520" h="1521" extrusionOk="0">
                    <a:moveTo>
                      <a:pt x="760" y="0"/>
                    </a:moveTo>
                    <a:cubicBezTo>
                      <a:pt x="335" y="0"/>
                      <a:pt x="0" y="335"/>
                      <a:pt x="0" y="760"/>
                    </a:cubicBezTo>
                    <a:cubicBezTo>
                      <a:pt x="0" y="1186"/>
                      <a:pt x="335" y="1520"/>
                      <a:pt x="760" y="1520"/>
                    </a:cubicBezTo>
                    <a:cubicBezTo>
                      <a:pt x="1186" y="1520"/>
                      <a:pt x="1520" y="1186"/>
                      <a:pt x="1520" y="760"/>
                    </a:cubicBezTo>
                    <a:cubicBezTo>
                      <a:pt x="1520" y="335"/>
                      <a:pt x="118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98" name="Google Shape;3298;p42"/>
          <p:cNvGrpSpPr/>
          <p:nvPr/>
        </p:nvGrpSpPr>
        <p:grpSpPr>
          <a:xfrm rot="10800000">
            <a:off x="-479326" y="3142904"/>
            <a:ext cx="3262940" cy="2478716"/>
            <a:chOff x="6364688" y="-473685"/>
            <a:chExt cx="3262940" cy="2478716"/>
          </a:xfrm>
        </p:grpSpPr>
        <p:sp>
          <p:nvSpPr>
            <p:cNvPr id="3299" name="Google Shape;3299;p42"/>
            <p:cNvSpPr/>
            <p:nvPr/>
          </p:nvSpPr>
          <p:spPr>
            <a:xfrm rot="10800000" flipH="1">
              <a:off x="9192213" y="-472148"/>
              <a:ext cx="435415" cy="501501"/>
            </a:xfrm>
            <a:custGeom>
              <a:avLst/>
              <a:gdLst/>
              <a:ahLst/>
              <a:cxnLst/>
              <a:rect l="l" t="t" r="r" b="b"/>
              <a:pathLst>
                <a:path w="14014" h="16141" extrusionOk="0">
                  <a:moveTo>
                    <a:pt x="31" y="12098"/>
                  </a:moveTo>
                  <a:lnTo>
                    <a:pt x="7022" y="16140"/>
                  </a:lnTo>
                  <a:lnTo>
                    <a:pt x="14013" y="12098"/>
                  </a:lnTo>
                  <a:lnTo>
                    <a:pt x="14013" y="4013"/>
                  </a:lnTo>
                  <a:lnTo>
                    <a:pt x="7022" y="0"/>
                  </a:lnTo>
                  <a:lnTo>
                    <a:pt x="1" y="40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2"/>
            <p:cNvSpPr/>
            <p:nvPr/>
          </p:nvSpPr>
          <p:spPr>
            <a:xfrm rot="10800000" flipH="1">
              <a:off x="8540582" y="-95331"/>
              <a:ext cx="434452" cy="501501"/>
            </a:xfrm>
            <a:custGeom>
              <a:avLst/>
              <a:gdLst/>
              <a:ahLst/>
              <a:cxnLst/>
              <a:rect l="l" t="t" r="r" b="b"/>
              <a:pathLst>
                <a:path w="13983" h="16141" extrusionOk="0">
                  <a:moveTo>
                    <a:pt x="6992" y="1"/>
                  </a:moveTo>
                  <a:lnTo>
                    <a:pt x="1" y="4013"/>
                  </a:lnTo>
                  <a:lnTo>
                    <a:pt x="1" y="12128"/>
                  </a:lnTo>
                  <a:lnTo>
                    <a:pt x="6992" y="16141"/>
                  </a:lnTo>
                  <a:lnTo>
                    <a:pt x="13983" y="12128"/>
                  </a:lnTo>
                  <a:lnTo>
                    <a:pt x="13983" y="4013"/>
                  </a:lnTo>
                  <a:lnTo>
                    <a:pt x="699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2"/>
            <p:cNvSpPr/>
            <p:nvPr/>
          </p:nvSpPr>
          <p:spPr>
            <a:xfrm rot="10800000" flipH="1">
              <a:off x="8322440" y="-473685"/>
              <a:ext cx="435384" cy="501501"/>
            </a:xfrm>
            <a:custGeom>
              <a:avLst/>
              <a:gdLst/>
              <a:ahLst/>
              <a:cxnLst/>
              <a:rect l="l" t="t" r="r" b="b"/>
              <a:pathLst>
                <a:path w="14013" h="16141" extrusionOk="0">
                  <a:moveTo>
                    <a:pt x="0" y="12098"/>
                  </a:moveTo>
                  <a:lnTo>
                    <a:pt x="7022" y="16140"/>
                  </a:lnTo>
                  <a:lnTo>
                    <a:pt x="14013" y="12098"/>
                  </a:lnTo>
                  <a:lnTo>
                    <a:pt x="14013" y="4013"/>
                  </a:lnTo>
                  <a:lnTo>
                    <a:pt x="6991" y="0"/>
                  </a:lnTo>
                  <a:lnTo>
                    <a:pt x="0" y="40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2"/>
            <p:cNvSpPr/>
            <p:nvPr/>
          </p:nvSpPr>
          <p:spPr>
            <a:xfrm rot="10800000" flipH="1">
              <a:off x="7018214" y="-472148"/>
              <a:ext cx="434452" cy="501501"/>
            </a:xfrm>
            <a:custGeom>
              <a:avLst/>
              <a:gdLst/>
              <a:ahLst/>
              <a:cxnLst/>
              <a:rect l="l" t="t" r="r" b="b"/>
              <a:pathLst>
                <a:path w="13983" h="16141" extrusionOk="0">
                  <a:moveTo>
                    <a:pt x="1" y="12098"/>
                  </a:moveTo>
                  <a:lnTo>
                    <a:pt x="6992" y="16140"/>
                  </a:lnTo>
                  <a:lnTo>
                    <a:pt x="13983" y="12098"/>
                  </a:lnTo>
                  <a:lnTo>
                    <a:pt x="13983" y="4013"/>
                  </a:lnTo>
                  <a:lnTo>
                    <a:pt x="6992" y="0"/>
                  </a:lnTo>
                  <a:lnTo>
                    <a:pt x="1" y="4013"/>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42"/>
            <p:cNvSpPr/>
            <p:nvPr/>
          </p:nvSpPr>
          <p:spPr>
            <a:xfrm rot="10800000" flipH="1">
              <a:off x="9192213" y="281486"/>
              <a:ext cx="435415" cy="501501"/>
            </a:xfrm>
            <a:custGeom>
              <a:avLst/>
              <a:gdLst/>
              <a:ahLst/>
              <a:cxnLst/>
              <a:rect l="l" t="t" r="r" b="b"/>
              <a:pathLst>
                <a:path w="14014" h="16141" extrusionOk="0">
                  <a:moveTo>
                    <a:pt x="31" y="12129"/>
                  </a:moveTo>
                  <a:lnTo>
                    <a:pt x="7022" y="16141"/>
                  </a:lnTo>
                  <a:lnTo>
                    <a:pt x="14013" y="12129"/>
                  </a:lnTo>
                  <a:lnTo>
                    <a:pt x="14013" y="4043"/>
                  </a:lnTo>
                  <a:lnTo>
                    <a:pt x="7022" y="1"/>
                  </a:lnTo>
                  <a:lnTo>
                    <a:pt x="1" y="4043"/>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42"/>
            <p:cNvSpPr/>
            <p:nvPr/>
          </p:nvSpPr>
          <p:spPr>
            <a:xfrm rot="10800000" flipH="1">
              <a:off x="8757793" y="281486"/>
              <a:ext cx="434452" cy="501501"/>
            </a:xfrm>
            <a:custGeom>
              <a:avLst/>
              <a:gdLst/>
              <a:ahLst/>
              <a:cxnLst/>
              <a:rect l="l" t="t" r="r" b="b"/>
              <a:pathLst>
                <a:path w="13983" h="16141" extrusionOk="0">
                  <a:moveTo>
                    <a:pt x="1" y="12129"/>
                  </a:moveTo>
                  <a:lnTo>
                    <a:pt x="6992" y="16141"/>
                  </a:lnTo>
                  <a:lnTo>
                    <a:pt x="13983" y="12129"/>
                  </a:lnTo>
                  <a:lnTo>
                    <a:pt x="13983" y="4043"/>
                  </a:lnTo>
                  <a:lnTo>
                    <a:pt x="6992" y="1"/>
                  </a:lnTo>
                  <a:lnTo>
                    <a:pt x="1" y="40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2"/>
            <p:cNvSpPr/>
            <p:nvPr/>
          </p:nvSpPr>
          <p:spPr>
            <a:xfrm rot="10800000" flipH="1">
              <a:off x="8975003" y="657339"/>
              <a:ext cx="435415" cy="503396"/>
            </a:xfrm>
            <a:custGeom>
              <a:avLst/>
              <a:gdLst/>
              <a:ahLst/>
              <a:cxnLst/>
              <a:rect l="l" t="t" r="r" b="b"/>
              <a:pathLst>
                <a:path w="14014" h="16202" extrusionOk="0">
                  <a:moveTo>
                    <a:pt x="6992" y="0"/>
                  </a:moveTo>
                  <a:lnTo>
                    <a:pt x="1" y="4073"/>
                  </a:lnTo>
                  <a:lnTo>
                    <a:pt x="1" y="12159"/>
                  </a:lnTo>
                  <a:lnTo>
                    <a:pt x="7022" y="16201"/>
                  </a:lnTo>
                  <a:lnTo>
                    <a:pt x="14013" y="12128"/>
                  </a:lnTo>
                  <a:lnTo>
                    <a:pt x="14013" y="4073"/>
                  </a:lnTo>
                  <a:lnTo>
                    <a:pt x="6992"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2"/>
            <p:cNvSpPr/>
            <p:nvPr/>
          </p:nvSpPr>
          <p:spPr>
            <a:xfrm rot="10800000" flipH="1">
              <a:off x="7888019" y="75616"/>
              <a:ext cx="434452" cy="503365"/>
            </a:xfrm>
            <a:custGeom>
              <a:avLst/>
              <a:gdLst/>
              <a:ahLst/>
              <a:cxnLst/>
              <a:rect l="l" t="t" r="r" b="b"/>
              <a:pathLst>
                <a:path w="13983" h="16201" extrusionOk="0">
                  <a:moveTo>
                    <a:pt x="6991" y="0"/>
                  </a:moveTo>
                  <a:lnTo>
                    <a:pt x="0" y="4073"/>
                  </a:lnTo>
                  <a:lnTo>
                    <a:pt x="0" y="12128"/>
                  </a:lnTo>
                  <a:lnTo>
                    <a:pt x="6991" y="16201"/>
                  </a:lnTo>
                  <a:lnTo>
                    <a:pt x="13982" y="12158"/>
                  </a:lnTo>
                  <a:lnTo>
                    <a:pt x="13982" y="4073"/>
                  </a:lnTo>
                  <a:lnTo>
                    <a:pt x="6991" y="0"/>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2"/>
            <p:cNvSpPr/>
            <p:nvPr/>
          </p:nvSpPr>
          <p:spPr>
            <a:xfrm rot="10800000" flipH="1">
              <a:off x="8540582"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2"/>
            <p:cNvSpPr/>
            <p:nvPr/>
          </p:nvSpPr>
          <p:spPr>
            <a:xfrm rot="10800000" flipH="1">
              <a:off x="6364688" y="-346532"/>
              <a:ext cx="434452" cy="501501"/>
            </a:xfrm>
            <a:custGeom>
              <a:avLst/>
              <a:gdLst/>
              <a:ahLst/>
              <a:cxnLst/>
              <a:rect l="l" t="t" r="r" b="b"/>
              <a:pathLst>
                <a:path w="13983" h="16141" extrusionOk="0">
                  <a:moveTo>
                    <a:pt x="13983" y="12129"/>
                  </a:moveTo>
                  <a:lnTo>
                    <a:pt x="6992" y="16141"/>
                  </a:lnTo>
                  <a:lnTo>
                    <a:pt x="1" y="12129"/>
                  </a:lnTo>
                  <a:lnTo>
                    <a:pt x="1" y="4043"/>
                  </a:lnTo>
                  <a:lnTo>
                    <a:pt x="6992" y="1"/>
                  </a:lnTo>
                  <a:lnTo>
                    <a:pt x="13983" y="4043"/>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2"/>
            <p:cNvSpPr/>
            <p:nvPr/>
          </p:nvSpPr>
          <p:spPr>
            <a:xfrm rot="10800000" flipH="1">
              <a:off x="9192213" y="29321"/>
              <a:ext cx="435415" cy="503396"/>
            </a:xfrm>
            <a:custGeom>
              <a:avLst/>
              <a:gdLst/>
              <a:ahLst/>
              <a:cxnLst/>
              <a:rect l="l" t="t" r="r" b="b"/>
              <a:pathLst>
                <a:path w="14014" h="16202" extrusionOk="0">
                  <a:moveTo>
                    <a:pt x="7022" y="1"/>
                  </a:moveTo>
                  <a:lnTo>
                    <a:pt x="31" y="4074"/>
                  </a:lnTo>
                  <a:lnTo>
                    <a:pt x="1" y="12128"/>
                  </a:lnTo>
                  <a:lnTo>
                    <a:pt x="7022" y="16201"/>
                  </a:lnTo>
                  <a:lnTo>
                    <a:pt x="14013" y="12159"/>
                  </a:lnTo>
                  <a:lnTo>
                    <a:pt x="14013" y="4074"/>
                  </a:lnTo>
                  <a:lnTo>
                    <a:pt x="7022" y="1"/>
                  </a:lnTo>
                  <a:close/>
                </a:path>
              </a:pathLst>
            </a:custGeom>
            <a:solidFill>
              <a:srgbClr val="FFFF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2"/>
            <p:cNvSpPr/>
            <p:nvPr/>
          </p:nvSpPr>
          <p:spPr>
            <a:xfrm rot="10800000" flipH="1">
              <a:off x="8975003" y="406138"/>
              <a:ext cx="435415" cy="503396"/>
            </a:xfrm>
            <a:custGeom>
              <a:avLst/>
              <a:gdLst/>
              <a:ahLst/>
              <a:cxnLst/>
              <a:rect l="l" t="t" r="r" b="b"/>
              <a:pathLst>
                <a:path w="14014" h="16202" extrusionOk="0">
                  <a:moveTo>
                    <a:pt x="14013" y="12129"/>
                  </a:moveTo>
                  <a:lnTo>
                    <a:pt x="6992" y="16202"/>
                  </a:lnTo>
                  <a:lnTo>
                    <a:pt x="1" y="12129"/>
                  </a:lnTo>
                  <a:lnTo>
                    <a:pt x="1" y="4074"/>
                  </a:lnTo>
                  <a:lnTo>
                    <a:pt x="7022" y="1"/>
                  </a:lnTo>
                  <a:lnTo>
                    <a:pt x="1401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2"/>
            <p:cNvSpPr/>
            <p:nvPr/>
          </p:nvSpPr>
          <p:spPr>
            <a:xfrm rot="10800000" flipH="1">
              <a:off x="8540582" y="1501636"/>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rgbClr val="7FCED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315"/>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D1EC-5861-436D-BB49-F9C9D13AE5CF}"/>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ZA"/>
          </a:p>
        </p:txBody>
      </p:sp>
      <p:sp>
        <p:nvSpPr>
          <p:cNvPr id="3" name="Subtitle 2">
            <a:extLst>
              <a:ext uri="{FF2B5EF4-FFF2-40B4-BE49-F238E27FC236}">
                <a16:creationId xmlns:a16="http://schemas.microsoft.com/office/drawing/2014/main" id="{245C8279-AAB5-400B-A403-D3C05FCD931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5AFCEE06-AFCB-4753-85BB-1C2E91B777D2}"/>
              </a:ext>
            </a:extLst>
          </p:cNvPr>
          <p:cNvSpPr>
            <a:spLocks noGrp="1"/>
          </p:cNvSpPr>
          <p:nvPr>
            <p:ph type="dt" sz="half" idx="10"/>
          </p:nvPr>
        </p:nvSpPr>
        <p:spPr/>
        <p:txBody>
          <a:bodyPr/>
          <a:lstStyle/>
          <a:p>
            <a:fld id="{057EC21E-FFE1-469A-86C3-18F8AB37ADD0}" type="datetimeFigureOut">
              <a:rPr lang="en-ZA" smtClean="0"/>
              <a:t>2021/12/05</a:t>
            </a:fld>
            <a:endParaRPr lang="en-ZA"/>
          </a:p>
        </p:txBody>
      </p:sp>
      <p:sp>
        <p:nvSpPr>
          <p:cNvPr id="5" name="Footer Placeholder 4">
            <a:extLst>
              <a:ext uri="{FF2B5EF4-FFF2-40B4-BE49-F238E27FC236}">
                <a16:creationId xmlns:a16="http://schemas.microsoft.com/office/drawing/2014/main" id="{74B17573-1836-4DA5-9869-79AF1A541DC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4990D92-18A7-429D-A5E3-99FD3D015094}"/>
              </a:ext>
            </a:extLst>
          </p:cNvPr>
          <p:cNvSpPr>
            <a:spLocks noGrp="1"/>
          </p:cNvSpPr>
          <p:nvPr>
            <p:ph type="sldNum" sz="quarter" idx="12"/>
          </p:nvPr>
        </p:nvSpPr>
        <p:spPr/>
        <p:txBody>
          <a:bodyPr/>
          <a:lstStyle/>
          <a:p>
            <a:fld id="{FF453BB7-5093-4B68-A3B0-D29CD70972A2}" type="slidenum">
              <a:rPr lang="en-ZA" smtClean="0"/>
              <a:t>‹#›</a:t>
            </a:fld>
            <a:endParaRPr lang="en-ZA"/>
          </a:p>
        </p:txBody>
      </p:sp>
    </p:spTree>
    <p:extLst>
      <p:ext uri="{BB962C8B-B14F-4D97-AF65-F5344CB8AC3E}">
        <p14:creationId xmlns:p14="http://schemas.microsoft.com/office/powerpoint/2010/main" val="3536112686"/>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0231-7799-4BC8-9FC7-3636EE748516}"/>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CB8ECF67-73AF-4093-A198-19E6F801F2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C3A1E88-2026-4FD2-A69C-9B59FB1BC73C}"/>
              </a:ext>
            </a:extLst>
          </p:cNvPr>
          <p:cNvSpPr>
            <a:spLocks noGrp="1"/>
          </p:cNvSpPr>
          <p:nvPr>
            <p:ph type="dt" sz="half" idx="10"/>
          </p:nvPr>
        </p:nvSpPr>
        <p:spPr/>
        <p:txBody>
          <a:bodyPr/>
          <a:lstStyle/>
          <a:p>
            <a:fld id="{057EC21E-FFE1-469A-86C3-18F8AB37ADD0}" type="datetimeFigureOut">
              <a:rPr lang="en-ZA" smtClean="0"/>
              <a:t>2021/12/05</a:t>
            </a:fld>
            <a:endParaRPr lang="en-ZA"/>
          </a:p>
        </p:txBody>
      </p:sp>
      <p:sp>
        <p:nvSpPr>
          <p:cNvPr id="5" name="Footer Placeholder 4">
            <a:extLst>
              <a:ext uri="{FF2B5EF4-FFF2-40B4-BE49-F238E27FC236}">
                <a16:creationId xmlns:a16="http://schemas.microsoft.com/office/drawing/2014/main" id="{BCF44549-9E64-4104-A375-C1B1E0E9E43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9BBC2FB-45BA-453F-9FE2-0C63677078B6}"/>
              </a:ext>
            </a:extLst>
          </p:cNvPr>
          <p:cNvSpPr>
            <a:spLocks noGrp="1"/>
          </p:cNvSpPr>
          <p:nvPr>
            <p:ph type="sldNum" sz="quarter" idx="12"/>
          </p:nvPr>
        </p:nvSpPr>
        <p:spPr/>
        <p:txBody>
          <a:bodyPr/>
          <a:lstStyle/>
          <a:p>
            <a:fld id="{FF453BB7-5093-4B68-A3B0-D29CD70972A2}" type="slidenum">
              <a:rPr lang="en-ZA" smtClean="0"/>
              <a:t>‹#›</a:t>
            </a:fld>
            <a:endParaRPr lang="en-ZA"/>
          </a:p>
        </p:txBody>
      </p:sp>
    </p:spTree>
    <p:extLst>
      <p:ext uri="{BB962C8B-B14F-4D97-AF65-F5344CB8AC3E}">
        <p14:creationId xmlns:p14="http://schemas.microsoft.com/office/powerpoint/2010/main" val="1720726103"/>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C8AD-3F69-4366-9849-F5569050A0A6}"/>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A570BE6E-DEA1-4247-9450-94CF37A6C39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3F6D3D-DBDC-40BB-8780-887F635E16C8}"/>
              </a:ext>
            </a:extLst>
          </p:cNvPr>
          <p:cNvSpPr>
            <a:spLocks noGrp="1"/>
          </p:cNvSpPr>
          <p:nvPr>
            <p:ph type="dt" sz="half" idx="10"/>
          </p:nvPr>
        </p:nvSpPr>
        <p:spPr/>
        <p:txBody>
          <a:bodyPr/>
          <a:lstStyle/>
          <a:p>
            <a:fld id="{057EC21E-FFE1-469A-86C3-18F8AB37ADD0}" type="datetimeFigureOut">
              <a:rPr lang="en-ZA" smtClean="0"/>
              <a:t>2021/12/05</a:t>
            </a:fld>
            <a:endParaRPr lang="en-ZA"/>
          </a:p>
        </p:txBody>
      </p:sp>
      <p:sp>
        <p:nvSpPr>
          <p:cNvPr id="5" name="Footer Placeholder 4">
            <a:extLst>
              <a:ext uri="{FF2B5EF4-FFF2-40B4-BE49-F238E27FC236}">
                <a16:creationId xmlns:a16="http://schemas.microsoft.com/office/drawing/2014/main" id="{EDAC7C14-460E-4047-86A0-795F0693239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D629B0C-793A-4106-91EA-85B3ECA8C8A6}"/>
              </a:ext>
            </a:extLst>
          </p:cNvPr>
          <p:cNvSpPr>
            <a:spLocks noGrp="1"/>
          </p:cNvSpPr>
          <p:nvPr>
            <p:ph type="sldNum" sz="quarter" idx="12"/>
          </p:nvPr>
        </p:nvSpPr>
        <p:spPr/>
        <p:txBody>
          <a:bodyPr/>
          <a:lstStyle/>
          <a:p>
            <a:fld id="{FF453BB7-5093-4B68-A3B0-D29CD70972A2}" type="slidenum">
              <a:rPr lang="en-ZA" smtClean="0"/>
              <a:t>‹#›</a:t>
            </a:fld>
            <a:endParaRPr lang="en-ZA"/>
          </a:p>
        </p:txBody>
      </p:sp>
    </p:spTree>
    <p:extLst>
      <p:ext uri="{BB962C8B-B14F-4D97-AF65-F5344CB8AC3E}">
        <p14:creationId xmlns:p14="http://schemas.microsoft.com/office/powerpoint/2010/main" val="358159117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7F87-D2C6-4A99-B4AA-722E6B4788EB}"/>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6A73393-078A-4A3A-B672-9B489ACD88AF}"/>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6404B4BD-BD8C-4C66-AEEC-34F008AB3274}"/>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C3ABF84F-9A49-4842-8D03-1918A190DBF6}"/>
              </a:ext>
            </a:extLst>
          </p:cNvPr>
          <p:cNvSpPr>
            <a:spLocks noGrp="1"/>
          </p:cNvSpPr>
          <p:nvPr>
            <p:ph type="dt" sz="half" idx="10"/>
          </p:nvPr>
        </p:nvSpPr>
        <p:spPr/>
        <p:txBody>
          <a:bodyPr/>
          <a:lstStyle/>
          <a:p>
            <a:fld id="{057EC21E-FFE1-469A-86C3-18F8AB37ADD0}" type="datetimeFigureOut">
              <a:rPr lang="en-ZA" smtClean="0"/>
              <a:t>2021/12/05</a:t>
            </a:fld>
            <a:endParaRPr lang="en-ZA"/>
          </a:p>
        </p:txBody>
      </p:sp>
      <p:sp>
        <p:nvSpPr>
          <p:cNvPr id="6" name="Footer Placeholder 5">
            <a:extLst>
              <a:ext uri="{FF2B5EF4-FFF2-40B4-BE49-F238E27FC236}">
                <a16:creationId xmlns:a16="http://schemas.microsoft.com/office/drawing/2014/main" id="{27A3173D-2BF8-4086-8FE9-41738CF3CE4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018C82B-7F42-46D9-8F67-0BE392A62F46}"/>
              </a:ext>
            </a:extLst>
          </p:cNvPr>
          <p:cNvSpPr>
            <a:spLocks noGrp="1"/>
          </p:cNvSpPr>
          <p:nvPr>
            <p:ph type="sldNum" sz="quarter" idx="12"/>
          </p:nvPr>
        </p:nvSpPr>
        <p:spPr/>
        <p:txBody>
          <a:bodyPr/>
          <a:lstStyle/>
          <a:p>
            <a:fld id="{FF453BB7-5093-4B68-A3B0-D29CD70972A2}" type="slidenum">
              <a:rPr lang="en-ZA" smtClean="0"/>
              <a:t>‹#›</a:t>
            </a:fld>
            <a:endParaRPr lang="en-ZA"/>
          </a:p>
        </p:txBody>
      </p:sp>
    </p:spTree>
    <p:extLst>
      <p:ext uri="{BB962C8B-B14F-4D97-AF65-F5344CB8AC3E}">
        <p14:creationId xmlns:p14="http://schemas.microsoft.com/office/powerpoint/2010/main" val="2830892945"/>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EFE1-C026-496A-B82B-8F4E246E6551}"/>
              </a:ext>
            </a:extLst>
          </p:cNvPr>
          <p:cNvSpPr>
            <a:spLocks noGrp="1"/>
          </p:cNvSpPr>
          <p:nvPr>
            <p:ph type="title"/>
          </p:nvPr>
        </p:nvSpPr>
        <p:spPr>
          <a:xfrm>
            <a:off x="629841" y="273844"/>
            <a:ext cx="7886700" cy="994172"/>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B2B086D5-C7CD-4606-95B7-870B45CC2C16}"/>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225B8F6-4594-4714-B175-C2F9F822DC4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16870A34-5FBF-4023-87C4-6F548B6C6CE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3118A48-F882-483D-9C50-F6401D6E58EC}"/>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6C1221DA-4066-4FBF-8267-1E445629AA7B}"/>
              </a:ext>
            </a:extLst>
          </p:cNvPr>
          <p:cNvSpPr>
            <a:spLocks noGrp="1"/>
          </p:cNvSpPr>
          <p:nvPr>
            <p:ph type="dt" sz="half" idx="10"/>
          </p:nvPr>
        </p:nvSpPr>
        <p:spPr/>
        <p:txBody>
          <a:bodyPr/>
          <a:lstStyle/>
          <a:p>
            <a:fld id="{057EC21E-FFE1-469A-86C3-18F8AB37ADD0}" type="datetimeFigureOut">
              <a:rPr lang="en-ZA" smtClean="0"/>
              <a:t>2021/12/05</a:t>
            </a:fld>
            <a:endParaRPr lang="en-ZA"/>
          </a:p>
        </p:txBody>
      </p:sp>
      <p:sp>
        <p:nvSpPr>
          <p:cNvPr id="8" name="Footer Placeholder 7">
            <a:extLst>
              <a:ext uri="{FF2B5EF4-FFF2-40B4-BE49-F238E27FC236}">
                <a16:creationId xmlns:a16="http://schemas.microsoft.com/office/drawing/2014/main" id="{A7E26E23-4A65-4531-AA97-5E5E06C0D168}"/>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502B8498-35BE-4796-B8B3-AB89D158F03E}"/>
              </a:ext>
            </a:extLst>
          </p:cNvPr>
          <p:cNvSpPr>
            <a:spLocks noGrp="1"/>
          </p:cNvSpPr>
          <p:nvPr>
            <p:ph type="sldNum" sz="quarter" idx="12"/>
          </p:nvPr>
        </p:nvSpPr>
        <p:spPr/>
        <p:txBody>
          <a:bodyPr/>
          <a:lstStyle/>
          <a:p>
            <a:fld id="{FF453BB7-5093-4B68-A3B0-D29CD70972A2}" type="slidenum">
              <a:rPr lang="en-ZA" smtClean="0"/>
              <a:t>‹#›</a:t>
            </a:fld>
            <a:endParaRPr lang="en-ZA"/>
          </a:p>
        </p:txBody>
      </p:sp>
    </p:spTree>
    <p:extLst>
      <p:ext uri="{BB962C8B-B14F-4D97-AF65-F5344CB8AC3E}">
        <p14:creationId xmlns:p14="http://schemas.microsoft.com/office/powerpoint/2010/main" val="2906235029"/>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CA81-2AA7-426F-9F5E-966F723B3D84}"/>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0272B60F-7852-424D-A538-456BC05B16E8}"/>
              </a:ext>
            </a:extLst>
          </p:cNvPr>
          <p:cNvSpPr>
            <a:spLocks noGrp="1"/>
          </p:cNvSpPr>
          <p:nvPr>
            <p:ph type="dt" sz="half" idx="10"/>
          </p:nvPr>
        </p:nvSpPr>
        <p:spPr/>
        <p:txBody>
          <a:bodyPr/>
          <a:lstStyle/>
          <a:p>
            <a:fld id="{057EC21E-FFE1-469A-86C3-18F8AB37ADD0}" type="datetimeFigureOut">
              <a:rPr lang="en-ZA" smtClean="0"/>
              <a:t>2021/12/05</a:t>
            </a:fld>
            <a:endParaRPr lang="en-ZA"/>
          </a:p>
        </p:txBody>
      </p:sp>
      <p:sp>
        <p:nvSpPr>
          <p:cNvPr id="4" name="Footer Placeholder 3">
            <a:extLst>
              <a:ext uri="{FF2B5EF4-FFF2-40B4-BE49-F238E27FC236}">
                <a16:creationId xmlns:a16="http://schemas.microsoft.com/office/drawing/2014/main" id="{A2E2770B-E1F0-45DE-9861-F8C6608531D4}"/>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A0DF75D0-FAB5-4776-8D5F-AD31FC72F037}"/>
              </a:ext>
            </a:extLst>
          </p:cNvPr>
          <p:cNvSpPr>
            <a:spLocks noGrp="1"/>
          </p:cNvSpPr>
          <p:nvPr>
            <p:ph type="sldNum" sz="quarter" idx="12"/>
          </p:nvPr>
        </p:nvSpPr>
        <p:spPr/>
        <p:txBody>
          <a:bodyPr/>
          <a:lstStyle/>
          <a:p>
            <a:fld id="{FF453BB7-5093-4B68-A3B0-D29CD70972A2}" type="slidenum">
              <a:rPr lang="en-ZA" smtClean="0"/>
              <a:t>‹#›</a:t>
            </a:fld>
            <a:endParaRPr lang="en-ZA"/>
          </a:p>
        </p:txBody>
      </p:sp>
    </p:spTree>
    <p:extLst>
      <p:ext uri="{BB962C8B-B14F-4D97-AF65-F5344CB8AC3E}">
        <p14:creationId xmlns:p14="http://schemas.microsoft.com/office/powerpoint/2010/main" val="1508677874"/>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F3FD51-747D-4DFD-ABA5-6870B2ECD6B2}"/>
              </a:ext>
            </a:extLst>
          </p:cNvPr>
          <p:cNvSpPr>
            <a:spLocks noGrp="1"/>
          </p:cNvSpPr>
          <p:nvPr>
            <p:ph type="dt" sz="half" idx="10"/>
          </p:nvPr>
        </p:nvSpPr>
        <p:spPr/>
        <p:txBody>
          <a:bodyPr/>
          <a:lstStyle/>
          <a:p>
            <a:fld id="{057EC21E-FFE1-469A-86C3-18F8AB37ADD0}" type="datetimeFigureOut">
              <a:rPr lang="en-ZA" smtClean="0"/>
              <a:t>2021/12/05</a:t>
            </a:fld>
            <a:endParaRPr lang="en-ZA"/>
          </a:p>
        </p:txBody>
      </p:sp>
      <p:sp>
        <p:nvSpPr>
          <p:cNvPr id="3" name="Footer Placeholder 2">
            <a:extLst>
              <a:ext uri="{FF2B5EF4-FFF2-40B4-BE49-F238E27FC236}">
                <a16:creationId xmlns:a16="http://schemas.microsoft.com/office/drawing/2014/main" id="{4E202782-7853-4497-89B9-33CA67CD25A5}"/>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81E70AA7-6E7E-4314-A68D-71648DAC006A}"/>
              </a:ext>
            </a:extLst>
          </p:cNvPr>
          <p:cNvSpPr>
            <a:spLocks noGrp="1"/>
          </p:cNvSpPr>
          <p:nvPr>
            <p:ph type="sldNum" sz="quarter" idx="12"/>
          </p:nvPr>
        </p:nvSpPr>
        <p:spPr/>
        <p:txBody>
          <a:bodyPr/>
          <a:lstStyle/>
          <a:p>
            <a:fld id="{FF453BB7-5093-4B68-A3B0-D29CD70972A2}" type="slidenum">
              <a:rPr lang="en-ZA" smtClean="0"/>
              <a:t>‹#›</a:t>
            </a:fld>
            <a:endParaRPr lang="en-ZA"/>
          </a:p>
        </p:txBody>
      </p:sp>
    </p:spTree>
    <p:extLst>
      <p:ext uri="{BB962C8B-B14F-4D97-AF65-F5344CB8AC3E}">
        <p14:creationId xmlns:p14="http://schemas.microsoft.com/office/powerpoint/2010/main" val="19328055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AC00A-5AA9-41FF-8570-0813F5FF973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97B23053-5CE1-475F-A9D9-95C8D171374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51DD1142-733D-4258-88F0-9FA1B2B087B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325B45F-C7F0-4F1C-A94D-76D0F0BF6D15}"/>
              </a:ext>
            </a:extLst>
          </p:cNvPr>
          <p:cNvSpPr>
            <a:spLocks noGrp="1"/>
          </p:cNvSpPr>
          <p:nvPr>
            <p:ph type="dt" sz="half" idx="10"/>
          </p:nvPr>
        </p:nvSpPr>
        <p:spPr/>
        <p:txBody>
          <a:bodyPr/>
          <a:lstStyle/>
          <a:p>
            <a:fld id="{057EC21E-FFE1-469A-86C3-18F8AB37ADD0}" type="datetimeFigureOut">
              <a:rPr lang="en-ZA" smtClean="0"/>
              <a:t>2021/12/05</a:t>
            </a:fld>
            <a:endParaRPr lang="en-ZA"/>
          </a:p>
        </p:txBody>
      </p:sp>
      <p:sp>
        <p:nvSpPr>
          <p:cNvPr id="6" name="Footer Placeholder 5">
            <a:extLst>
              <a:ext uri="{FF2B5EF4-FFF2-40B4-BE49-F238E27FC236}">
                <a16:creationId xmlns:a16="http://schemas.microsoft.com/office/drawing/2014/main" id="{C26BDCAA-FFE1-4D2B-A4BA-80F011BE2F09}"/>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AD8ADD3F-2919-46C9-84EF-FD7F2E8CF755}"/>
              </a:ext>
            </a:extLst>
          </p:cNvPr>
          <p:cNvSpPr>
            <a:spLocks noGrp="1"/>
          </p:cNvSpPr>
          <p:nvPr>
            <p:ph type="sldNum" sz="quarter" idx="12"/>
          </p:nvPr>
        </p:nvSpPr>
        <p:spPr/>
        <p:txBody>
          <a:bodyPr/>
          <a:lstStyle/>
          <a:p>
            <a:fld id="{FF453BB7-5093-4B68-A3B0-D29CD70972A2}" type="slidenum">
              <a:rPr lang="en-ZA" smtClean="0"/>
              <a:t>‹#›</a:t>
            </a:fld>
            <a:endParaRPr lang="en-ZA"/>
          </a:p>
        </p:txBody>
      </p:sp>
    </p:spTree>
    <p:extLst>
      <p:ext uri="{BB962C8B-B14F-4D97-AF65-F5344CB8AC3E}">
        <p14:creationId xmlns:p14="http://schemas.microsoft.com/office/powerpoint/2010/main" val="751187772"/>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8394-2FE2-4EB2-8201-0B81D518964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65D956ED-0039-4958-862E-B32EFB5A6061}"/>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ZA"/>
          </a:p>
        </p:txBody>
      </p:sp>
      <p:sp>
        <p:nvSpPr>
          <p:cNvPr id="4" name="Text Placeholder 3">
            <a:extLst>
              <a:ext uri="{FF2B5EF4-FFF2-40B4-BE49-F238E27FC236}">
                <a16:creationId xmlns:a16="http://schemas.microsoft.com/office/drawing/2014/main" id="{F7013E81-0DF7-4A2B-879D-9203E227769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FFA6E66-F848-44FE-AA25-12378AF2C832}"/>
              </a:ext>
            </a:extLst>
          </p:cNvPr>
          <p:cNvSpPr>
            <a:spLocks noGrp="1"/>
          </p:cNvSpPr>
          <p:nvPr>
            <p:ph type="dt" sz="half" idx="10"/>
          </p:nvPr>
        </p:nvSpPr>
        <p:spPr/>
        <p:txBody>
          <a:bodyPr/>
          <a:lstStyle/>
          <a:p>
            <a:fld id="{057EC21E-FFE1-469A-86C3-18F8AB37ADD0}" type="datetimeFigureOut">
              <a:rPr lang="en-ZA" smtClean="0"/>
              <a:t>2021/12/05</a:t>
            </a:fld>
            <a:endParaRPr lang="en-ZA"/>
          </a:p>
        </p:txBody>
      </p:sp>
      <p:sp>
        <p:nvSpPr>
          <p:cNvPr id="6" name="Footer Placeholder 5">
            <a:extLst>
              <a:ext uri="{FF2B5EF4-FFF2-40B4-BE49-F238E27FC236}">
                <a16:creationId xmlns:a16="http://schemas.microsoft.com/office/drawing/2014/main" id="{E3777E90-B5C2-4FBC-9444-A2CB7375DD5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931D6E30-24CB-4B66-8E7E-9AAF305C6A07}"/>
              </a:ext>
            </a:extLst>
          </p:cNvPr>
          <p:cNvSpPr>
            <a:spLocks noGrp="1"/>
          </p:cNvSpPr>
          <p:nvPr>
            <p:ph type="sldNum" sz="quarter" idx="12"/>
          </p:nvPr>
        </p:nvSpPr>
        <p:spPr/>
        <p:txBody>
          <a:bodyPr/>
          <a:lstStyle/>
          <a:p>
            <a:fld id="{FF453BB7-5093-4B68-A3B0-D29CD70972A2}" type="slidenum">
              <a:rPr lang="en-ZA" smtClean="0"/>
              <a:t>‹#›</a:t>
            </a:fld>
            <a:endParaRPr lang="en-ZA"/>
          </a:p>
        </p:txBody>
      </p:sp>
    </p:spTree>
    <p:extLst>
      <p:ext uri="{BB962C8B-B14F-4D97-AF65-F5344CB8AC3E}">
        <p14:creationId xmlns:p14="http://schemas.microsoft.com/office/powerpoint/2010/main" val="235412690"/>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720B-3A22-43B3-AFA3-846590AF0A3E}"/>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A773E8D-12B4-46F3-BA33-D5F1A4882B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60FC89B-7C1E-4BB4-BC5B-45433F709F3A}"/>
              </a:ext>
            </a:extLst>
          </p:cNvPr>
          <p:cNvSpPr>
            <a:spLocks noGrp="1"/>
          </p:cNvSpPr>
          <p:nvPr>
            <p:ph type="dt" sz="half" idx="10"/>
          </p:nvPr>
        </p:nvSpPr>
        <p:spPr/>
        <p:txBody>
          <a:bodyPr/>
          <a:lstStyle/>
          <a:p>
            <a:fld id="{057EC21E-FFE1-469A-86C3-18F8AB37ADD0}" type="datetimeFigureOut">
              <a:rPr lang="en-ZA" smtClean="0"/>
              <a:t>2021/12/05</a:t>
            </a:fld>
            <a:endParaRPr lang="en-ZA"/>
          </a:p>
        </p:txBody>
      </p:sp>
      <p:sp>
        <p:nvSpPr>
          <p:cNvPr id="5" name="Footer Placeholder 4">
            <a:extLst>
              <a:ext uri="{FF2B5EF4-FFF2-40B4-BE49-F238E27FC236}">
                <a16:creationId xmlns:a16="http://schemas.microsoft.com/office/drawing/2014/main" id="{A074AC37-ED93-40C9-975A-58F8AD79C31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BDE8AC8-1457-4CD6-B9C3-528792EEC474}"/>
              </a:ext>
            </a:extLst>
          </p:cNvPr>
          <p:cNvSpPr>
            <a:spLocks noGrp="1"/>
          </p:cNvSpPr>
          <p:nvPr>
            <p:ph type="sldNum" sz="quarter" idx="12"/>
          </p:nvPr>
        </p:nvSpPr>
        <p:spPr/>
        <p:txBody>
          <a:bodyPr/>
          <a:lstStyle/>
          <a:p>
            <a:fld id="{FF453BB7-5093-4B68-A3B0-D29CD70972A2}" type="slidenum">
              <a:rPr lang="en-ZA" smtClean="0"/>
              <a:t>‹#›</a:t>
            </a:fld>
            <a:endParaRPr lang="en-ZA"/>
          </a:p>
        </p:txBody>
      </p:sp>
    </p:spTree>
    <p:extLst>
      <p:ext uri="{BB962C8B-B14F-4D97-AF65-F5344CB8AC3E}">
        <p14:creationId xmlns:p14="http://schemas.microsoft.com/office/powerpoint/2010/main" val="3867181719"/>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605A34-7EA5-45BF-9BFA-0C4241DE7931}"/>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DF42054-D6EC-4982-AEE8-5720FF5A0C2B}"/>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50F8CB1-4D71-4E1B-BF27-84E1765AAD89}"/>
              </a:ext>
            </a:extLst>
          </p:cNvPr>
          <p:cNvSpPr>
            <a:spLocks noGrp="1"/>
          </p:cNvSpPr>
          <p:nvPr>
            <p:ph type="dt" sz="half" idx="10"/>
          </p:nvPr>
        </p:nvSpPr>
        <p:spPr/>
        <p:txBody>
          <a:bodyPr/>
          <a:lstStyle/>
          <a:p>
            <a:fld id="{057EC21E-FFE1-469A-86C3-18F8AB37ADD0}" type="datetimeFigureOut">
              <a:rPr lang="en-ZA" smtClean="0"/>
              <a:t>2021/12/05</a:t>
            </a:fld>
            <a:endParaRPr lang="en-ZA"/>
          </a:p>
        </p:txBody>
      </p:sp>
      <p:sp>
        <p:nvSpPr>
          <p:cNvPr id="5" name="Footer Placeholder 4">
            <a:extLst>
              <a:ext uri="{FF2B5EF4-FFF2-40B4-BE49-F238E27FC236}">
                <a16:creationId xmlns:a16="http://schemas.microsoft.com/office/drawing/2014/main" id="{AB3087FD-B927-4B2C-B349-9600DE380CF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1E8666A-25A7-4CCD-BE3A-384862E4A05F}"/>
              </a:ext>
            </a:extLst>
          </p:cNvPr>
          <p:cNvSpPr>
            <a:spLocks noGrp="1"/>
          </p:cNvSpPr>
          <p:nvPr>
            <p:ph type="sldNum" sz="quarter" idx="12"/>
          </p:nvPr>
        </p:nvSpPr>
        <p:spPr/>
        <p:txBody>
          <a:bodyPr/>
          <a:lstStyle/>
          <a:p>
            <a:fld id="{FF453BB7-5093-4B68-A3B0-D29CD70972A2}" type="slidenum">
              <a:rPr lang="en-ZA" smtClean="0"/>
              <a:t>‹#›</a:t>
            </a:fld>
            <a:endParaRPr lang="en-ZA"/>
          </a:p>
        </p:txBody>
      </p:sp>
    </p:spTree>
    <p:extLst>
      <p:ext uri="{BB962C8B-B14F-4D97-AF65-F5344CB8AC3E}">
        <p14:creationId xmlns:p14="http://schemas.microsoft.com/office/powerpoint/2010/main" val="2086042506"/>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573"/>
        <p:cNvGrpSpPr/>
        <p:nvPr/>
      </p:nvGrpSpPr>
      <p:grpSpPr>
        <a:xfrm>
          <a:off x="0" y="0"/>
          <a:ext cx="0" cy="0"/>
          <a:chOff x="0" y="0"/>
          <a:chExt cx="0" cy="0"/>
        </a:xfrm>
      </p:grpSpPr>
      <p:sp>
        <p:nvSpPr>
          <p:cNvPr id="574" name="Google Shape;574;p16"/>
          <p:cNvSpPr txBox="1">
            <a:spLocks noGrp="1"/>
          </p:cNvSpPr>
          <p:nvPr>
            <p:ph type="title"/>
          </p:nvPr>
        </p:nvSpPr>
        <p:spPr>
          <a:xfrm>
            <a:off x="1143575" y="2261909"/>
            <a:ext cx="31116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5" name="Google Shape;575;p16"/>
          <p:cNvSpPr txBox="1">
            <a:spLocks noGrp="1"/>
          </p:cNvSpPr>
          <p:nvPr>
            <p:ph type="title" idx="2" hasCustomPrompt="1"/>
          </p:nvPr>
        </p:nvSpPr>
        <p:spPr>
          <a:xfrm>
            <a:off x="1143575" y="1486814"/>
            <a:ext cx="993000" cy="66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000"/>
              <a:buNone/>
              <a:defRPr sz="4000">
                <a:solidFill>
                  <a:srgbClr val="FFFFFF"/>
                </a:solidFill>
              </a:defRPr>
            </a:lvl1pPr>
            <a:lvl2pPr lvl="1"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2pPr>
            <a:lvl3pPr lvl="2"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3pPr>
            <a:lvl4pPr lvl="3"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4pPr>
            <a:lvl5pPr lvl="4"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5pPr>
            <a:lvl6pPr lvl="5"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6pPr>
            <a:lvl7pPr lvl="6"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7pPr>
            <a:lvl8pPr lvl="7"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8pPr>
            <a:lvl9pPr lvl="8" rtl="0">
              <a:spcBef>
                <a:spcPts val="0"/>
              </a:spcBef>
              <a:spcAft>
                <a:spcPts val="0"/>
              </a:spcAft>
              <a:buClr>
                <a:schemeClr val="dk1"/>
              </a:buClr>
              <a:buSzPts val="12000"/>
              <a:buFont typeface="Montserrat Light"/>
              <a:buNone/>
              <a:defRPr sz="12000">
                <a:solidFill>
                  <a:schemeClr val="dk1"/>
                </a:solidFill>
                <a:latin typeface="Montserrat Light"/>
                <a:ea typeface="Montserrat Light"/>
                <a:cs typeface="Montserrat Light"/>
                <a:sym typeface="Montserrat Light"/>
              </a:defRPr>
            </a:lvl9pPr>
          </a:lstStyle>
          <a:p>
            <a:r>
              <a:t>xx%</a:t>
            </a:r>
          </a:p>
        </p:txBody>
      </p:sp>
      <p:sp>
        <p:nvSpPr>
          <p:cNvPr id="709" name="Google Shape;709;p16"/>
          <p:cNvSpPr txBox="1">
            <a:spLocks noGrp="1"/>
          </p:cNvSpPr>
          <p:nvPr>
            <p:ph type="subTitle" idx="1"/>
          </p:nvPr>
        </p:nvSpPr>
        <p:spPr>
          <a:xfrm>
            <a:off x="1143575" y="2879579"/>
            <a:ext cx="2389200" cy="3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lt1"/>
              </a:buClr>
              <a:buSzPts val="2300"/>
              <a:buFont typeface="Roboto Condensed"/>
              <a:buNone/>
              <a:defRPr sz="2300">
                <a:solidFill>
                  <a:schemeClr val="lt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2988406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2B82D5"/>
            </a:gs>
            <a:gs pos="100000">
              <a:srgbClr val="1D28A4"/>
            </a:gs>
          </a:gsLst>
          <a:lin ang="2700006" scaled="0"/>
        </a:gra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5901600" cy="11553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Catamaran Black"/>
              <a:buNone/>
              <a:defRPr sz="3000">
                <a:solidFill>
                  <a:schemeClr val="lt1"/>
                </a:solidFill>
                <a:latin typeface="Catamaran Black"/>
                <a:ea typeface="Catamaran Black"/>
                <a:cs typeface="Catamaran Black"/>
                <a:sym typeface="Catamaran Black"/>
              </a:defRPr>
            </a:lvl1pPr>
            <a:lvl2pPr lvl="1" rtl="0">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2pPr>
            <a:lvl3pPr lvl="2" rtl="0">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3pPr>
            <a:lvl4pPr lvl="3" rtl="0">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4pPr>
            <a:lvl5pPr lvl="4" rtl="0">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5pPr>
            <a:lvl6pPr lvl="5" rtl="0">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6pPr>
            <a:lvl7pPr lvl="6" rtl="0">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7pPr>
            <a:lvl8pPr lvl="7" rtl="0">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8pPr>
            <a:lvl9pPr lvl="8" rtl="0">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9pPr>
          </a:lstStyle>
          <a:p>
            <a:endParaRPr/>
          </a:p>
        </p:txBody>
      </p:sp>
      <p:sp>
        <p:nvSpPr>
          <p:cNvPr id="52" name="Google Shape;52;p13"/>
          <p:cNvSpPr txBox="1">
            <a:spLocks noGrp="1"/>
          </p:cNvSpPr>
          <p:nvPr>
            <p:ph type="body" idx="1"/>
          </p:nvPr>
        </p:nvSpPr>
        <p:spPr>
          <a:xfrm>
            <a:off x="311700" y="1673213"/>
            <a:ext cx="8520600" cy="28956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1"/>
              </a:buClr>
              <a:buSzPts val="1800"/>
              <a:buFont typeface="Catamaran Medium"/>
              <a:buChar char="●"/>
              <a:defRPr sz="1800">
                <a:solidFill>
                  <a:schemeClr val="lt1"/>
                </a:solidFill>
                <a:latin typeface="Catamaran Medium"/>
                <a:ea typeface="Catamaran Medium"/>
                <a:cs typeface="Catamaran Medium"/>
                <a:sym typeface="Catamaran Medium"/>
              </a:defRPr>
            </a:lvl1pPr>
            <a:lvl2pPr marL="914400" lvl="1" indent="-317500" rtl="0">
              <a:lnSpc>
                <a:spcPct val="115000"/>
              </a:lnSpc>
              <a:spcBef>
                <a:spcPts val="1600"/>
              </a:spcBef>
              <a:spcAft>
                <a:spcPts val="0"/>
              </a:spcAft>
              <a:buClr>
                <a:schemeClr val="lt1"/>
              </a:buClr>
              <a:buSzPts val="1400"/>
              <a:buFont typeface="Catamaran Medium"/>
              <a:buChar char="○"/>
              <a:defRPr>
                <a:solidFill>
                  <a:schemeClr val="lt1"/>
                </a:solidFill>
                <a:latin typeface="Catamaran Medium"/>
                <a:ea typeface="Catamaran Medium"/>
                <a:cs typeface="Catamaran Medium"/>
                <a:sym typeface="Catamaran Medium"/>
              </a:defRPr>
            </a:lvl2pPr>
            <a:lvl3pPr marL="1371600" lvl="2" indent="-317500" rtl="0">
              <a:lnSpc>
                <a:spcPct val="115000"/>
              </a:lnSpc>
              <a:spcBef>
                <a:spcPts val="1600"/>
              </a:spcBef>
              <a:spcAft>
                <a:spcPts val="0"/>
              </a:spcAft>
              <a:buClr>
                <a:schemeClr val="lt1"/>
              </a:buClr>
              <a:buSzPts val="1400"/>
              <a:buFont typeface="Catamaran Medium"/>
              <a:buChar char="■"/>
              <a:defRPr>
                <a:solidFill>
                  <a:schemeClr val="lt1"/>
                </a:solidFill>
                <a:latin typeface="Catamaran Medium"/>
                <a:ea typeface="Catamaran Medium"/>
                <a:cs typeface="Catamaran Medium"/>
                <a:sym typeface="Catamaran Medium"/>
              </a:defRPr>
            </a:lvl3pPr>
            <a:lvl4pPr marL="1828800" lvl="3" indent="-317500" rtl="0">
              <a:lnSpc>
                <a:spcPct val="115000"/>
              </a:lnSpc>
              <a:spcBef>
                <a:spcPts val="1600"/>
              </a:spcBef>
              <a:spcAft>
                <a:spcPts val="0"/>
              </a:spcAft>
              <a:buClr>
                <a:schemeClr val="lt1"/>
              </a:buClr>
              <a:buSzPts val="1400"/>
              <a:buFont typeface="Catamaran Medium"/>
              <a:buChar char="●"/>
              <a:defRPr>
                <a:solidFill>
                  <a:schemeClr val="lt1"/>
                </a:solidFill>
                <a:latin typeface="Catamaran Medium"/>
                <a:ea typeface="Catamaran Medium"/>
                <a:cs typeface="Catamaran Medium"/>
                <a:sym typeface="Catamaran Medium"/>
              </a:defRPr>
            </a:lvl4pPr>
            <a:lvl5pPr marL="2286000" lvl="4" indent="-317500" rtl="0">
              <a:lnSpc>
                <a:spcPct val="115000"/>
              </a:lnSpc>
              <a:spcBef>
                <a:spcPts val="1600"/>
              </a:spcBef>
              <a:spcAft>
                <a:spcPts val="0"/>
              </a:spcAft>
              <a:buClr>
                <a:schemeClr val="lt1"/>
              </a:buClr>
              <a:buSzPts val="1400"/>
              <a:buFont typeface="Catamaran Medium"/>
              <a:buChar char="○"/>
              <a:defRPr>
                <a:solidFill>
                  <a:schemeClr val="lt1"/>
                </a:solidFill>
                <a:latin typeface="Catamaran Medium"/>
                <a:ea typeface="Catamaran Medium"/>
                <a:cs typeface="Catamaran Medium"/>
                <a:sym typeface="Catamaran Medium"/>
              </a:defRPr>
            </a:lvl5pPr>
            <a:lvl6pPr marL="2743200" lvl="5" indent="-317500" rtl="0">
              <a:lnSpc>
                <a:spcPct val="115000"/>
              </a:lnSpc>
              <a:spcBef>
                <a:spcPts val="1600"/>
              </a:spcBef>
              <a:spcAft>
                <a:spcPts val="0"/>
              </a:spcAft>
              <a:buClr>
                <a:schemeClr val="lt1"/>
              </a:buClr>
              <a:buSzPts val="1400"/>
              <a:buFont typeface="Catamaran Medium"/>
              <a:buChar char="■"/>
              <a:defRPr>
                <a:solidFill>
                  <a:schemeClr val="lt1"/>
                </a:solidFill>
                <a:latin typeface="Catamaran Medium"/>
                <a:ea typeface="Catamaran Medium"/>
                <a:cs typeface="Catamaran Medium"/>
                <a:sym typeface="Catamaran Medium"/>
              </a:defRPr>
            </a:lvl6pPr>
            <a:lvl7pPr marL="3200400" lvl="6" indent="-317500" rtl="0">
              <a:lnSpc>
                <a:spcPct val="115000"/>
              </a:lnSpc>
              <a:spcBef>
                <a:spcPts val="1600"/>
              </a:spcBef>
              <a:spcAft>
                <a:spcPts val="0"/>
              </a:spcAft>
              <a:buClr>
                <a:schemeClr val="lt1"/>
              </a:buClr>
              <a:buSzPts val="1400"/>
              <a:buFont typeface="Catamaran Medium"/>
              <a:buChar char="●"/>
              <a:defRPr>
                <a:solidFill>
                  <a:schemeClr val="lt1"/>
                </a:solidFill>
                <a:latin typeface="Catamaran Medium"/>
                <a:ea typeface="Catamaran Medium"/>
                <a:cs typeface="Catamaran Medium"/>
                <a:sym typeface="Catamaran Medium"/>
              </a:defRPr>
            </a:lvl7pPr>
            <a:lvl8pPr marL="3657600" lvl="7" indent="-317500" rtl="0">
              <a:lnSpc>
                <a:spcPct val="115000"/>
              </a:lnSpc>
              <a:spcBef>
                <a:spcPts val="1600"/>
              </a:spcBef>
              <a:spcAft>
                <a:spcPts val="0"/>
              </a:spcAft>
              <a:buClr>
                <a:schemeClr val="lt1"/>
              </a:buClr>
              <a:buSzPts val="1400"/>
              <a:buFont typeface="Catamaran Medium"/>
              <a:buChar char="○"/>
              <a:defRPr>
                <a:solidFill>
                  <a:schemeClr val="lt1"/>
                </a:solidFill>
                <a:latin typeface="Catamaran Medium"/>
                <a:ea typeface="Catamaran Medium"/>
                <a:cs typeface="Catamaran Medium"/>
                <a:sym typeface="Catamaran Medium"/>
              </a:defRPr>
            </a:lvl8pPr>
            <a:lvl9pPr marL="4114800" lvl="8" indent="-317500" rtl="0">
              <a:lnSpc>
                <a:spcPct val="115000"/>
              </a:lnSpc>
              <a:spcBef>
                <a:spcPts val="1600"/>
              </a:spcBef>
              <a:spcAft>
                <a:spcPts val="1600"/>
              </a:spcAft>
              <a:buClr>
                <a:schemeClr val="lt1"/>
              </a:buClr>
              <a:buSzPts val="1400"/>
              <a:buFont typeface="Catamaran Medium"/>
              <a:buChar char="■"/>
              <a:defRPr>
                <a:solidFill>
                  <a:schemeClr val="lt1"/>
                </a:solidFill>
                <a:latin typeface="Catamaran Medium"/>
                <a:ea typeface="Catamaran Medium"/>
                <a:cs typeface="Catamaran Medium"/>
                <a:sym typeface="Catamaran Medium"/>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8" r:id="rId6"/>
    <p:sldLayoutId id="2147483669" r:id="rId7"/>
    <p:sldLayoutId id="2147483670" r:id="rId8"/>
    <p:sldLayoutId id="2147483673" r:id="rId9"/>
    <p:sldLayoutId id="2147483674" r:id="rId10"/>
    <p:sldLayoutId id="2147483677" r:id="rId11"/>
    <p:sldLayoutId id="2147483679" r:id="rId12"/>
    <p:sldLayoutId id="2147483680" r:id="rId13"/>
    <p:sldLayoutId id="214748368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312"/>
        <p:cNvGrpSpPr/>
        <p:nvPr/>
      </p:nvGrpSpPr>
      <p:grpSpPr>
        <a:xfrm>
          <a:off x="0" y="0"/>
          <a:ext cx="0" cy="0"/>
          <a:chOff x="0" y="0"/>
          <a:chExt cx="0" cy="0"/>
        </a:xfrm>
      </p:grpSpPr>
      <p:sp>
        <p:nvSpPr>
          <p:cNvPr id="3313" name="Google Shape;3313;p4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314" name="Google Shape;3314;p4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9D6ED-6473-4E80-BAF2-F37F357BB33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53E8EC8E-A8C6-456E-A971-E4BCA89CEDE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DA369A5-1731-43E4-8F81-3E982C2A1F0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57EC21E-FFE1-469A-86C3-18F8AB37ADD0}" type="datetimeFigureOut">
              <a:rPr lang="en-ZA" smtClean="0"/>
              <a:t>2021/12/05</a:t>
            </a:fld>
            <a:endParaRPr lang="en-ZA"/>
          </a:p>
        </p:txBody>
      </p:sp>
      <p:sp>
        <p:nvSpPr>
          <p:cNvPr id="5" name="Footer Placeholder 4">
            <a:extLst>
              <a:ext uri="{FF2B5EF4-FFF2-40B4-BE49-F238E27FC236}">
                <a16:creationId xmlns:a16="http://schemas.microsoft.com/office/drawing/2014/main" id="{806189DD-5841-4046-B9D3-C68CADE14937}"/>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96670CA0-EF9F-40BA-BEDF-BD9A1A5FDBCE}"/>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219343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4"/>
        <p:cNvGrpSpPr/>
        <p:nvPr/>
      </p:nvGrpSpPr>
      <p:grpSpPr>
        <a:xfrm>
          <a:off x="0" y="0"/>
          <a:ext cx="0" cy="0"/>
          <a:chOff x="0" y="0"/>
          <a:chExt cx="0" cy="0"/>
        </a:xfrm>
      </p:grpSpPr>
      <p:grpSp>
        <p:nvGrpSpPr>
          <p:cNvPr id="13" name="Group 12">
            <a:extLst>
              <a:ext uri="{FF2B5EF4-FFF2-40B4-BE49-F238E27FC236}">
                <a16:creationId xmlns:a16="http://schemas.microsoft.com/office/drawing/2014/main" id="{6071A9C0-42B6-48D7-9C8D-C8AED0FA39E7}"/>
              </a:ext>
            </a:extLst>
          </p:cNvPr>
          <p:cNvGrpSpPr/>
          <p:nvPr/>
        </p:nvGrpSpPr>
        <p:grpSpPr>
          <a:xfrm>
            <a:off x="-20829" y="0"/>
            <a:ext cx="9185658" cy="5292723"/>
            <a:chOff x="0" y="-105155"/>
            <a:chExt cx="9185658" cy="5270689"/>
          </a:xfrm>
        </p:grpSpPr>
        <p:pic>
          <p:nvPicPr>
            <p:cNvPr id="10" name="Picture 9">
              <a:extLst>
                <a:ext uri="{FF2B5EF4-FFF2-40B4-BE49-F238E27FC236}">
                  <a16:creationId xmlns:a16="http://schemas.microsoft.com/office/drawing/2014/main" id="{275E7C7A-D431-42C1-A8B0-2516959B5EC0}"/>
                </a:ext>
              </a:extLst>
            </p:cNvPr>
            <p:cNvPicPr>
              <a:picLocks noChangeAspect="1"/>
            </p:cNvPicPr>
            <p:nvPr/>
          </p:nvPicPr>
          <p:blipFill>
            <a:blip r:embed="rId3"/>
            <a:stretch>
              <a:fillRect/>
            </a:stretch>
          </p:blipFill>
          <p:spPr>
            <a:xfrm>
              <a:off x="0" y="-105155"/>
              <a:ext cx="9185658" cy="5270689"/>
            </a:xfrm>
            <a:prstGeom prst="rect">
              <a:avLst/>
            </a:prstGeom>
          </p:spPr>
        </p:pic>
        <p:sp>
          <p:nvSpPr>
            <p:cNvPr id="12" name="TextBox 11">
              <a:extLst>
                <a:ext uri="{FF2B5EF4-FFF2-40B4-BE49-F238E27FC236}">
                  <a16:creationId xmlns:a16="http://schemas.microsoft.com/office/drawing/2014/main" id="{1269AE71-6090-4BCB-80BF-031C2FFDF455}"/>
                </a:ext>
              </a:extLst>
            </p:cNvPr>
            <p:cNvSpPr txBox="1"/>
            <p:nvPr/>
          </p:nvSpPr>
          <p:spPr>
            <a:xfrm>
              <a:off x="242371" y="4627084"/>
              <a:ext cx="8943286" cy="461665"/>
            </a:xfrm>
            <a:prstGeom prst="rect">
              <a:avLst/>
            </a:prstGeom>
            <a:noFill/>
          </p:spPr>
          <p:txBody>
            <a:bodyPr wrap="square" rtlCol="0">
              <a:spAutoFit/>
            </a:bodyPr>
            <a:lstStyle/>
            <a:p>
              <a:r>
                <a:rPr lang="en-ZA" sz="2400" b="1" dirty="0">
                  <a:solidFill>
                    <a:schemeClr val="bg1"/>
                  </a:solidFill>
                </a:rPr>
                <a:t>SEMTIMENTS ANALYSIS: TWITTER ON CLIMATE CHANGE</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Shape 4401"/>
        <p:cNvGrpSpPr/>
        <p:nvPr/>
      </p:nvGrpSpPr>
      <p:grpSpPr>
        <a:xfrm>
          <a:off x="0" y="0"/>
          <a:ext cx="0" cy="0"/>
          <a:chOff x="0" y="0"/>
          <a:chExt cx="0" cy="0"/>
        </a:xfrm>
      </p:grpSpPr>
      <p:grpSp>
        <p:nvGrpSpPr>
          <p:cNvPr id="4" name="Group 3">
            <a:extLst>
              <a:ext uri="{FF2B5EF4-FFF2-40B4-BE49-F238E27FC236}">
                <a16:creationId xmlns:a16="http://schemas.microsoft.com/office/drawing/2014/main" id="{C52833FE-92E6-4CBB-B561-4C31BB57F2AC}"/>
              </a:ext>
            </a:extLst>
          </p:cNvPr>
          <p:cNvGrpSpPr/>
          <p:nvPr/>
        </p:nvGrpSpPr>
        <p:grpSpPr>
          <a:xfrm>
            <a:off x="520995" y="331863"/>
            <a:ext cx="7953154" cy="4639262"/>
            <a:chOff x="520995" y="331863"/>
            <a:chExt cx="7953154" cy="4639262"/>
          </a:xfrm>
        </p:grpSpPr>
        <p:pic>
          <p:nvPicPr>
            <p:cNvPr id="3074" name="Picture 2">
              <a:extLst>
                <a:ext uri="{FF2B5EF4-FFF2-40B4-BE49-F238E27FC236}">
                  <a16:creationId xmlns:a16="http://schemas.microsoft.com/office/drawing/2014/main" id="{EDF55B08-FBCA-4870-8DA3-57D7692CA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995" y="877590"/>
              <a:ext cx="7953154" cy="40935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E557988-C5DA-4265-B01A-A204D49EB728}"/>
                </a:ext>
              </a:extLst>
            </p:cNvPr>
            <p:cNvSpPr txBox="1"/>
            <p:nvPr/>
          </p:nvSpPr>
          <p:spPr>
            <a:xfrm>
              <a:off x="797442" y="331863"/>
              <a:ext cx="7400260" cy="369332"/>
            </a:xfrm>
            <a:prstGeom prst="rect">
              <a:avLst/>
            </a:prstGeom>
            <a:noFill/>
          </p:spPr>
          <p:txBody>
            <a:bodyPr wrap="square" rtlCol="0">
              <a:spAutoFit/>
            </a:bodyPr>
            <a:lstStyle/>
            <a:p>
              <a:r>
                <a:rPr lang="en-ZA" sz="1800" dirty="0">
                  <a:solidFill>
                    <a:schemeClr val="bg1"/>
                  </a:solidFill>
                </a:rPr>
                <a:t>The most  frequent words across all 4 classes of climate change tweets</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Shape 11328"/>
        <p:cNvGrpSpPr/>
        <p:nvPr/>
      </p:nvGrpSpPr>
      <p:grpSpPr>
        <a:xfrm>
          <a:off x="0" y="0"/>
          <a:ext cx="0" cy="0"/>
          <a:chOff x="0" y="0"/>
          <a:chExt cx="0" cy="0"/>
        </a:xfrm>
      </p:grpSpPr>
      <p:grpSp>
        <p:nvGrpSpPr>
          <p:cNvPr id="4" name="Group 3">
            <a:extLst>
              <a:ext uri="{FF2B5EF4-FFF2-40B4-BE49-F238E27FC236}">
                <a16:creationId xmlns:a16="http://schemas.microsoft.com/office/drawing/2014/main" id="{C4171949-223D-4C66-83F8-AB18C2FA9F46}"/>
              </a:ext>
            </a:extLst>
          </p:cNvPr>
          <p:cNvGrpSpPr/>
          <p:nvPr/>
        </p:nvGrpSpPr>
        <p:grpSpPr>
          <a:xfrm>
            <a:off x="1820068" y="499730"/>
            <a:ext cx="5590825" cy="4508203"/>
            <a:chOff x="1820068" y="499730"/>
            <a:chExt cx="5590825" cy="4508203"/>
          </a:xfrm>
        </p:grpSpPr>
        <p:pic>
          <p:nvPicPr>
            <p:cNvPr id="4098" name="Picture 2">
              <a:extLst>
                <a:ext uri="{FF2B5EF4-FFF2-40B4-BE49-F238E27FC236}">
                  <a16:creationId xmlns:a16="http://schemas.microsoft.com/office/drawing/2014/main" id="{8ABB0D9C-803F-49BC-8BE5-ED8BE98FE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068" y="1127050"/>
              <a:ext cx="5503863" cy="38808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E18809E-3269-4D18-B77D-E376088E0EB4}"/>
                </a:ext>
              </a:extLst>
            </p:cNvPr>
            <p:cNvSpPr txBox="1"/>
            <p:nvPr/>
          </p:nvSpPr>
          <p:spPr>
            <a:xfrm>
              <a:off x="1820068" y="499730"/>
              <a:ext cx="5590825" cy="369332"/>
            </a:xfrm>
            <a:prstGeom prst="rect">
              <a:avLst/>
            </a:prstGeom>
            <a:noFill/>
          </p:spPr>
          <p:txBody>
            <a:bodyPr wrap="square" rtlCol="0">
              <a:spAutoFit/>
            </a:bodyPr>
            <a:lstStyle/>
            <a:p>
              <a:r>
                <a:rPr lang="en-ZA" sz="1800" dirty="0">
                  <a:solidFill>
                    <a:schemeClr val="bg1"/>
                  </a:solidFill>
                </a:rPr>
                <a:t>Bar-plot for the frequent words  with common words</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Shape 14404"/>
        <p:cNvGrpSpPr/>
        <p:nvPr/>
      </p:nvGrpSpPr>
      <p:grpSpPr>
        <a:xfrm>
          <a:off x="0" y="0"/>
          <a:ext cx="0" cy="0"/>
          <a:chOff x="0" y="0"/>
          <a:chExt cx="0" cy="0"/>
        </a:xfrm>
      </p:grpSpPr>
      <p:grpSp>
        <p:nvGrpSpPr>
          <p:cNvPr id="3" name="Group 2">
            <a:extLst>
              <a:ext uri="{FF2B5EF4-FFF2-40B4-BE49-F238E27FC236}">
                <a16:creationId xmlns:a16="http://schemas.microsoft.com/office/drawing/2014/main" id="{E05368B7-6C6A-4A45-AADB-8952387B7348}"/>
              </a:ext>
            </a:extLst>
          </p:cNvPr>
          <p:cNvGrpSpPr/>
          <p:nvPr/>
        </p:nvGrpSpPr>
        <p:grpSpPr>
          <a:xfrm>
            <a:off x="797441" y="414670"/>
            <a:ext cx="7336466" cy="4497572"/>
            <a:chOff x="797441" y="414670"/>
            <a:chExt cx="7336466" cy="4497572"/>
          </a:xfrm>
        </p:grpSpPr>
        <p:pic>
          <p:nvPicPr>
            <p:cNvPr id="5122" name="Picture 2">
              <a:extLst>
                <a:ext uri="{FF2B5EF4-FFF2-40B4-BE49-F238E27FC236}">
                  <a16:creationId xmlns:a16="http://schemas.microsoft.com/office/drawing/2014/main" id="{D7D951D8-E806-42B9-ACA1-5AD6054F0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441" y="967563"/>
              <a:ext cx="7336466" cy="39446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F394419-A664-47C4-8001-4B6464B44A51}"/>
                </a:ext>
              </a:extLst>
            </p:cNvPr>
            <p:cNvSpPr txBox="1"/>
            <p:nvPr/>
          </p:nvSpPr>
          <p:spPr>
            <a:xfrm>
              <a:off x="1212112" y="414670"/>
              <a:ext cx="6092455" cy="369332"/>
            </a:xfrm>
            <a:prstGeom prst="rect">
              <a:avLst/>
            </a:prstGeom>
            <a:noFill/>
          </p:spPr>
          <p:txBody>
            <a:bodyPr wrap="square" rtlCol="0">
              <a:spAutoFit/>
            </a:bodyPr>
            <a:lstStyle/>
            <a:p>
              <a:r>
                <a:rPr lang="en-ZA" sz="1800" dirty="0">
                  <a:solidFill>
                    <a:schemeClr val="bg1"/>
                  </a:solidFill>
                </a:rPr>
                <a:t>Common news mentions across all 4 classes</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lumMod val="25000"/>
              </a:schemeClr>
            </a:gs>
            <a:gs pos="100000">
              <a:srgbClr val="1D28A4"/>
            </a:gs>
          </a:gsLst>
          <a:lin ang="2700006" scaled="0"/>
        </a:gradFill>
        <a:effectLst/>
      </p:bgPr>
    </p:bg>
    <p:spTree>
      <p:nvGrpSpPr>
        <p:cNvPr id="1" name="Shape 3769"/>
        <p:cNvGrpSpPr/>
        <p:nvPr/>
      </p:nvGrpSpPr>
      <p:grpSpPr>
        <a:xfrm>
          <a:off x="0" y="0"/>
          <a:ext cx="0" cy="0"/>
          <a:chOff x="0" y="0"/>
          <a:chExt cx="0" cy="0"/>
        </a:xfrm>
      </p:grpSpPr>
      <p:sp>
        <p:nvSpPr>
          <p:cNvPr id="16" name="TextBox 15">
            <a:extLst>
              <a:ext uri="{FF2B5EF4-FFF2-40B4-BE49-F238E27FC236}">
                <a16:creationId xmlns:a16="http://schemas.microsoft.com/office/drawing/2014/main" id="{A15EF754-D2CB-4815-9C93-74D095E49300}"/>
              </a:ext>
            </a:extLst>
          </p:cNvPr>
          <p:cNvSpPr txBox="1"/>
          <p:nvPr/>
        </p:nvSpPr>
        <p:spPr>
          <a:xfrm>
            <a:off x="1266940" y="1112704"/>
            <a:ext cx="7160963" cy="2862322"/>
          </a:xfrm>
          <a:prstGeom prst="rect">
            <a:avLst/>
          </a:prstGeom>
          <a:noFill/>
        </p:spPr>
        <p:txBody>
          <a:bodyPr wrap="square" rtlCol="0">
            <a:spAutoFit/>
          </a:bodyPr>
          <a:lstStyle/>
          <a:p>
            <a:r>
              <a:rPr lang="en-ZA" sz="6000" b="1" dirty="0">
                <a:solidFill>
                  <a:schemeClr val="bg1"/>
                </a:solidFill>
              </a:rPr>
              <a:t>Model Building     And Performance Evaluation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Shape 11893"/>
        <p:cNvGrpSpPr/>
        <p:nvPr/>
      </p:nvGrpSpPr>
      <p:grpSpPr>
        <a:xfrm>
          <a:off x="0" y="0"/>
          <a:ext cx="0" cy="0"/>
          <a:chOff x="0" y="0"/>
          <a:chExt cx="0" cy="0"/>
        </a:xfrm>
      </p:grpSpPr>
      <p:sp>
        <p:nvSpPr>
          <p:cNvPr id="4" name="TextBox 3">
            <a:extLst>
              <a:ext uri="{FF2B5EF4-FFF2-40B4-BE49-F238E27FC236}">
                <a16:creationId xmlns:a16="http://schemas.microsoft.com/office/drawing/2014/main" id="{0C1C38CB-0710-4113-B834-19DACC767C13}"/>
              </a:ext>
            </a:extLst>
          </p:cNvPr>
          <p:cNvSpPr txBox="1"/>
          <p:nvPr/>
        </p:nvSpPr>
        <p:spPr>
          <a:xfrm>
            <a:off x="1637414" y="3009014"/>
            <a:ext cx="5316279" cy="1626781"/>
          </a:xfrm>
          <a:prstGeom prst="rect">
            <a:avLst/>
          </a:prstGeom>
          <a:noFill/>
        </p:spPr>
        <p:txBody>
          <a:bodyPr wrap="square" rtlCol="0">
            <a:spAutoFit/>
          </a:bodyPr>
          <a:lstStyle/>
          <a:p>
            <a:endParaRPr lang="en-ZA" dirty="0"/>
          </a:p>
        </p:txBody>
      </p:sp>
      <p:grpSp>
        <p:nvGrpSpPr>
          <p:cNvPr id="7" name="Group 6">
            <a:extLst>
              <a:ext uri="{FF2B5EF4-FFF2-40B4-BE49-F238E27FC236}">
                <a16:creationId xmlns:a16="http://schemas.microsoft.com/office/drawing/2014/main" id="{05AE63C0-74F6-433C-A876-1C7E379C7B68}"/>
              </a:ext>
            </a:extLst>
          </p:cNvPr>
          <p:cNvGrpSpPr/>
          <p:nvPr/>
        </p:nvGrpSpPr>
        <p:grpSpPr>
          <a:xfrm>
            <a:off x="1158949" y="559777"/>
            <a:ext cx="6113721" cy="3555014"/>
            <a:chOff x="1158949" y="559777"/>
            <a:chExt cx="6113721" cy="3555014"/>
          </a:xfrm>
        </p:grpSpPr>
        <p:pic>
          <p:nvPicPr>
            <p:cNvPr id="3" name="Picture 2">
              <a:extLst>
                <a:ext uri="{FF2B5EF4-FFF2-40B4-BE49-F238E27FC236}">
                  <a16:creationId xmlns:a16="http://schemas.microsoft.com/office/drawing/2014/main" id="{667584F1-901B-42DB-9C5B-CA9FD6AACDD0}"/>
                </a:ext>
              </a:extLst>
            </p:cNvPr>
            <p:cNvPicPr>
              <a:picLocks noChangeAspect="1"/>
            </p:cNvPicPr>
            <p:nvPr/>
          </p:nvPicPr>
          <p:blipFill>
            <a:blip r:embed="rId3"/>
            <a:stretch>
              <a:fillRect/>
            </a:stretch>
          </p:blipFill>
          <p:spPr>
            <a:xfrm>
              <a:off x="1206795" y="1265447"/>
              <a:ext cx="6018028" cy="1791905"/>
            </a:xfrm>
            <a:prstGeom prst="rect">
              <a:avLst/>
            </a:prstGeom>
          </p:spPr>
        </p:pic>
        <p:sp>
          <p:nvSpPr>
            <p:cNvPr id="5" name="TextBox 4">
              <a:extLst>
                <a:ext uri="{FF2B5EF4-FFF2-40B4-BE49-F238E27FC236}">
                  <a16:creationId xmlns:a16="http://schemas.microsoft.com/office/drawing/2014/main" id="{FD047A0C-802F-45F9-8CA1-457D0675A7CE}"/>
                </a:ext>
              </a:extLst>
            </p:cNvPr>
            <p:cNvSpPr txBox="1"/>
            <p:nvPr/>
          </p:nvSpPr>
          <p:spPr>
            <a:xfrm>
              <a:off x="1206795" y="559777"/>
              <a:ext cx="4965405" cy="369332"/>
            </a:xfrm>
            <a:prstGeom prst="rect">
              <a:avLst/>
            </a:prstGeom>
            <a:noFill/>
          </p:spPr>
          <p:txBody>
            <a:bodyPr wrap="square" rtlCol="0">
              <a:spAutoFit/>
            </a:bodyPr>
            <a:lstStyle/>
            <a:p>
              <a:r>
                <a:rPr lang="en-ZA" sz="1800" dirty="0">
                  <a:solidFill>
                    <a:schemeClr val="bg1"/>
                  </a:solidFill>
                </a:rPr>
                <a:t>Summary  of  the f1-score</a:t>
              </a:r>
            </a:p>
          </p:txBody>
        </p:sp>
        <p:sp>
          <p:nvSpPr>
            <p:cNvPr id="6" name="TextBox 5">
              <a:extLst>
                <a:ext uri="{FF2B5EF4-FFF2-40B4-BE49-F238E27FC236}">
                  <a16:creationId xmlns:a16="http://schemas.microsoft.com/office/drawing/2014/main" id="{D00427BE-B11F-4799-929D-2A26BEECF729}"/>
                </a:ext>
              </a:extLst>
            </p:cNvPr>
            <p:cNvSpPr txBox="1"/>
            <p:nvPr/>
          </p:nvSpPr>
          <p:spPr>
            <a:xfrm>
              <a:off x="1158949" y="3530016"/>
              <a:ext cx="6113721" cy="584775"/>
            </a:xfrm>
            <a:prstGeom prst="rect">
              <a:avLst/>
            </a:prstGeom>
            <a:noFill/>
          </p:spPr>
          <p:txBody>
            <a:bodyPr wrap="square" rtlCol="0">
              <a:spAutoFit/>
            </a:bodyPr>
            <a:lstStyle/>
            <a:p>
              <a:r>
                <a:rPr lang="en-ZA" sz="1600" dirty="0">
                  <a:solidFill>
                    <a:schemeClr val="bg1"/>
                  </a:solidFill>
                </a:rPr>
                <a:t>The best model has to the Linear SVC, as it has the highest  test f1 score of 0.7</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47000">
              <a:schemeClr val="accent2">
                <a:lumMod val="25000"/>
              </a:schemeClr>
            </a:gs>
            <a:gs pos="85000">
              <a:srgbClr val="1D28A4"/>
            </a:gs>
          </a:gsLst>
          <a:lin ang="2700006" scaled="0"/>
        </a:gradFill>
        <a:effectLst/>
      </p:bgPr>
    </p:bg>
    <p:spTree>
      <p:nvGrpSpPr>
        <p:cNvPr id="1" name="Shape 3409"/>
        <p:cNvGrpSpPr/>
        <p:nvPr/>
      </p:nvGrpSpPr>
      <p:grpSpPr>
        <a:xfrm>
          <a:off x="0" y="0"/>
          <a:ext cx="0" cy="0"/>
          <a:chOff x="0" y="0"/>
          <a:chExt cx="0" cy="0"/>
        </a:xfrm>
      </p:grpSpPr>
      <p:sp>
        <p:nvSpPr>
          <p:cNvPr id="3410" name="Google Shape;3410;p54"/>
          <p:cNvSpPr txBox="1">
            <a:spLocks noGrp="1"/>
          </p:cNvSpPr>
          <p:nvPr>
            <p:ph type="title" idx="2"/>
          </p:nvPr>
        </p:nvSpPr>
        <p:spPr>
          <a:xfrm>
            <a:off x="871235" y="360657"/>
            <a:ext cx="7710000" cy="8952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t>Conclusion</a:t>
            </a:r>
            <a:endParaRPr sz="3600" b="1" dirty="0"/>
          </a:p>
        </p:txBody>
      </p:sp>
      <p:sp>
        <p:nvSpPr>
          <p:cNvPr id="14" name="TextBox 13">
            <a:extLst>
              <a:ext uri="{FF2B5EF4-FFF2-40B4-BE49-F238E27FC236}">
                <a16:creationId xmlns:a16="http://schemas.microsoft.com/office/drawing/2014/main" id="{319C015F-2306-426A-ABBD-43051C75AF7B}"/>
              </a:ext>
            </a:extLst>
          </p:cNvPr>
          <p:cNvSpPr txBox="1"/>
          <p:nvPr/>
        </p:nvSpPr>
        <p:spPr>
          <a:xfrm>
            <a:off x="562766" y="1068635"/>
            <a:ext cx="7885364" cy="2554545"/>
          </a:xfrm>
          <a:prstGeom prst="rect">
            <a:avLst/>
          </a:prstGeom>
          <a:noFill/>
        </p:spPr>
        <p:txBody>
          <a:bodyPr wrap="square" rtlCol="0">
            <a:spAutoFit/>
          </a:bodyPr>
          <a:lstStyle/>
          <a:p>
            <a:r>
              <a:rPr lang="en-US" sz="1600" b="0" i="0" dirty="0">
                <a:solidFill>
                  <a:schemeClr val="bg1"/>
                </a:solidFill>
                <a:effectLst/>
                <a:latin typeface="-apple-system"/>
              </a:rPr>
              <a:t>Based on the tweets that we explore, 54% belonged to the pro climate change class, which brings us to the conclusion that majority of the user's belief that climate change is man-made. It was observed that most of the tweets contained the words </a:t>
            </a:r>
            <a:r>
              <a:rPr lang="en-US" sz="1600" b="1" i="0" dirty="0">
                <a:solidFill>
                  <a:schemeClr val="bg1"/>
                </a:solidFill>
                <a:effectLst/>
                <a:latin typeface="-apple-system"/>
              </a:rPr>
              <a:t>climate change &amp; trump</a:t>
            </a:r>
            <a:r>
              <a:rPr lang="en-US" sz="1600" b="0" i="0" dirty="0">
                <a:solidFill>
                  <a:schemeClr val="bg1"/>
                </a:solidFill>
                <a:effectLst/>
                <a:latin typeface="-apple-system"/>
              </a:rPr>
              <a:t> across all classes. There is also an indication that there was a massive amount of information that resonated with users and was shared with a broader audience, this is based on the of </a:t>
            </a:r>
            <a:r>
              <a:rPr lang="en-US" sz="1600" b="1" i="0" dirty="0">
                <a:solidFill>
                  <a:schemeClr val="bg1"/>
                </a:solidFill>
                <a:effectLst/>
                <a:latin typeface="-apple-system"/>
              </a:rPr>
              <a:t>retweets</a:t>
            </a:r>
            <a:r>
              <a:rPr lang="en-US" sz="1600" b="0" i="0" dirty="0">
                <a:solidFill>
                  <a:schemeClr val="bg1"/>
                </a:solidFill>
                <a:effectLst/>
                <a:latin typeface="-apple-system"/>
              </a:rPr>
              <a:t> present across all classes.</a:t>
            </a:r>
          </a:p>
          <a:p>
            <a:endParaRPr lang="en-US" sz="1600" dirty="0">
              <a:solidFill>
                <a:schemeClr val="bg1"/>
              </a:solidFill>
              <a:latin typeface="-apple-system"/>
            </a:endParaRPr>
          </a:p>
          <a:p>
            <a:r>
              <a:rPr lang="en-US" sz="1600" b="0" i="0" dirty="0">
                <a:solidFill>
                  <a:schemeClr val="bg1"/>
                </a:solidFill>
                <a:effectLst/>
                <a:latin typeface="-apple-system"/>
              </a:rPr>
              <a:t>The Linear Support Vector Machine model performed better on unseen data. The F1-score or F1-measure is a measure of a model's accuracy in test data set. The model has a score more than 0.7 on unseen data (Kaggle leaderboard submission).</a:t>
            </a:r>
            <a:endParaRPr lang="en-ZA" sz="16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lumMod val="25000"/>
              </a:schemeClr>
            </a:gs>
            <a:gs pos="100000">
              <a:srgbClr val="1D28A4"/>
            </a:gs>
          </a:gsLst>
          <a:lin ang="2700006" scaled="0"/>
        </a:gradFill>
        <a:effectLst/>
      </p:bgPr>
    </p:bg>
    <p:spTree>
      <p:nvGrpSpPr>
        <p:cNvPr id="1" name="Shape 3444"/>
        <p:cNvGrpSpPr/>
        <p:nvPr/>
      </p:nvGrpSpPr>
      <p:grpSpPr>
        <a:xfrm>
          <a:off x="0" y="0"/>
          <a:ext cx="0" cy="0"/>
          <a:chOff x="0" y="0"/>
          <a:chExt cx="0" cy="0"/>
        </a:xfrm>
      </p:grpSpPr>
      <p:sp>
        <p:nvSpPr>
          <p:cNvPr id="3445" name="Google Shape;3445;p57"/>
          <p:cNvSpPr txBox="1">
            <a:spLocks noGrp="1"/>
          </p:cNvSpPr>
          <p:nvPr>
            <p:ph type="title"/>
          </p:nvPr>
        </p:nvSpPr>
        <p:spPr>
          <a:xfrm>
            <a:off x="2060250" y="1739400"/>
            <a:ext cx="5023500" cy="166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 </a:t>
            </a:r>
            <a:br>
              <a:rPr lang="en" dirty="0"/>
            </a:br>
            <a:r>
              <a:rPr lang="en" sz="3200" dirty="0"/>
              <a:t>Any question?</a:t>
            </a:r>
            <a:endParaRPr sz="3200" dirty="0"/>
          </a:p>
        </p:txBody>
      </p:sp>
      <p:grpSp>
        <p:nvGrpSpPr>
          <p:cNvPr id="3446" name="Google Shape;3446;p57"/>
          <p:cNvGrpSpPr/>
          <p:nvPr/>
        </p:nvGrpSpPr>
        <p:grpSpPr>
          <a:xfrm>
            <a:off x="1798467" y="1323986"/>
            <a:ext cx="5547066" cy="2495529"/>
            <a:chOff x="1951600" y="1943950"/>
            <a:chExt cx="5547066" cy="1255612"/>
          </a:xfrm>
        </p:grpSpPr>
        <p:sp>
          <p:nvSpPr>
            <p:cNvPr id="3447" name="Google Shape;3447;p57"/>
            <p:cNvSpPr/>
            <p:nvPr/>
          </p:nvSpPr>
          <p:spPr>
            <a:xfrm>
              <a:off x="1951600" y="1943950"/>
              <a:ext cx="1167028" cy="1255612"/>
            </a:xfrm>
            <a:custGeom>
              <a:avLst/>
              <a:gdLst/>
              <a:ahLst/>
              <a:cxnLst/>
              <a:rect l="l" t="t" r="r" b="b"/>
              <a:pathLst>
                <a:path w="14663" h="15776" extrusionOk="0">
                  <a:moveTo>
                    <a:pt x="14663" y="0"/>
                  </a:moveTo>
                  <a:lnTo>
                    <a:pt x="0" y="36"/>
                  </a:lnTo>
                  <a:lnTo>
                    <a:pt x="0" y="15776"/>
                  </a:lnTo>
                  <a:lnTo>
                    <a:pt x="14627" y="15776"/>
                  </a:lnTo>
                </a:path>
              </a:pathLst>
            </a:custGeom>
            <a:noFill/>
            <a:ln w="38100" cap="flat" cmpd="sng">
              <a:solidFill>
                <a:schemeClr val="lt1"/>
              </a:solidFill>
              <a:prstDash val="solid"/>
              <a:round/>
              <a:headEnd type="none" w="med" len="med"/>
              <a:tailEnd type="none" w="med" len="med"/>
            </a:ln>
          </p:spPr>
        </p:sp>
        <p:sp>
          <p:nvSpPr>
            <p:cNvPr id="3448" name="Google Shape;3448;p57"/>
            <p:cNvSpPr/>
            <p:nvPr/>
          </p:nvSpPr>
          <p:spPr>
            <a:xfrm flipH="1">
              <a:off x="6331638" y="1943950"/>
              <a:ext cx="1167028" cy="1255612"/>
            </a:xfrm>
            <a:custGeom>
              <a:avLst/>
              <a:gdLst/>
              <a:ahLst/>
              <a:cxnLst/>
              <a:rect l="l" t="t" r="r" b="b"/>
              <a:pathLst>
                <a:path w="14663" h="15776" extrusionOk="0">
                  <a:moveTo>
                    <a:pt x="14663" y="0"/>
                  </a:moveTo>
                  <a:lnTo>
                    <a:pt x="0" y="36"/>
                  </a:lnTo>
                  <a:lnTo>
                    <a:pt x="0" y="15776"/>
                  </a:lnTo>
                  <a:lnTo>
                    <a:pt x="14627" y="15776"/>
                  </a:lnTo>
                </a:path>
              </a:pathLst>
            </a:custGeom>
            <a:noFill/>
            <a:ln w="38100" cap="flat" cmpd="sng">
              <a:solidFill>
                <a:schemeClr val="lt1"/>
              </a:solidFill>
              <a:prstDash val="solid"/>
              <a:round/>
              <a:headEnd type="none" w="med" len="med"/>
              <a:tailEnd type="none" w="med" len="med"/>
            </a:ln>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2B82D5"/>
            </a:gs>
            <a:gs pos="46000">
              <a:schemeClr val="accent2">
                <a:lumMod val="25000"/>
              </a:schemeClr>
            </a:gs>
          </a:gsLst>
          <a:lin ang="2700006" scaled="0"/>
        </a:gradFill>
        <a:effectLst/>
      </p:bgPr>
    </p:bg>
    <p:spTree>
      <p:nvGrpSpPr>
        <p:cNvPr id="1" name="Shape 3391"/>
        <p:cNvGrpSpPr/>
        <p:nvPr/>
      </p:nvGrpSpPr>
      <p:grpSpPr>
        <a:xfrm>
          <a:off x="0" y="0"/>
          <a:ext cx="0" cy="0"/>
          <a:chOff x="0" y="0"/>
          <a:chExt cx="0" cy="0"/>
        </a:xfrm>
      </p:grpSpPr>
      <p:sp>
        <p:nvSpPr>
          <p:cNvPr id="3" name="Title 2">
            <a:extLst>
              <a:ext uri="{FF2B5EF4-FFF2-40B4-BE49-F238E27FC236}">
                <a16:creationId xmlns:a16="http://schemas.microsoft.com/office/drawing/2014/main" id="{BF52A608-9A79-4097-989A-364B7B2D6B0E}"/>
              </a:ext>
            </a:extLst>
          </p:cNvPr>
          <p:cNvSpPr>
            <a:spLocks noGrp="1"/>
          </p:cNvSpPr>
          <p:nvPr>
            <p:ph type="title" idx="2"/>
          </p:nvPr>
        </p:nvSpPr>
        <p:spPr>
          <a:xfrm>
            <a:off x="2320545" y="539825"/>
            <a:ext cx="4623179" cy="757143"/>
          </a:xfrm>
        </p:spPr>
        <p:txBody>
          <a:bodyPr/>
          <a:lstStyle/>
          <a:p>
            <a:r>
              <a:rPr lang="en-ZA" dirty="0"/>
              <a:t> </a:t>
            </a:r>
            <a:r>
              <a:rPr lang="en-ZA" sz="2400" b="1" dirty="0"/>
              <a:t>TEAM 10: ADVANCE CLASSIFICATION PRESENTATION</a:t>
            </a:r>
          </a:p>
        </p:txBody>
      </p:sp>
      <p:sp>
        <p:nvSpPr>
          <p:cNvPr id="6" name="TextBox 5">
            <a:extLst>
              <a:ext uri="{FF2B5EF4-FFF2-40B4-BE49-F238E27FC236}">
                <a16:creationId xmlns:a16="http://schemas.microsoft.com/office/drawing/2014/main" id="{A06B04A9-3978-4CD0-8A3C-3A0A439A5046}"/>
              </a:ext>
            </a:extLst>
          </p:cNvPr>
          <p:cNvSpPr txBox="1"/>
          <p:nvPr/>
        </p:nvSpPr>
        <p:spPr>
          <a:xfrm>
            <a:off x="1942067" y="1983036"/>
            <a:ext cx="5001657" cy="1631216"/>
          </a:xfrm>
          <a:prstGeom prst="rect">
            <a:avLst/>
          </a:prstGeom>
          <a:noFill/>
        </p:spPr>
        <p:txBody>
          <a:bodyPr wrap="square" rtlCol="0">
            <a:spAutoFit/>
          </a:bodyPr>
          <a:lstStyle/>
          <a:p>
            <a:r>
              <a:rPr lang="en-ZA" sz="2000" dirty="0">
                <a:solidFill>
                  <a:schemeClr val="bg1"/>
                </a:solidFill>
              </a:rPr>
              <a:t>Facilitator	: Jamie Snyders</a:t>
            </a:r>
          </a:p>
          <a:p>
            <a:r>
              <a:rPr lang="en-ZA" sz="2000" dirty="0">
                <a:solidFill>
                  <a:schemeClr val="bg1"/>
                </a:solidFill>
              </a:rPr>
              <a:t>Team Leader	: Kwanda Mazibuko</a:t>
            </a:r>
          </a:p>
          <a:p>
            <a:r>
              <a:rPr lang="en-ZA" sz="2000" dirty="0">
                <a:solidFill>
                  <a:schemeClr val="bg1"/>
                </a:solidFill>
              </a:rPr>
              <a:t>Members	: Lucy Lushaba</a:t>
            </a:r>
          </a:p>
          <a:p>
            <a:r>
              <a:rPr lang="en-ZA" sz="2000" dirty="0">
                <a:solidFill>
                  <a:schemeClr val="bg1"/>
                </a:solidFill>
              </a:rPr>
              <a:t>		: Casper Kruger</a:t>
            </a:r>
          </a:p>
          <a:p>
            <a:r>
              <a:rPr lang="en-ZA" sz="2000" dirty="0">
                <a:solidFill>
                  <a:schemeClr val="bg1"/>
                </a:solidFill>
              </a:rPr>
              <a:t>		: Gudani Mbedzi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45000">
              <a:schemeClr val="accent2">
                <a:lumMod val="25000"/>
              </a:schemeClr>
            </a:gs>
            <a:gs pos="100000">
              <a:srgbClr val="1D28A4"/>
            </a:gs>
          </a:gsLst>
          <a:lin ang="2700006" scaled="0"/>
        </a:gradFill>
        <a:effectLst/>
      </p:bgPr>
    </p:bg>
    <p:spTree>
      <p:nvGrpSpPr>
        <p:cNvPr id="1" name="Shape 3372"/>
        <p:cNvGrpSpPr/>
        <p:nvPr/>
      </p:nvGrpSpPr>
      <p:grpSpPr>
        <a:xfrm>
          <a:off x="0" y="0"/>
          <a:ext cx="0" cy="0"/>
          <a:chOff x="0" y="0"/>
          <a:chExt cx="0" cy="0"/>
        </a:xfrm>
      </p:grpSpPr>
      <p:sp>
        <p:nvSpPr>
          <p:cNvPr id="3376" name="Google Shape;3376;p51"/>
          <p:cNvSpPr txBox="1">
            <a:spLocks noGrp="1"/>
          </p:cNvSpPr>
          <p:nvPr>
            <p:ph type="title"/>
          </p:nvPr>
        </p:nvSpPr>
        <p:spPr>
          <a:xfrm>
            <a:off x="1558205" y="514894"/>
            <a:ext cx="7710000" cy="53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PROJECT PROCESS</a:t>
            </a:r>
            <a:endParaRPr sz="2400" b="1" dirty="0"/>
          </a:p>
        </p:txBody>
      </p:sp>
      <p:grpSp>
        <p:nvGrpSpPr>
          <p:cNvPr id="4" name="Group 3">
            <a:extLst>
              <a:ext uri="{FF2B5EF4-FFF2-40B4-BE49-F238E27FC236}">
                <a16:creationId xmlns:a16="http://schemas.microsoft.com/office/drawing/2014/main" id="{B84ADF06-7B11-4587-A3A4-0C3E8840A60E}"/>
              </a:ext>
            </a:extLst>
          </p:cNvPr>
          <p:cNvGrpSpPr/>
          <p:nvPr/>
        </p:nvGrpSpPr>
        <p:grpSpPr>
          <a:xfrm>
            <a:off x="1249717" y="2493922"/>
            <a:ext cx="6644566" cy="504816"/>
            <a:chOff x="1086496" y="2235206"/>
            <a:chExt cx="6644566" cy="504816"/>
          </a:xfrm>
        </p:grpSpPr>
        <p:sp>
          <p:nvSpPr>
            <p:cNvPr id="3381" name="Google Shape;3381;p51"/>
            <p:cNvSpPr/>
            <p:nvPr/>
          </p:nvSpPr>
          <p:spPr>
            <a:xfrm flipH="1">
              <a:off x="2522869" y="2235206"/>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ZA" dirty="0"/>
                <a:t>  2</a:t>
              </a:r>
              <a:endParaRPr dirty="0"/>
            </a:p>
          </p:txBody>
        </p:sp>
        <p:grpSp>
          <p:nvGrpSpPr>
            <p:cNvPr id="32" name="Group 31">
              <a:extLst>
                <a:ext uri="{FF2B5EF4-FFF2-40B4-BE49-F238E27FC236}">
                  <a16:creationId xmlns:a16="http://schemas.microsoft.com/office/drawing/2014/main" id="{0C0199EC-0986-4272-A9F4-038462E34A18}"/>
                </a:ext>
              </a:extLst>
            </p:cNvPr>
            <p:cNvGrpSpPr/>
            <p:nvPr/>
          </p:nvGrpSpPr>
          <p:grpSpPr>
            <a:xfrm>
              <a:off x="1086496" y="2235206"/>
              <a:ext cx="6644566" cy="504816"/>
              <a:chOff x="1072770" y="2236627"/>
              <a:chExt cx="6644566" cy="504816"/>
            </a:xfrm>
          </p:grpSpPr>
          <p:sp>
            <p:nvSpPr>
              <p:cNvPr id="33" name="Google Shape;3384;p51">
                <a:extLst>
                  <a:ext uri="{FF2B5EF4-FFF2-40B4-BE49-F238E27FC236}">
                    <a16:creationId xmlns:a16="http://schemas.microsoft.com/office/drawing/2014/main" id="{2E3EAC7D-7393-4A8E-97D4-E1E079C036B3}"/>
                  </a:ext>
                </a:extLst>
              </p:cNvPr>
              <p:cNvSpPr/>
              <p:nvPr/>
            </p:nvSpPr>
            <p:spPr>
              <a:xfrm flipH="1">
                <a:off x="4192913" y="2236627"/>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ZA" dirty="0"/>
                  <a:t>  3</a:t>
                </a:r>
                <a:endParaRPr dirty="0"/>
              </a:p>
            </p:txBody>
          </p:sp>
          <p:sp>
            <p:nvSpPr>
              <p:cNvPr id="34" name="Google Shape;3387;p51">
                <a:extLst>
                  <a:ext uri="{FF2B5EF4-FFF2-40B4-BE49-F238E27FC236}">
                    <a16:creationId xmlns:a16="http://schemas.microsoft.com/office/drawing/2014/main" id="{A34167D0-C35B-455A-8D79-D6AFE2EED7F3}"/>
                  </a:ext>
                </a:extLst>
              </p:cNvPr>
              <p:cNvSpPr/>
              <p:nvPr/>
            </p:nvSpPr>
            <p:spPr>
              <a:xfrm flipH="1">
                <a:off x="5845151" y="2238047"/>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ZA" dirty="0"/>
                  <a:t>  4</a:t>
                </a:r>
                <a:endParaRPr dirty="0"/>
              </a:p>
            </p:txBody>
          </p:sp>
          <p:sp>
            <p:nvSpPr>
              <p:cNvPr id="35" name="Google Shape;3387;p51">
                <a:extLst>
                  <a:ext uri="{FF2B5EF4-FFF2-40B4-BE49-F238E27FC236}">
                    <a16:creationId xmlns:a16="http://schemas.microsoft.com/office/drawing/2014/main" id="{88F013E5-3454-4A90-AB11-13770AAD0EA3}"/>
                  </a:ext>
                </a:extLst>
              </p:cNvPr>
              <p:cNvSpPr/>
              <p:nvPr/>
            </p:nvSpPr>
            <p:spPr>
              <a:xfrm flipH="1">
                <a:off x="7282884" y="2237370"/>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ZA" dirty="0"/>
                  <a:t>  5</a:t>
                </a:r>
                <a:endParaRPr dirty="0"/>
              </a:p>
            </p:txBody>
          </p:sp>
          <p:sp>
            <p:nvSpPr>
              <p:cNvPr id="37" name="Google Shape;3378;p51">
                <a:extLst>
                  <a:ext uri="{FF2B5EF4-FFF2-40B4-BE49-F238E27FC236}">
                    <a16:creationId xmlns:a16="http://schemas.microsoft.com/office/drawing/2014/main" id="{A6226A41-64C4-41DA-9EF3-09B9F7F400EA}"/>
                  </a:ext>
                </a:extLst>
              </p:cNvPr>
              <p:cNvSpPr/>
              <p:nvPr/>
            </p:nvSpPr>
            <p:spPr>
              <a:xfrm flipH="1">
                <a:off x="1072770" y="2236627"/>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ZA" dirty="0"/>
                  <a:t> 1</a:t>
                </a:r>
                <a:endParaRPr dirty="0"/>
              </a:p>
            </p:txBody>
          </p:sp>
        </p:grpSp>
      </p:grpSp>
      <p:cxnSp>
        <p:nvCxnSpPr>
          <p:cNvPr id="11" name="Straight Connector 10">
            <a:extLst>
              <a:ext uri="{FF2B5EF4-FFF2-40B4-BE49-F238E27FC236}">
                <a16:creationId xmlns:a16="http://schemas.microsoft.com/office/drawing/2014/main" id="{088B176B-75BE-4B2A-9A8A-A6A61DF6DA24}"/>
              </a:ext>
            </a:extLst>
          </p:cNvPr>
          <p:cNvCxnSpPr/>
          <p:nvPr/>
        </p:nvCxnSpPr>
        <p:spPr>
          <a:xfrm>
            <a:off x="1684169" y="2746330"/>
            <a:ext cx="1001921"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13" name="Straight Connector 12">
            <a:extLst>
              <a:ext uri="{FF2B5EF4-FFF2-40B4-BE49-F238E27FC236}">
                <a16:creationId xmlns:a16="http://schemas.microsoft.com/office/drawing/2014/main" id="{E9E84AC0-F896-4F7B-89BC-047BAFA8D9B3}"/>
              </a:ext>
            </a:extLst>
          </p:cNvPr>
          <p:cNvCxnSpPr/>
          <p:nvPr/>
        </p:nvCxnSpPr>
        <p:spPr>
          <a:xfrm>
            <a:off x="3117773" y="2746330"/>
            <a:ext cx="126694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15" name="Straight Connector 14">
            <a:extLst>
              <a:ext uri="{FF2B5EF4-FFF2-40B4-BE49-F238E27FC236}">
                <a16:creationId xmlns:a16="http://schemas.microsoft.com/office/drawing/2014/main" id="{34C3A4E7-5D2C-47C5-8FD7-E0FB9108DF64}"/>
              </a:ext>
            </a:extLst>
          </p:cNvPr>
          <p:cNvCxnSpPr>
            <a:cxnSpLocks/>
          </p:cNvCxnSpPr>
          <p:nvPr/>
        </p:nvCxnSpPr>
        <p:spPr>
          <a:xfrm flipH="1">
            <a:off x="4804312" y="2745620"/>
            <a:ext cx="1217786"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38" name="Straight Connector 37">
            <a:extLst>
              <a:ext uri="{FF2B5EF4-FFF2-40B4-BE49-F238E27FC236}">
                <a16:creationId xmlns:a16="http://schemas.microsoft.com/office/drawing/2014/main" id="{F8C29E98-B425-4BA0-91C6-78036DB7A7E4}"/>
              </a:ext>
            </a:extLst>
          </p:cNvPr>
          <p:cNvCxnSpPr/>
          <p:nvPr/>
        </p:nvCxnSpPr>
        <p:spPr>
          <a:xfrm>
            <a:off x="6456550" y="2745620"/>
            <a:ext cx="1003281" cy="0"/>
          </a:xfrm>
          <a:prstGeom prst="line">
            <a:avLst/>
          </a:prstGeom>
        </p:spPr>
        <p:style>
          <a:lnRef idx="2">
            <a:schemeClr val="accent3"/>
          </a:lnRef>
          <a:fillRef idx="0">
            <a:schemeClr val="accent3"/>
          </a:fillRef>
          <a:effectRef idx="1">
            <a:schemeClr val="accent3"/>
          </a:effectRef>
          <a:fontRef idx="minor">
            <a:schemeClr val="tx1"/>
          </a:fontRef>
        </p:style>
      </p:cxnSp>
      <p:grpSp>
        <p:nvGrpSpPr>
          <p:cNvPr id="54" name="Group 53">
            <a:extLst>
              <a:ext uri="{FF2B5EF4-FFF2-40B4-BE49-F238E27FC236}">
                <a16:creationId xmlns:a16="http://schemas.microsoft.com/office/drawing/2014/main" id="{15FB3C6D-1225-41E0-8EB7-A1D7B9FD8A19}"/>
              </a:ext>
            </a:extLst>
          </p:cNvPr>
          <p:cNvGrpSpPr/>
          <p:nvPr/>
        </p:nvGrpSpPr>
        <p:grpSpPr>
          <a:xfrm>
            <a:off x="1249717" y="2493212"/>
            <a:ext cx="6644566" cy="504816"/>
            <a:chOff x="1086496" y="2235206"/>
            <a:chExt cx="6644566" cy="504816"/>
          </a:xfrm>
        </p:grpSpPr>
        <p:sp>
          <p:nvSpPr>
            <p:cNvPr id="55" name="Google Shape;3381;p51">
              <a:extLst>
                <a:ext uri="{FF2B5EF4-FFF2-40B4-BE49-F238E27FC236}">
                  <a16:creationId xmlns:a16="http://schemas.microsoft.com/office/drawing/2014/main" id="{D970168B-A508-4011-92C7-1DA8DA392680}"/>
                </a:ext>
              </a:extLst>
            </p:cNvPr>
            <p:cNvSpPr/>
            <p:nvPr/>
          </p:nvSpPr>
          <p:spPr>
            <a:xfrm flipH="1">
              <a:off x="2522869" y="2235206"/>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ZA" dirty="0"/>
                <a:t>  2</a:t>
              </a:r>
              <a:endParaRPr dirty="0"/>
            </a:p>
          </p:txBody>
        </p:sp>
        <p:grpSp>
          <p:nvGrpSpPr>
            <p:cNvPr id="56" name="Group 55">
              <a:extLst>
                <a:ext uri="{FF2B5EF4-FFF2-40B4-BE49-F238E27FC236}">
                  <a16:creationId xmlns:a16="http://schemas.microsoft.com/office/drawing/2014/main" id="{C0935A66-7415-4DB4-B351-08A41462C1D0}"/>
                </a:ext>
              </a:extLst>
            </p:cNvPr>
            <p:cNvGrpSpPr/>
            <p:nvPr/>
          </p:nvGrpSpPr>
          <p:grpSpPr>
            <a:xfrm>
              <a:off x="1086496" y="2235206"/>
              <a:ext cx="6644566" cy="504816"/>
              <a:chOff x="1072770" y="2236627"/>
              <a:chExt cx="6644566" cy="504816"/>
            </a:xfrm>
          </p:grpSpPr>
          <p:sp>
            <p:nvSpPr>
              <p:cNvPr id="57" name="Google Shape;3384;p51">
                <a:extLst>
                  <a:ext uri="{FF2B5EF4-FFF2-40B4-BE49-F238E27FC236}">
                    <a16:creationId xmlns:a16="http://schemas.microsoft.com/office/drawing/2014/main" id="{AD44F517-C3F7-45C8-8AC3-48CE579FED98}"/>
                  </a:ext>
                </a:extLst>
              </p:cNvPr>
              <p:cNvSpPr/>
              <p:nvPr/>
            </p:nvSpPr>
            <p:spPr>
              <a:xfrm flipH="1">
                <a:off x="4192913" y="2236627"/>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ZA" dirty="0"/>
                  <a:t>  3</a:t>
                </a:r>
                <a:endParaRPr dirty="0"/>
              </a:p>
            </p:txBody>
          </p:sp>
          <p:sp>
            <p:nvSpPr>
              <p:cNvPr id="58" name="Google Shape;3387;p51">
                <a:extLst>
                  <a:ext uri="{FF2B5EF4-FFF2-40B4-BE49-F238E27FC236}">
                    <a16:creationId xmlns:a16="http://schemas.microsoft.com/office/drawing/2014/main" id="{DB97D88D-FE2C-4037-9E0A-6AEA50E4062E}"/>
                  </a:ext>
                </a:extLst>
              </p:cNvPr>
              <p:cNvSpPr/>
              <p:nvPr/>
            </p:nvSpPr>
            <p:spPr>
              <a:xfrm flipH="1">
                <a:off x="5845151" y="2238047"/>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ZA" dirty="0"/>
                  <a:t>  4</a:t>
                </a:r>
                <a:endParaRPr dirty="0"/>
              </a:p>
            </p:txBody>
          </p:sp>
          <p:sp>
            <p:nvSpPr>
              <p:cNvPr id="59" name="Google Shape;3387;p51">
                <a:extLst>
                  <a:ext uri="{FF2B5EF4-FFF2-40B4-BE49-F238E27FC236}">
                    <a16:creationId xmlns:a16="http://schemas.microsoft.com/office/drawing/2014/main" id="{C7DAE6B7-21B0-4AD1-B20B-A3774793614A}"/>
                  </a:ext>
                </a:extLst>
              </p:cNvPr>
              <p:cNvSpPr/>
              <p:nvPr/>
            </p:nvSpPr>
            <p:spPr>
              <a:xfrm flipH="1">
                <a:off x="7282884" y="2237370"/>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ZA" dirty="0"/>
                  <a:t>  5</a:t>
                </a:r>
                <a:endParaRPr dirty="0"/>
              </a:p>
            </p:txBody>
          </p:sp>
          <p:sp>
            <p:nvSpPr>
              <p:cNvPr id="60" name="Google Shape;3378;p51">
                <a:extLst>
                  <a:ext uri="{FF2B5EF4-FFF2-40B4-BE49-F238E27FC236}">
                    <a16:creationId xmlns:a16="http://schemas.microsoft.com/office/drawing/2014/main" id="{4DB6B61A-5790-44D3-816C-DD3A1622CCC2}"/>
                  </a:ext>
                </a:extLst>
              </p:cNvPr>
              <p:cNvSpPr/>
              <p:nvPr/>
            </p:nvSpPr>
            <p:spPr>
              <a:xfrm flipH="1">
                <a:off x="1072770" y="2236627"/>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ZA" dirty="0"/>
                  <a:t> 1</a:t>
                </a:r>
                <a:endParaRPr dirty="0"/>
              </a:p>
            </p:txBody>
          </p:sp>
        </p:grpSp>
      </p:grpSp>
      <p:cxnSp>
        <p:nvCxnSpPr>
          <p:cNvPr id="62" name="Straight Connector 61">
            <a:extLst>
              <a:ext uri="{FF2B5EF4-FFF2-40B4-BE49-F238E27FC236}">
                <a16:creationId xmlns:a16="http://schemas.microsoft.com/office/drawing/2014/main" id="{37481290-A664-4232-B99B-E7D541A7ECFF}"/>
              </a:ext>
            </a:extLst>
          </p:cNvPr>
          <p:cNvCxnSpPr>
            <a:cxnSpLocks/>
          </p:cNvCxnSpPr>
          <p:nvPr/>
        </p:nvCxnSpPr>
        <p:spPr>
          <a:xfrm>
            <a:off x="3117773" y="2732154"/>
            <a:ext cx="126694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63" name="Straight Connector 62">
            <a:extLst>
              <a:ext uri="{FF2B5EF4-FFF2-40B4-BE49-F238E27FC236}">
                <a16:creationId xmlns:a16="http://schemas.microsoft.com/office/drawing/2014/main" id="{BD7E9587-AF85-432F-975D-CE26633DF360}"/>
              </a:ext>
            </a:extLst>
          </p:cNvPr>
          <p:cNvCxnSpPr>
            <a:cxnSpLocks/>
          </p:cNvCxnSpPr>
          <p:nvPr/>
        </p:nvCxnSpPr>
        <p:spPr>
          <a:xfrm flipH="1">
            <a:off x="4804312" y="2731408"/>
            <a:ext cx="1217786"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64" name="Straight Connector 63">
            <a:extLst>
              <a:ext uri="{FF2B5EF4-FFF2-40B4-BE49-F238E27FC236}">
                <a16:creationId xmlns:a16="http://schemas.microsoft.com/office/drawing/2014/main" id="{5548E6B4-9007-4B89-A44E-02CE94F569A9}"/>
              </a:ext>
            </a:extLst>
          </p:cNvPr>
          <p:cNvCxnSpPr/>
          <p:nvPr/>
        </p:nvCxnSpPr>
        <p:spPr>
          <a:xfrm>
            <a:off x="6456550" y="2731408"/>
            <a:ext cx="1003281" cy="0"/>
          </a:xfrm>
          <a:prstGeom prst="line">
            <a:avLst/>
          </a:prstGeom>
        </p:spPr>
        <p:style>
          <a:lnRef idx="2">
            <a:schemeClr val="accent3"/>
          </a:lnRef>
          <a:fillRef idx="0">
            <a:schemeClr val="accent3"/>
          </a:fillRef>
          <a:effectRef idx="1">
            <a:schemeClr val="accent3"/>
          </a:effectRef>
          <a:fontRef idx="minor">
            <a:schemeClr val="tx1"/>
          </a:fontRef>
        </p:style>
      </p:cxnSp>
      <p:sp>
        <p:nvSpPr>
          <p:cNvPr id="66" name="Google Shape;3381;p51">
            <a:extLst>
              <a:ext uri="{FF2B5EF4-FFF2-40B4-BE49-F238E27FC236}">
                <a16:creationId xmlns:a16="http://schemas.microsoft.com/office/drawing/2014/main" id="{AE4FA73D-34E2-4497-8FA5-93ADD998F4DD}"/>
              </a:ext>
            </a:extLst>
          </p:cNvPr>
          <p:cNvSpPr/>
          <p:nvPr/>
        </p:nvSpPr>
        <p:spPr>
          <a:xfrm flipH="1">
            <a:off x="2686090" y="2466208"/>
            <a:ext cx="434452" cy="528908"/>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ZA" dirty="0"/>
              <a:t>  2</a:t>
            </a:r>
            <a:endParaRPr dirty="0"/>
          </a:p>
        </p:txBody>
      </p:sp>
      <p:sp>
        <p:nvSpPr>
          <p:cNvPr id="75" name="Google Shape;3381;p51">
            <a:extLst>
              <a:ext uri="{FF2B5EF4-FFF2-40B4-BE49-F238E27FC236}">
                <a16:creationId xmlns:a16="http://schemas.microsoft.com/office/drawing/2014/main" id="{4AC55147-B2E5-46BB-8D47-9FECF1A6C705}"/>
              </a:ext>
            </a:extLst>
          </p:cNvPr>
          <p:cNvSpPr/>
          <p:nvPr/>
        </p:nvSpPr>
        <p:spPr>
          <a:xfrm flipH="1">
            <a:off x="2686090" y="2500828"/>
            <a:ext cx="434452" cy="495033"/>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ZA" dirty="0"/>
              <a:t>  2</a:t>
            </a:r>
            <a:endParaRPr dirty="0"/>
          </a:p>
        </p:txBody>
      </p:sp>
      <p:sp>
        <p:nvSpPr>
          <p:cNvPr id="85" name="Google Shape;3381;p51">
            <a:extLst>
              <a:ext uri="{FF2B5EF4-FFF2-40B4-BE49-F238E27FC236}">
                <a16:creationId xmlns:a16="http://schemas.microsoft.com/office/drawing/2014/main" id="{8555A2AA-B802-4C38-B27E-5C16F250EE7F}"/>
              </a:ext>
            </a:extLst>
          </p:cNvPr>
          <p:cNvSpPr/>
          <p:nvPr/>
        </p:nvSpPr>
        <p:spPr>
          <a:xfrm flipH="1">
            <a:off x="2686090" y="2500118"/>
            <a:ext cx="434452" cy="495033"/>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ZA" dirty="0"/>
              <a:t>  2</a:t>
            </a:r>
            <a:endParaRPr dirty="0"/>
          </a:p>
        </p:txBody>
      </p:sp>
      <p:grpSp>
        <p:nvGrpSpPr>
          <p:cNvPr id="48" name="Group 47">
            <a:extLst>
              <a:ext uri="{FF2B5EF4-FFF2-40B4-BE49-F238E27FC236}">
                <a16:creationId xmlns:a16="http://schemas.microsoft.com/office/drawing/2014/main" id="{90C1178E-C11C-4083-923E-5EEA6B457592}"/>
              </a:ext>
            </a:extLst>
          </p:cNvPr>
          <p:cNvGrpSpPr/>
          <p:nvPr/>
        </p:nvGrpSpPr>
        <p:grpSpPr>
          <a:xfrm>
            <a:off x="706779" y="2492502"/>
            <a:ext cx="7730442" cy="1392950"/>
            <a:chOff x="706779" y="2492502"/>
            <a:chExt cx="7730442" cy="1392950"/>
          </a:xfrm>
        </p:grpSpPr>
        <p:grpSp>
          <p:nvGrpSpPr>
            <p:cNvPr id="78" name="Group 77">
              <a:extLst>
                <a:ext uri="{FF2B5EF4-FFF2-40B4-BE49-F238E27FC236}">
                  <a16:creationId xmlns:a16="http://schemas.microsoft.com/office/drawing/2014/main" id="{5B7721D7-BC78-439E-A648-FB0AE6436EBE}"/>
                </a:ext>
              </a:extLst>
            </p:cNvPr>
            <p:cNvGrpSpPr/>
            <p:nvPr/>
          </p:nvGrpSpPr>
          <p:grpSpPr>
            <a:xfrm>
              <a:off x="1249717" y="2492502"/>
              <a:ext cx="6644566" cy="504816"/>
              <a:chOff x="1086496" y="2235206"/>
              <a:chExt cx="6644566" cy="504816"/>
            </a:xfrm>
          </p:grpSpPr>
          <p:sp>
            <p:nvSpPr>
              <p:cNvPr id="79" name="Google Shape;3381;p51">
                <a:extLst>
                  <a:ext uri="{FF2B5EF4-FFF2-40B4-BE49-F238E27FC236}">
                    <a16:creationId xmlns:a16="http://schemas.microsoft.com/office/drawing/2014/main" id="{3C20345A-3323-4E9A-8C52-2808D71AB05B}"/>
                  </a:ext>
                </a:extLst>
              </p:cNvPr>
              <p:cNvSpPr/>
              <p:nvPr/>
            </p:nvSpPr>
            <p:spPr>
              <a:xfrm flipH="1">
                <a:off x="2522869" y="2235206"/>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ZA" dirty="0"/>
                  <a:t>  2</a:t>
                </a:r>
                <a:endParaRPr dirty="0"/>
              </a:p>
            </p:txBody>
          </p:sp>
          <p:grpSp>
            <p:nvGrpSpPr>
              <p:cNvPr id="80" name="Group 79">
                <a:extLst>
                  <a:ext uri="{FF2B5EF4-FFF2-40B4-BE49-F238E27FC236}">
                    <a16:creationId xmlns:a16="http://schemas.microsoft.com/office/drawing/2014/main" id="{142F5856-F062-40D7-89FC-CDE70A97A165}"/>
                  </a:ext>
                </a:extLst>
              </p:cNvPr>
              <p:cNvGrpSpPr/>
              <p:nvPr/>
            </p:nvGrpSpPr>
            <p:grpSpPr>
              <a:xfrm>
                <a:off x="1086496" y="2235206"/>
                <a:ext cx="6644566" cy="504816"/>
                <a:chOff x="1072770" y="2236627"/>
                <a:chExt cx="6644566" cy="504816"/>
              </a:xfrm>
            </p:grpSpPr>
            <p:sp>
              <p:nvSpPr>
                <p:cNvPr id="81" name="Google Shape;3384;p51">
                  <a:extLst>
                    <a:ext uri="{FF2B5EF4-FFF2-40B4-BE49-F238E27FC236}">
                      <a16:creationId xmlns:a16="http://schemas.microsoft.com/office/drawing/2014/main" id="{6CB3E4D7-BDDF-4DEA-B216-FC4CFE5A839B}"/>
                    </a:ext>
                  </a:extLst>
                </p:cNvPr>
                <p:cNvSpPr/>
                <p:nvPr/>
              </p:nvSpPr>
              <p:spPr>
                <a:xfrm flipH="1">
                  <a:off x="4192913" y="2236627"/>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ZA" dirty="0"/>
                    <a:t>  3</a:t>
                  </a:r>
                  <a:endParaRPr dirty="0"/>
                </a:p>
              </p:txBody>
            </p:sp>
            <p:sp>
              <p:nvSpPr>
                <p:cNvPr id="82" name="Google Shape;3387;p51">
                  <a:extLst>
                    <a:ext uri="{FF2B5EF4-FFF2-40B4-BE49-F238E27FC236}">
                      <a16:creationId xmlns:a16="http://schemas.microsoft.com/office/drawing/2014/main" id="{919BFD25-AD20-4EAE-95D6-6F12D0D2E03D}"/>
                    </a:ext>
                  </a:extLst>
                </p:cNvPr>
                <p:cNvSpPr/>
                <p:nvPr/>
              </p:nvSpPr>
              <p:spPr>
                <a:xfrm flipH="1">
                  <a:off x="5845151" y="2238047"/>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ZA" dirty="0"/>
                    <a:t>  4</a:t>
                  </a:r>
                  <a:endParaRPr dirty="0"/>
                </a:p>
              </p:txBody>
            </p:sp>
            <p:sp>
              <p:nvSpPr>
                <p:cNvPr id="83" name="Google Shape;3387;p51">
                  <a:extLst>
                    <a:ext uri="{FF2B5EF4-FFF2-40B4-BE49-F238E27FC236}">
                      <a16:creationId xmlns:a16="http://schemas.microsoft.com/office/drawing/2014/main" id="{6F609034-86C1-408A-B408-206C13DE377A}"/>
                    </a:ext>
                  </a:extLst>
                </p:cNvPr>
                <p:cNvSpPr/>
                <p:nvPr/>
              </p:nvSpPr>
              <p:spPr>
                <a:xfrm flipH="1">
                  <a:off x="7282884" y="2237370"/>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ZA" dirty="0"/>
                    <a:t>  5</a:t>
                  </a:r>
                  <a:endParaRPr dirty="0"/>
                </a:p>
              </p:txBody>
            </p:sp>
            <p:sp>
              <p:nvSpPr>
                <p:cNvPr id="84" name="Google Shape;3378;p51">
                  <a:extLst>
                    <a:ext uri="{FF2B5EF4-FFF2-40B4-BE49-F238E27FC236}">
                      <a16:creationId xmlns:a16="http://schemas.microsoft.com/office/drawing/2014/main" id="{4653FE3A-C95F-4F1F-8D1A-E230CBE86381}"/>
                    </a:ext>
                  </a:extLst>
                </p:cNvPr>
                <p:cNvSpPr/>
                <p:nvPr/>
              </p:nvSpPr>
              <p:spPr>
                <a:xfrm flipH="1">
                  <a:off x="1072770" y="2236627"/>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ZA" dirty="0"/>
                    <a:t> 1</a:t>
                  </a:r>
                  <a:endParaRPr dirty="0"/>
                </a:p>
              </p:txBody>
            </p:sp>
          </p:grpSp>
        </p:grpSp>
        <p:sp>
          <p:nvSpPr>
            <p:cNvPr id="43" name="TextBox 42">
              <a:extLst>
                <a:ext uri="{FF2B5EF4-FFF2-40B4-BE49-F238E27FC236}">
                  <a16:creationId xmlns:a16="http://schemas.microsoft.com/office/drawing/2014/main" id="{016B659F-05B4-4BA9-8DAA-DFB073040FEF}"/>
                </a:ext>
              </a:extLst>
            </p:cNvPr>
            <p:cNvSpPr txBox="1"/>
            <p:nvPr/>
          </p:nvSpPr>
          <p:spPr>
            <a:xfrm>
              <a:off x="706779" y="3146788"/>
              <a:ext cx="1520328" cy="523220"/>
            </a:xfrm>
            <a:prstGeom prst="rect">
              <a:avLst/>
            </a:prstGeom>
            <a:noFill/>
          </p:spPr>
          <p:txBody>
            <a:bodyPr wrap="square" rtlCol="0">
              <a:spAutoFit/>
            </a:bodyPr>
            <a:lstStyle/>
            <a:p>
              <a:r>
                <a:rPr lang="en-ZA" dirty="0">
                  <a:solidFill>
                    <a:schemeClr val="bg1"/>
                  </a:solidFill>
                </a:rPr>
                <a:t>Data Processing and Engineering</a:t>
              </a:r>
            </a:p>
          </p:txBody>
        </p:sp>
        <p:sp>
          <p:nvSpPr>
            <p:cNvPr id="44" name="TextBox 43">
              <a:extLst>
                <a:ext uri="{FF2B5EF4-FFF2-40B4-BE49-F238E27FC236}">
                  <a16:creationId xmlns:a16="http://schemas.microsoft.com/office/drawing/2014/main" id="{C8C510B5-A3CD-4F60-8CE2-FBD7EA395E49}"/>
                </a:ext>
              </a:extLst>
            </p:cNvPr>
            <p:cNvSpPr txBox="1"/>
            <p:nvPr/>
          </p:nvSpPr>
          <p:spPr>
            <a:xfrm>
              <a:off x="2412693" y="3133678"/>
              <a:ext cx="1410159" cy="523220"/>
            </a:xfrm>
            <a:prstGeom prst="rect">
              <a:avLst/>
            </a:prstGeom>
            <a:noFill/>
          </p:spPr>
          <p:txBody>
            <a:bodyPr wrap="square" rtlCol="0">
              <a:spAutoFit/>
            </a:bodyPr>
            <a:lstStyle/>
            <a:p>
              <a:r>
                <a:rPr lang="en-ZA" dirty="0">
                  <a:solidFill>
                    <a:schemeClr val="bg1"/>
                  </a:solidFill>
                </a:rPr>
                <a:t>Exploratory Data Analysis</a:t>
              </a:r>
            </a:p>
          </p:txBody>
        </p:sp>
        <p:sp>
          <p:nvSpPr>
            <p:cNvPr id="45" name="TextBox 44">
              <a:extLst>
                <a:ext uri="{FF2B5EF4-FFF2-40B4-BE49-F238E27FC236}">
                  <a16:creationId xmlns:a16="http://schemas.microsoft.com/office/drawing/2014/main" id="{2FFA9CF8-820A-412F-9657-D45F65A1A26E}"/>
                </a:ext>
              </a:extLst>
            </p:cNvPr>
            <p:cNvSpPr txBox="1"/>
            <p:nvPr/>
          </p:nvSpPr>
          <p:spPr>
            <a:xfrm>
              <a:off x="4008438" y="3146788"/>
              <a:ext cx="1410159" cy="307777"/>
            </a:xfrm>
            <a:prstGeom prst="rect">
              <a:avLst/>
            </a:prstGeom>
            <a:noFill/>
          </p:spPr>
          <p:txBody>
            <a:bodyPr wrap="square" rtlCol="0">
              <a:spAutoFit/>
            </a:bodyPr>
            <a:lstStyle/>
            <a:p>
              <a:r>
                <a:rPr lang="en-ZA" dirty="0">
                  <a:solidFill>
                    <a:schemeClr val="bg1"/>
                  </a:solidFill>
                </a:rPr>
                <a:t>Model Building</a:t>
              </a:r>
            </a:p>
          </p:txBody>
        </p:sp>
        <p:sp>
          <p:nvSpPr>
            <p:cNvPr id="46" name="TextBox 45">
              <a:extLst>
                <a:ext uri="{FF2B5EF4-FFF2-40B4-BE49-F238E27FC236}">
                  <a16:creationId xmlns:a16="http://schemas.microsoft.com/office/drawing/2014/main" id="{F3E90107-29CE-406F-9059-93B62AF411E6}"/>
                </a:ext>
              </a:extLst>
            </p:cNvPr>
            <p:cNvSpPr txBox="1"/>
            <p:nvPr/>
          </p:nvSpPr>
          <p:spPr>
            <a:xfrm>
              <a:off x="5552501" y="3146788"/>
              <a:ext cx="1641513" cy="738664"/>
            </a:xfrm>
            <a:prstGeom prst="rect">
              <a:avLst/>
            </a:prstGeom>
            <a:noFill/>
          </p:spPr>
          <p:txBody>
            <a:bodyPr wrap="square" rtlCol="0">
              <a:spAutoFit/>
            </a:bodyPr>
            <a:lstStyle/>
            <a:p>
              <a:r>
                <a:rPr lang="en-ZA" dirty="0">
                  <a:solidFill>
                    <a:schemeClr val="bg1"/>
                  </a:solidFill>
                </a:rPr>
                <a:t>Model Performance and Deployment</a:t>
              </a:r>
            </a:p>
          </p:txBody>
        </p:sp>
        <p:sp>
          <p:nvSpPr>
            <p:cNvPr id="47" name="TextBox 46">
              <a:extLst>
                <a:ext uri="{FF2B5EF4-FFF2-40B4-BE49-F238E27FC236}">
                  <a16:creationId xmlns:a16="http://schemas.microsoft.com/office/drawing/2014/main" id="{CF47411E-3DC9-4A78-A7F2-C0834F1FD4B3}"/>
                </a:ext>
              </a:extLst>
            </p:cNvPr>
            <p:cNvSpPr txBox="1"/>
            <p:nvPr/>
          </p:nvSpPr>
          <p:spPr>
            <a:xfrm>
              <a:off x="7272003" y="3151328"/>
              <a:ext cx="1165218" cy="307777"/>
            </a:xfrm>
            <a:prstGeom prst="rect">
              <a:avLst/>
            </a:prstGeom>
            <a:noFill/>
          </p:spPr>
          <p:txBody>
            <a:bodyPr wrap="square" rtlCol="0">
              <a:spAutoFit/>
            </a:bodyPr>
            <a:lstStyle/>
            <a:p>
              <a:r>
                <a:rPr lang="en-ZA" dirty="0">
                  <a:solidFill>
                    <a:schemeClr val="bg1"/>
                  </a:solidFill>
                </a:rPr>
                <a:t>Conclusion</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D28A4"/>
            </a:gs>
            <a:gs pos="1000">
              <a:schemeClr val="accent2">
                <a:lumMod val="25000"/>
              </a:schemeClr>
            </a:gs>
            <a:gs pos="0">
              <a:srgbClr val="1D28A4"/>
            </a:gs>
          </a:gsLst>
          <a:lin ang="2700006" scaled="0"/>
        </a:gradFill>
        <a:effectLst/>
      </p:bgPr>
    </p:bg>
    <p:spTree>
      <p:nvGrpSpPr>
        <p:cNvPr id="1" name="Shape 3357"/>
        <p:cNvGrpSpPr/>
        <p:nvPr/>
      </p:nvGrpSpPr>
      <p:grpSpPr>
        <a:xfrm>
          <a:off x="0" y="0"/>
          <a:ext cx="0" cy="0"/>
          <a:chOff x="0" y="0"/>
          <a:chExt cx="0" cy="0"/>
        </a:xfrm>
      </p:grpSpPr>
      <p:sp>
        <p:nvSpPr>
          <p:cNvPr id="15" name="TextBox 14">
            <a:extLst>
              <a:ext uri="{FF2B5EF4-FFF2-40B4-BE49-F238E27FC236}">
                <a16:creationId xmlns:a16="http://schemas.microsoft.com/office/drawing/2014/main" id="{D0D88909-75C4-440D-8C7D-27581FE106E4}"/>
              </a:ext>
            </a:extLst>
          </p:cNvPr>
          <p:cNvSpPr txBox="1"/>
          <p:nvPr/>
        </p:nvSpPr>
        <p:spPr>
          <a:xfrm>
            <a:off x="1432193" y="528809"/>
            <a:ext cx="4549966" cy="461665"/>
          </a:xfrm>
          <a:prstGeom prst="rect">
            <a:avLst/>
          </a:prstGeom>
          <a:noFill/>
        </p:spPr>
        <p:txBody>
          <a:bodyPr wrap="square" rtlCol="0">
            <a:spAutoFit/>
          </a:bodyPr>
          <a:lstStyle/>
          <a:p>
            <a:r>
              <a:rPr lang="en-ZA" sz="2400" b="1" dirty="0">
                <a:solidFill>
                  <a:schemeClr val="bg1"/>
                </a:solidFill>
              </a:rPr>
              <a:t>PROBLEM STATEMENT</a:t>
            </a:r>
          </a:p>
        </p:txBody>
      </p:sp>
      <p:sp>
        <p:nvSpPr>
          <p:cNvPr id="17" name="TextBox 16">
            <a:extLst>
              <a:ext uri="{FF2B5EF4-FFF2-40B4-BE49-F238E27FC236}">
                <a16:creationId xmlns:a16="http://schemas.microsoft.com/office/drawing/2014/main" id="{43823227-CBF3-4B91-BFA6-EA1C9A0829ED}"/>
              </a:ext>
            </a:extLst>
          </p:cNvPr>
          <p:cNvSpPr txBox="1"/>
          <p:nvPr/>
        </p:nvSpPr>
        <p:spPr>
          <a:xfrm>
            <a:off x="638978" y="1322025"/>
            <a:ext cx="7579604" cy="1569660"/>
          </a:xfrm>
          <a:prstGeom prst="rect">
            <a:avLst/>
          </a:prstGeom>
          <a:noFill/>
        </p:spPr>
        <p:txBody>
          <a:bodyPr wrap="square" rtlCol="0">
            <a:spAutoFit/>
          </a:bodyPr>
          <a:lstStyle/>
          <a:p>
            <a:r>
              <a:rPr lang="en-US" sz="1600" b="0" i="0" dirty="0">
                <a:solidFill>
                  <a:schemeClr val="bg1"/>
                </a:solidFill>
                <a:effectLst/>
                <a:latin typeface="-apple-system"/>
              </a:rPr>
              <a:t>The developments around global warming and the increase use of social media has forced companies to design products and services around lessen the impact on the environment and the sentiments expressed by their target market on social media platform. Therefore it is important that methods such as sentimental analysis are explored to provide companies with solutions that can provide insights for future marketing strategies thus increasing company profit margins.</a:t>
            </a:r>
            <a:endParaRPr lang="en-ZA" sz="1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lumMod val="25000"/>
              </a:schemeClr>
            </a:gs>
            <a:gs pos="100000">
              <a:srgbClr val="1D28A4"/>
            </a:gs>
          </a:gsLst>
          <a:lin ang="2700006" scaled="0"/>
        </a:gradFill>
        <a:effectLst/>
      </p:bgPr>
    </p:bg>
    <p:spTree>
      <p:nvGrpSpPr>
        <p:cNvPr id="1" name="Shape 3434"/>
        <p:cNvGrpSpPr/>
        <p:nvPr/>
      </p:nvGrpSpPr>
      <p:grpSpPr>
        <a:xfrm>
          <a:off x="0" y="0"/>
          <a:ext cx="0" cy="0"/>
          <a:chOff x="0" y="0"/>
          <a:chExt cx="0" cy="0"/>
        </a:xfrm>
      </p:grpSpPr>
      <p:sp>
        <p:nvSpPr>
          <p:cNvPr id="3435" name="Google Shape;3435;p56"/>
          <p:cNvSpPr txBox="1">
            <a:spLocks noGrp="1"/>
          </p:cNvSpPr>
          <p:nvPr>
            <p:ph type="title"/>
          </p:nvPr>
        </p:nvSpPr>
        <p:spPr>
          <a:xfrm>
            <a:off x="1630949" y="1090671"/>
            <a:ext cx="7766440" cy="3349127"/>
          </a:xfrm>
          <a:prstGeom prst="rect">
            <a:avLst/>
          </a:prstGeom>
        </p:spPr>
        <p:txBody>
          <a:bodyPr spcFirstLastPara="1" wrap="square" lIns="91425" tIns="91425" rIns="91425" bIns="91425" anchor="t" anchorCtr="0">
            <a:noAutofit/>
          </a:bodyPr>
          <a:lstStyle/>
          <a:p>
            <a:pPr lvl="0"/>
            <a:r>
              <a:rPr lang="en" sz="6000" b="1" dirty="0"/>
              <a:t>Data Processing</a:t>
            </a:r>
            <a:br>
              <a:rPr lang="en" sz="6000" b="1" dirty="0"/>
            </a:br>
            <a:r>
              <a:rPr lang="en" sz="6000" b="1" dirty="0"/>
              <a:t>          and</a:t>
            </a:r>
            <a:br>
              <a:rPr lang="en" sz="6000" b="1" dirty="0"/>
            </a:br>
            <a:r>
              <a:rPr lang="en" sz="6000" b="1" dirty="0"/>
              <a:t>   Engineering</a:t>
            </a:r>
            <a:endParaRPr sz="6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Shape 12264"/>
        <p:cNvGrpSpPr/>
        <p:nvPr/>
      </p:nvGrpSpPr>
      <p:grpSpPr>
        <a:xfrm>
          <a:off x="0" y="0"/>
          <a:ext cx="0" cy="0"/>
          <a:chOff x="0" y="0"/>
          <a:chExt cx="0" cy="0"/>
        </a:xfrm>
      </p:grpSpPr>
      <p:grpSp>
        <p:nvGrpSpPr>
          <p:cNvPr id="5" name="Group 4">
            <a:extLst>
              <a:ext uri="{FF2B5EF4-FFF2-40B4-BE49-F238E27FC236}">
                <a16:creationId xmlns:a16="http://schemas.microsoft.com/office/drawing/2014/main" id="{965C02FF-0E10-4E15-873D-6A6883D78A70}"/>
              </a:ext>
            </a:extLst>
          </p:cNvPr>
          <p:cNvGrpSpPr/>
          <p:nvPr/>
        </p:nvGrpSpPr>
        <p:grpSpPr>
          <a:xfrm>
            <a:off x="946298" y="245842"/>
            <a:ext cx="6868632" cy="4651816"/>
            <a:chOff x="946298" y="245842"/>
            <a:chExt cx="6868632" cy="4651816"/>
          </a:xfrm>
        </p:grpSpPr>
        <p:pic>
          <p:nvPicPr>
            <p:cNvPr id="3" name="Picture 2">
              <a:extLst>
                <a:ext uri="{FF2B5EF4-FFF2-40B4-BE49-F238E27FC236}">
                  <a16:creationId xmlns:a16="http://schemas.microsoft.com/office/drawing/2014/main" id="{816E126F-292A-4464-8C82-7378D1BC3147}"/>
                </a:ext>
              </a:extLst>
            </p:cNvPr>
            <p:cNvPicPr>
              <a:picLocks noChangeAspect="1"/>
            </p:cNvPicPr>
            <p:nvPr/>
          </p:nvPicPr>
          <p:blipFill>
            <a:blip r:embed="rId3"/>
            <a:stretch>
              <a:fillRect/>
            </a:stretch>
          </p:blipFill>
          <p:spPr>
            <a:xfrm>
              <a:off x="946298" y="245842"/>
              <a:ext cx="6868632" cy="2325908"/>
            </a:xfrm>
            <a:prstGeom prst="rect">
              <a:avLst/>
            </a:prstGeom>
          </p:spPr>
        </p:pic>
        <p:sp>
          <p:nvSpPr>
            <p:cNvPr id="4" name="TextBox 3">
              <a:extLst>
                <a:ext uri="{FF2B5EF4-FFF2-40B4-BE49-F238E27FC236}">
                  <a16:creationId xmlns:a16="http://schemas.microsoft.com/office/drawing/2014/main" id="{87F6A0AB-98FE-4FFC-AD24-F9D28081887B}"/>
                </a:ext>
              </a:extLst>
            </p:cNvPr>
            <p:cNvSpPr txBox="1"/>
            <p:nvPr/>
          </p:nvSpPr>
          <p:spPr>
            <a:xfrm>
              <a:off x="946298" y="2866333"/>
              <a:ext cx="6081823" cy="2031325"/>
            </a:xfrm>
            <a:prstGeom prst="rect">
              <a:avLst/>
            </a:prstGeom>
            <a:noFill/>
          </p:spPr>
          <p:txBody>
            <a:bodyPr wrap="square" rtlCol="0">
              <a:spAutoFit/>
            </a:bodyPr>
            <a:lstStyle/>
            <a:p>
              <a:pPr marL="285750" indent="-285750" algn="l">
                <a:buFont typeface="Wingdings" panose="05000000000000000000" pitchFamily="2" charset="2"/>
                <a:buChar char="q"/>
              </a:pPr>
              <a:r>
                <a:rPr lang="en-US" b="0" i="0" dirty="0">
                  <a:solidFill>
                    <a:schemeClr val="bg1"/>
                  </a:solidFill>
                  <a:effectLst/>
                  <a:latin typeface="Inter"/>
                </a:rPr>
                <a:t>Copy the data frame and rename the class labels for better data visualization</a:t>
              </a:r>
            </a:p>
            <a:p>
              <a:pPr marL="285750" indent="-285750" algn="l">
                <a:buFont typeface="Wingdings" panose="05000000000000000000" pitchFamily="2" charset="2"/>
                <a:buChar char="q"/>
              </a:pPr>
              <a:r>
                <a:rPr lang="en-US" b="0" i="0" dirty="0">
                  <a:solidFill>
                    <a:schemeClr val="bg1"/>
                  </a:solidFill>
                  <a:effectLst/>
                  <a:latin typeface="Inter"/>
                </a:rPr>
                <a:t>Extract hashtags and store them in separate data frames for each class</a:t>
              </a:r>
            </a:p>
            <a:p>
              <a:pPr marL="285750" indent="-285750" algn="l">
                <a:buFont typeface="Wingdings" panose="05000000000000000000" pitchFamily="2" charset="2"/>
                <a:buChar char="q"/>
              </a:pPr>
              <a:r>
                <a:rPr lang="en-US" b="0" i="0" dirty="0">
                  <a:solidFill>
                    <a:schemeClr val="bg1"/>
                  </a:solidFill>
                  <a:effectLst/>
                  <a:latin typeface="Inter"/>
                </a:rPr>
                <a:t>Remove 'noisy entities' such as URL's, punctuations, mentions, numbers and extra white space.</a:t>
              </a:r>
            </a:p>
            <a:p>
              <a:pPr marL="285750" indent="-285750" algn="l">
                <a:buFont typeface="Wingdings" panose="05000000000000000000" pitchFamily="2" charset="2"/>
                <a:buChar char="q"/>
              </a:pPr>
              <a:r>
                <a:rPr lang="en-US" b="0" i="0" dirty="0">
                  <a:solidFill>
                    <a:schemeClr val="bg1"/>
                  </a:solidFill>
                  <a:effectLst/>
                  <a:latin typeface="Inter"/>
                </a:rPr>
                <a:t>Tokenization</a:t>
              </a:r>
            </a:p>
            <a:p>
              <a:pPr marL="285750" indent="-285750" algn="l">
                <a:buFont typeface="Wingdings" panose="05000000000000000000" pitchFamily="2" charset="2"/>
                <a:buChar char="q"/>
              </a:pPr>
              <a:r>
                <a:rPr lang="en-US" b="0" i="0" dirty="0">
                  <a:solidFill>
                    <a:schemeClr val="bg1"/>
                  </a:solidFill>
                  <a:effectLst/>
                  <a:latin typeface="Inter"/>
                </a:rPr>
                <a:t>Perform part of speech tagging (POS) and lemmatization</a:t>
              </a:r>
            </a:p>
            <a:p>
              <a:pPr marL="285750" indent="-285750" algn="l">
                <a:buFont typeface="Wingdings" panose="05000000000000000000" pitchFamily="2" charset="2"/>
                <a:buChar char="q"/>
              </a:pPr>
              <a:r>
                <a:rPr lang="en-US" b="0" i="0" dirty="0">
                  <a:solidFill>
                    <a:schemeClr val="bg1"/>
                  </a:solidFill>
                  <a:effectLst/>
                  <a:latin typeface="Inter"/>
                </a:rPr>
                <a:t>Create data frames to store the top 25 words and their respective frequencies in each class</a:t>
              </a:r>
            </a:p>
            <a:p>
              <a:pPr marL="285750" indent="-285750" algn="l">
                <a:buFont typeface="Wingdings" panose="05000000000000000000" pitchFamily="2" charset="2"/>
                <a:buChar char="q"/>
              </a:pPr>
              <a:r>
                <a:rPr lang="en-US" b="0" i="0" dirty="0">
                  <a:solidFill>
                    <a:schemeClr val="bg1"/>
                  </a:solidFill>
                  <a:effectLst/>
                  <a:latin typeface="Inter"/>
                </a:rPr>
                <a:t>Specific named entity extraction</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lumMod val="25000"/>
              </a:schemeClr>
            </a:gs>
            <a:gs pos="100000">
              <a:srgbClr val="1D28A4"/>
            </a:gs>
          </a:gsLst>
          <a:lin ang="2700006" scaled="0"/>
        </a:gradFill>
        <a:effectLst/>
      </p:bgPr>
    </p:bg>
    <p:spTree>
      <p:nvGrpSpPr>
        <p:cNvPr id="1" name="Shape 3612"/>
        <p:cNvGrpSpPr/>
        <p:nvPr/>
      </p:nvGrpSpPr>
      <p:grpSpPr>
        <a:xfrm>
          <a:off x="0" y="0"/>
          <a:ext cx="0" cy="0"/>
          <a:chOff x="0" y="0"/>
          <a:chExt cx="0" cy="0"/>
        </a:xfrm>
      </p:grpSpPr>
      <p:sp>
        <p:nvSpPr>
          <p:cNvPr id="3613" name="Google Shape;3613;p61"/>
          <p:cNvSpPr txBox="1">
            <a:spLocks noGrp="1"/>
          </p:cNvSpPr>
          <p:nvPr>
            <p:ph type="title"/>
          </p:nvPr>
        </p:nvSpPr>
        <p:spPr>
          <a:xfrm>
            <a:off x="1862754" y="1575945"/>
            <a:ext cx="7710000" cy="33740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1" dirty="0"/>
              <a:t>Exploratory Data Analysis (EDA)</a:t>
            </a:r>
            <a:br>
              <a:rPr lang="en" sz="6000" b="1" dirty="0"/>
            </a:br>
            <a:endParaRPr sz="6000" b="1" dirty="0"/>
          </a:p>
        </p:txBody>
      </p:sp>
      <p:sp>
        <p:nvSpPr>
          <p:cNvPr id="3617" name="Google Shape;3617;p61"/>
          <p:cNvSpPr/>
          <p:nvPr/>
        </p:nvSpPr>
        <p:spPr>
          <a:xfrm rot="10800000" flipH="1">
            <a:off x="1282079" y="1871391"/>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61"/>
          <p:cNvSpPr/>
          <p:nvPr/>
        </p:nvSpPr>
        <p:spPr>
          <a:xfrm rot="10800000" flipH="1">
            <a:off x="1282079" y="3011278"/>
            <a:ext cx="434452" cy="503396"/>
          </a:xfrm>
          <a:custGeom>
            <a:avLst/>
            <a:gdLst/>
            <a:ahLst/>
            <a:cxnLst/>
            <a:rect l="l" t="t" r="r" b="b"/>
            <a:pathLst>
              <a:path w="13983" h="16202" extrusionOk="0">
                <a:moveTo>
                  <a:pt x="13983" y="12159"/>
                </a:moveTo>
                <a:lnTo>
                  <a:pt x="6992" y="16202"/>
                </a:lnTo>
                <a:lnTo>
                  <a:pt x="1" y="12129"/>
                </a:lnTo>
                <a:lnTo>
                  <a:pt x="1" y="4074"/>
                </a:lnTo>
                <a:lnTo>
                  <a:pt x="6992" y="1"/>
                </a:lnTo>
                <a:lnTo>
                  <a:pt x="13983" y="4074"/>
                </a:lnTo>
                <a:close/>
              </a:path>
            </a:pathLst>
          </a:custGeom>
          <a:solidFill>
            <a:srgbClr val="2B82D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Shape 4026"/>
        <p:cNvGrpSpPr/>
        <p:nvPr/>
      </p:nvGrpSpPr>
      <p:grpSpPr>
        <a:xfrm>
          <a:off x="0" y="0"/>
          <a:ext cx="0" cy="0"/>
          <a:chOff x="0" y="0"/>
          <a:chExt cx="0" cy="0"/>
        </a:xfrm>
      </p:grpSpPr>
      <p:pic>
        <p:nvPicPr>
          <p:cNvPr id="1028" name="Picture 4">
            <a:extLst>
              <a:ext uri="{FF2B5EF4-FFF2-40B4-BE49-F238E27FC236}">
                <a16:creationId xmlns:a16="http://schemas.microsoft.com/office/drawing/2014/main" id="{8B8847C3-2E77-4627-A2B9-EDCDF703A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084" y="1210586"/>
            <a:ext cx="4284921" cy="368617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4EC5C517-18CA-4873-ABAE-291457D32436}"/>
              </a:ext>
            </a:extLst>
          </p:cNvPr>
          <p:cNvGrpSpPr/>
          <p:nvPr/>
        </p:nvGrpSpPr>
        <p:grpSpPr>
          <a:xfrm>
            <a:off x="318978" y="414669"/>
            <a:ext cx="4019106" cy="4482092"/>
            <a:chOff x="318978" y="414669"/>
            <a:chExt cx="4019106" cy="4482092"/>
          </a:xfrm>
        </p:grpSpPr>
        <p:pic>
          <p:nvPicPr>
            <p:cNvPr id="1026" name="Picture 2">
              <a:extLst>
                <a:ext uri="{FF2B5EF4-FFF2-40B4-BE49-F238E27FC236}">
                  <a16:creationId xmlns:a16="http://schemas.microsoft.com/office/drawing/2014/main" id="{FB7FEEC1-3596-4D23-861B-17D7705781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978" y="1210586"/>
              <a:ext cx="3880882" cy="3686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67CD8BD-FC4C-4FB7-B542-000CA307A103}"/>
                </a:ext>
              </a:extLst>
            </p:cNvPr>
            <p:cNvSpPr txBox="1"/>
            <p:nvPr/>
          </p:nvSpPr>
          <p:spPr>
            <a:xfrm>
              <a:off x="520995" y="414669"/>
              <a:ext cx="3817089" cy="584775"/>
            </a:xfrm>
            <a:prstGeom prst="rect">
              <a:avLst/>
            </a:prstGeom>
            <a:noFill/>
          </p:spPr>
          <p:txBody>
            <a:bodyPr wrap="square" rtlCol="0">
              <a:spAutoFit/>
            </a:bodyPr>
            <a:lstStyle/>
            <a:p>
              <a:r>
                <a:rPr lang="en-ZA" sz="1600" dirty="0">
                  <a:solidFill>
                    <a:schemeClr val="bg1"/>
                  </a:solidFill>
                </a:rPr>
                <a:t>Box-plot for the length of characteristics in each tweet per sentiment</a:t>
              </a:r>
            </a:p>
          </p:txBody>
        </p:sp>
      </p:grpSp>
      <p:grpSp>
        <p:nvGrpSpPr>
          <p:cNvPr id="6" name="Group 5">
            <a:extLst>
              <a:ext uri="{FF2B5EF4-FFF2-40B4-BE49-F238E27FC236}">
                <a16:creationId xmlns:a16="http://schemas.microsoft.com/office/drawing/2014/main" id="{A84227DB-F9FA-45C8-8533-126D8A4418D8}"/>
              </a:ext>
            </a:extLst>
          </p:cNvPr>
          <p:cNvGrpSpPr/>
          <p:nvPr/>
        </p:nvGrpSpPr>
        <p:grpSpPr>
          <a:xfrm>
            <a:off x="4338084" y="414669"/>
            <a:ext cx="4284921" cy="4152483"/>
            <a:chOff x="4338084" y="414669"/>
            <a:chExt cx="4284921" cy="4152483"/>
          </a:xfrm>
        </p:grpSpPr>
        <p:sp>
          <p:nvSpPr>
            <p:cNvPr id="4" name="TextBox 3">
              <a:extLst>
                <a:ext uri="{FF2B5EF4-FFF2-40B4-BE49-F238E27FC236}">
                  <a16:creationId xmlns:a16="http://schemas.microsoft.com/office/drawing/2014/main" id="{5FAF08EF-3893-4CD1-91BF-D83320794492}"/>
                </a:ext>
              </a:extLst>
            </p:cNvPr>
            <p:cNvSpPr txBox="1"/>
            <p:nvPr/>
          </p:nvSpPr>
          <p:spPr>
            <a:xfrm>
              <a:off x="4805916" y="414669"/>
              <a:ext cx="3817089" cy="584775"/>
            </a:xfrm>
            <a:prstGeom prst="rect">
              <a:avLst/>
            </a:prstGeom>
            <a:noFill/>
          </p:spPr>
          <p:txBody>
            <a:bodyPr wrap="square" rtlCol="0">
              <a:spAutoFit/>
            </a:bodyPr>
            <a:lstStyle/>
            <a:p>
              <a:r>
                <a:rPr lang="en-ZA" sz="1600" dirty="0">
                  <a:solidFill>
                    <a:schemeClr val="bg1"/>
                  </a:solidFill>
                </a:rPr>
                <a:t>Box-plot for the number of words in each tweet per sentiment</a:t>
              </a:r>
            </a:p>
          </p:txBody>
        </p:sp>
        <p:pic>
          <p:nvPicPr>
            <p:cNvPr id="26" name="Picture 4">
              <a:extLst>
                <a:ext uri="{FF2B5EF4-FFF2-40B4-BE49-F238E27FC236}">
                  <a16:creationId xmlns:a16="http://schemas.microsoft.com/office/drawing/2014/main" id="{271D15DD-4919-4FF5-9365-6CB65C352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084" y="1210586"/>
              <a:ext cx="4284921" cy="3356566"/>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Shape 4048"/>
        <p:cNvGrpSpPr/>
        <p:nvPr/>
      </p:nvGrpSpPr>
      <p:grpSpPr>
        <a:xfrm>
          <a:off x="0" y="0"/>
          <a:ext cx="0" cy="0"/>
          <a:chOff x="0" y="0"/>
          <a:chExt cx="0" cy="0"/>
        </a:xfrm>
      </p:grpSpPr>
      <p:grpSp>
        <p:nvGrpSpPr>
          <p:cNvPr id="3" name="Group 2">
            <a:extLst>
              <a:ext uri="{FF2B5EF4-FFF2-40B4-BE49-F238E27FC236}">
                <a16:creationId xmlns:a16="http://schemas.microsoft.com/office/drawing/2014/main" id="{D81265D0-56CF-4A8C-A2DF-25F4259B98A8}"/>
              </a:ext>
            </a:extLst>
          </p:cNvPr>
          <p:cNvGrpSpPr/>
          <p:nvPr/>
        </p:nvGrpSpPr>
        <p:grpSpPr>
          <a:xfrm>
            <a:off x="797996" y="305155"/>
            <a:ext cx="7250851" cy="4838345"/>
            <a:chOff x="797996" y="305155"/>
            <a:chExt cx="7250851" cy="4838345"/>
          </a:xfrm>
        </p:grpSpPr>
        <p:pic>
          <p:nvPicPr>
            <p:cNvPr id="2052" name="Picture 4">
              <a:extLst>
                <a:ext uri="{FF2B5EF4-FFF2-40B4-BE49-F238E27FC236}">
                  <a16:creationId xmlns:a16="http://schemas.microsoft.com/office/drawing/2014/main" id="{D6FA6E97-B10C-44F9-83A2-0485793F5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996" y="933007"/>
              <a:ext cx="7250851" cy="42104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1B3F46-F636-4609-A17D-C1C36A8D30BF}"/>
                </a:ext>
              </a:extLst>
            </p:cNvPr>
            <p:cNvSpPr txBox="1"/>
            <p:nvPr/>
          </p:nvSpPr>
          <p:spPr>
            <a:xfrm>
              <a:off x="1275907" y="305155"/>
              <a:ext cx="6772940" cy="369332"/>
            </a:xfrm>
            <a:prstGeom prst="rect">
              <a:avLst/>
            </a:prstGeom>
            <a:noFill/>
          </p:spPr>
          <p:txBody>
            <a:bodyPr wrap="square" rtlCol="0">
              <a:spAutoFit/>
            </a:bodyPr>
            <a:lstStyle/>
            <a:p>
              <a:r>
                <a:rPr lang="en-ZA" sz="1800" dirty="0">
                  <a:solidFill>
                    <a:schemeClr val="bg1"/>
                  </a:solidFill>
                </a:rPr>
                <a:t>Bar-plot across all 4 classes for the climate change hashtags</a:t>
              </a: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nics CV by Slidesgo">
  <a:themeElements>
    <a:clrScheme name="Simple Light">
      <a:dk1>
        <a:srgbClr val="111B85"/>
      </a:dk1>
      <a:lt1>
        <a:srgbClr val="FFFFFF"/>
      </a:lt1>
      <a:dk2>
        <a:srgbClr val="2B82D5"/>
      </a:dk2>
      <a:lt2>
        <a:srgbClr val="1D28A4"/>
      </a:lt2>
      <a:accent1>
        <a:srgbClr val="FFFFFF"/>
      </a:accent1>
      <a:accent2>
        <a:srgbClr val="DDF4F7"/>
      </a:accent2>
      <a:accent3>
        <a:srgbClr val="7FCED6"/>
      </a:accent3>
      <a:accent4>
        <a:srgbClr val="FFFFFF"/>
      </a:accent4>
      <a:accent5>
        <a:srgbClr val="0A136B"/>
      </a:accent5>
      <a:accent6>
        <a:srgbClr val="F3F3F3"/>
      </a:accent6>
      <a:hlink>
        <a:srgbClr val="7FCED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2049</TotalTime>
  <Words>484</Words>
  <Application>Microsoft Office PowerPoint</Application>
  <PresentationFormat>On-screen Show (16:9)</PresentationFormat>
  <Paragraphs>56</Paragraphs>
  <Slides>16</Slides>
  <Notes>16</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16</vt:i4>
      </vt:variant>
    </vt:vector>
  </HeadingPairs>
  <TitlesOfParts>
    <vt:vector size="33" baseType="lpstr">
      <vt:lpstr>Montserrat Light</vt:lpstr>
      <vt:lpstr>Proxima Nova</vt:lpstr>
      <vt:lpstr>Catamaran Black</vt:lpstr>
      <vt:lpstr>Catamaran Medium</vt:lpstr>
      <vt:lpstr>Montserrat Black</vt:lpstr>
      <vt:lpstr>Calibri Light</vt:lpstr>
      <vt:lpstr>Wingdings</vt:lpstr>
      <vt:lpstr>Calibri</vt:lpstr>
      <vt:lpstr>Inter</vt:lpstr>
      <vt:lpstr>Arial</vt:lpstr>
      <vt:lpstr>Roboto Condensed</vt:lpstr>
      <vt:lpstr>-apple-system</vt:lpstr>
      <vt:lpstr>Proxima Nova Semibold</vt:lpstr>
      <vt:lpstr>Simple Light</vt:lpstr>
      <vt:lpstr>Manics CV by Slidesgo</vt:lpstr>
      <vt:lpstr>Slidesgo Final Pages</vt:lpstr>
      <vt:lpstr>Office Theme</vt:lpstr>
      <vt:lpstr>PowerPoint Presentation</vt:lpstr>
      <vt:lpstr> TEAM 10: ADVANCE CLASSIFICATION PRESENTATION</vt:lpstr>
      <vt:lpstr>PROJECT PROCESS</vt:lpstr>
      <vt:lpstr>PowerPoint Presentation</vt:lpstr>
      <vt:lpstr>Data Processing           and    Engineering</vt:lpstr>
      <vt:lpstr>PowerPoint Presentation</vt:lpstr>
      <vt:lpstr>Exploratory Data Analysis (EDA)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Thanks!  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GUDANI</dc:creator>
  <cp:lastModifiedBy>Cassie</cp:lastModifiedBy>
  <cp:revision>3</cp:revision>
  <dcterms:modified xsi:type="dcterms:W3CDTF">2021-12-05T10:04:18Z</dcterms:modified>
</cp:coreProperties>
</file>