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Welkom op de open </a:t>
            </a:r>
            <a:r>
              <a:rPr lang="en-US" sz="4400" dirty="0" err="1"/>
              <a:t>dag</a:t>
            </a:r>
            <a:br>
              <a:rPr lang="en-US" sz="4400" dirty="0" err="1"/>
            </a:br>
            <a:endParaRPr lang="en-US" sz="4400" dirty="0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3316" name="Picture 4" descr="Welkom bij het Graafschap Colle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6" y="143206"/>
            <a:ext cx="1837745" cy="72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zien</a:t>
            </a:r>
            <a:r>
              <a:rPr lang="en-US" dirty="0"/>
              <a:t> de </a:t>
            </a:r>
            <a:r>
              <a:rPr lang="en-US" dirty="0" err="1"/>
              <a:t>toetsen</a:t>
            </a:r>
            <a:r>
              <a:rPr lang="en-US" dirty="0"/>
              <a:t> </a:t>
            </a:r>
            <a:r>
              <a:rPr lang="en-US" dirty="0" err="1"/>
              <a:t>eruit</a:t>
            </a:r>
            <a:endParaRPr lang="nl-NL" dirty="0"/>
          </a:p>
        </p:txBody>
      </p:sp>
      <p:pic>
        <p:nvPicPr>
          <p:cNvPr id="6148" name="Picture 4" descr="NRO | Toetsen en beoordelen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4" y="1786876"/>
            <a:ext cx="766073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Indeling</a:t>
            </a:r>
            <a:r>
              <a:rPr lang="en-US" dirty="0"/>
              <a:t> van de </a:t>
            </a:r>
            <a:r>
              <a:rPr lang="en-US" dirty="0" err="1"/>
              <a:t>opleiding</a:t>
            </a:r>
            <a:endParaRPr lang="nl-NL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1"/>
          <a:stretch>
            <a:fillRect/>
          </a:stretch>
        </p:blipFill>
        <p:spPr bwMode="auto">
          <a:xfrm>
            <a:off x="555634" y="1596043"/>
            <a:ext cx="7212789" cy="422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 </a:t>
            </a:r>
            <a:r>
              <a:rPr lang="en-US" dirty="0" err="1"/>
              <a:t>Leerweg</a:t>
            </a:r>
            <a:endParaRPr lang="nl-NL" dirty="0"/>
          </a:p>
        </p:txBody>
      </p:sp>
      <p:pic>
        <p:nvPicPr>
          <p:cNvPr id="8194" name="Picture 2" descr="Combinatie bol-bbl blijft mogelijk | mbobrigad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15" y="2477418"/>
            <a:ext cx="4587896" cy="25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opleiding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Werknemer</a:t>
            </a:r>
            <a:r>
              <a:rPr lang="en-US" dirty="0"/>
              <a:t> die MBO diploma </a:t>
            </a:r>
            <a:r>
              <a:rPr lang="en-US" dirty="0" err="1"/>
              <a:t>zoekt</a:t>
            </a:r>
            <a:endParaRPr lang="en-US" dirty="0"/>
          </a:p>
          <a:p>
            <a:r>
              <a:rPr lang="en-US" dirty="0" err="1"/>
              <a:t>Weinig</a:t>
            </a:r>
            <a:r>
              <a:rPr lang="en-US" dirty="0"/>
              <a:t> </a:t>
            </a:r>
            <a:r>
              <a:rPr lang="en-US" dirty="0" err="1"/>
              <a:t>werkervaring</a:t>
            </a:r>
            <a:endParaRPr lang="nl-NL" dirty="0"/>
          </a:p>
        </p:txBody>
      </p:sp>
      <p:pic>
        <p:nvPicPr>
          <p:cNvPr id="9220" name="Picture 4" descr="Software Developer - Giba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77" y="2999130"/>
            <a:ext cx="4269851" cy="24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Doorstuderen</a:t>
            </a:r>
            <a:r>
              <a:rPr lang="en-US" dirty="0"/>
              <a:t> op HBO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Bedrijven</a:t>
            </a:r>
            <a:r>
              <a:rPr lang="en-US" dirty="0"/>
              <a:t> die </a:t>
            </a:r>
            <a:r>
              <a:rPr lang="en-US" dirty="0" err="1"/>
              <a:t>werknemers</a:t>
            </a:r>
            <a:r>
              <a:rPr lang="en-US" dirty="0"/>
              <a:t> met HBO diploma </a:t>
            </a:r>
            <a:r>
              <a:rPr lang="en-US" dirty="0" err="1"/>
              <a:t>zoeken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verdienen</a:t>
            </a:r>
            <a:endParaRPr lang="nl-NL" dirty="0"/>
          </a:p>
        </p:txBody>
      </p:sp>
      <p:pic>
        <p:nvPicPr>
          <p:cNvPr id="10242" name="Picture 2" descr="mbo-hbo - School voor Toerisme en Manageme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82" y="3141180"/>
            <a:ext cx="61055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</a:t>
            </a:r>
            <a:r>
              <a:rPr lang="en-US" dirty="0"/>
              <a:t> VMBO </a:t>
            </a:r>
            <a:r>
              <a:rPr lang="en-US" dirty="0" err="1"/>
              <a:t>en</a:t>
            </a:r>
            <a:r>
              <a:rPr lang="en-US" dirty="0"/>
              <a:t> MBO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Zelfstandigheid</a:t>
            </a:r>
            <a:endParaRPr lang="en-US" dirty="0"/>
          </a:p>
          <a:p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vakken</a:t>
            </a:r>
            <a:endParaRPr lang="nl-NL" dirty="0"/>
          </a:p>
        </p:txBody>
      </p:sp>
      <p:pic>
        <p:nvPicPr>
          <p:cNvPr id="11266" name="Picture 2" descr="vmbo-mbo - School voor Toerisme en Managemen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84" y="3435750"/>
            <a:ext cx="3909965" cy="240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opleiding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 je het </a:t>
            </a:r>
            <a:r>
              <a:rPr lang="en-US" dirty="0" err="1"/>
              <a:t>echt</a:t>
            </a:r>
            <a:r>
              <a:rPr lang="en-US" dirty="0"/>
              <a:t> </a:t>
            </a:r>
            <a:r>
              <a:rPr lang="en-US" dirty="0" err="1"/>
              <a:t>leuk</a:t>
            </a:r>
            <a:r>
              <a:rPr lang="en-US" dirty="0"/>
              <a:t> </a:t>
            </a:r>
            <a:r>
              <a:rPr lang="en-US" dirty="0" err="1"/>
              <a:t>vind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Als je </a:t>
            </a:r>
            <a:r>
              <a:rPr lang="en-US" dirty="0" err="1"/>
              <a:t>gemotiveerd</a:t>
            </a:r>
            <a:r>
              <a:rPr lang="en-US" dirty="0"/>
              <a:t> bent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leren</a:t>
            </a:r>
            <a:endParaRPr lang="nl-N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666" y="1620519"/>
            <a:ext cx="4887402" cy="325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1363980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THE END</a:t>
            </a:r>
            <a:endParaRPr lang="nl-NL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ga </a:t>
            </a:r>
            <a:r>
              <a:rPr lang="en-US" dirty="0" err="1"/>
              <a:t>ik</a:t>
            </a:r>
            <a:r>
              <a:rPr lang="en-US" dirty="0"/>
              <a:t> over ga </a:t>
            </a:r>
            <a:r>
              <a:rPr lang="en-US" dirty="0" err="1"/>
              <a:t>vertellen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opleiding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volg</a:t>
            </a:r>
            <a:endParaRPr lang="en-US" dirty="0"/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opleiding</a:t>
            </a:r>
            <a:r>
              <a:rPr lang="en-US" dirty="0"/>
              <a:t> </a:t>
            </a:r>
            <a:r>
              <a:rPr lang="en-US" dirty="0" err="1"/>
              <a:t>gekozen</a:t>
            </a:r>
            <a:r>
              <a:rPr lang="en-US" dirty="0"/>
              <a:t> </a:t>
            </a:r>
            <a:r>
              <a:rPr lang="en-US" dirty="0" err="1"/>
              <a:t>heb</a:t>
            </a:r>
            <a:endParaRPr lang="en-US" dirty="0"/>
          </a:p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vakken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krijgen</a:t>
            </a:r>
            <a:endParaRPr lang="en-US" dirty="0"/>
          </a:p>
          <a:p>
            <a:r>
              <a:rPr lang="en-US" dirty="0"/>
              <a:t>Hoe de lessen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toetsen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 </a:t>
            </a:r>
            <a:r>
              <a:rPr lang="en-US" dirty="0" err="1"/>
              <a:t>zien</a:t>
            </a:r>
            <a:endParaRPr lang="en-US" dirty="0"/>
          </a:p>
          <a:p>
            <a:r>
              <a:rPr lang="en-US" dirty="0"/>
              <a:t>Hoe de </a:t>
            </a:r>
            <a:r>
              <a:rPr lang="en-US" dirty="0" err="1"/>
              <a:t>opleiding</a:t>
            </a:r>
            <a:r>
              <a:rPr lang="en-US" dirty="0"/>
              <a:t> </a:t>
            </a:r>
            <a:r>
              <a:rPr lang="en-US" dirty="0" err="1"/>
              <a:t>ingedeeld</a:t>
            </a:r>
            <a:r>
              <a:rPr lang="en-US" dirty="0"/>
              <a:t> is</a:t>
            </a:r>
            <a:endParaRPr lang="en-US" dirty="0"/>
          </a:p>
          <a:p>
            <a:r>
              <a:rPr lang="en-US" dirty="0"/>
              <a:t>de BOL </a:t>
            </a:r>
            <a:r>
              <a:rPr lang="en-US" dirty="0" err="1"/>
              <a:t>leerweg</a:t>
            </a:r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verschil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VMBO </a:t>
            </a:r>
            <a:r>
              <a:rPr lang="en-US" dirty="0" err="1"/>
              <a:t>en</a:t>
            </a:r>
            <a:r>
              <a:rPr lang="en-US" dirty="0"/>
              <a:t> MBO</a:t>
            </a:r>
            <a:endParaRPr lang="en-US" dirty="0"/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zou</a:t>
            </a:r>
            <a:r>
              <a:rPr lang="en-US" dirty="0"/>
              <a:t> je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opleiding</a:t>
            </a:r>
            <a:r>
              <a:rPr lang="en-US" dirty="0"/>
              <a:t> </a:t>
            </a:r>
            <a:r>
              <a:rPr lang="en-US" dirty="0" err="1"/>
              <a:t>kiezen</a:t>
            </a:r>
            <a:r>
              <a:rPr lang="en-US" dirty="0"/>
              <a:t>?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opleiding</a:t>
            </a:r>
            <a:r>
              <a:rPr lang="en-US" dirty="0"/>
              <a:t> </a:t>
            </a:r>
            <a:r>
              <a:rPr lang="en-US" dirty="0" err="1"/>
              <a:t>volg</a:t>
            </a:r>
            <a:r>
              <a:rPr lang="en-US" dirty="0"/>
              <a:t> </a:t>
            </a:r>
            <a:r>
              <a:rPr lang="en-US" dirty="0" err="1"/>
              <a:t>ik</a:t>
            </a:r>
            <a:br>
              <a:rPr lang="en-US" dirty="0"/>
            </a:br>
            <a:endParaRPr lang="nl-NL" dirty="0"/>
          </a:p>
        </p:txBody>
      </p:sp>
      <p:pic>
        <p:nvPicPr>
          <p:cNvPr id="1032" name="Picture 8" descr="The Best Ways to Learn HTML | Udacity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56" y="2100501"/>
            <a:ext cx="690033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Vakken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2050" name="Picture 2" descr="Easy guide to layout emails in HTML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40" y="2160588"/>
            <a:ext cx="741675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 </a:t>
            </a:r>
            <a:r>
              <a:rPr lang="en-US" dirty="0" err="1"/>
              <a:t>Vakken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Nederlands</a:t>
            </a:r>
            <a:endParaRPr lang="en-US" dirty="0"/>
          </a:p>
          <a:p>
            <a:r>
              <a:rPr lang="en-US" dirty="0"/>
              <a:t>Engels</a:t>
            </a:r>
            <a:endParaRPr lang="en-US" dirty="0"/>
          </a:p>
          <a:p>
            <a:r>
              <a:rPr lang="en-US" dirty="0" err="1"/>
              <a:t>Rekenen</a:t>
            </a:r>
            <a:endParaRPr lang="en-US" dirty="0"/>
          </a:p>
          <a:p>
            <a:r>
              <a:rPr lang="en-US" dirty="0" err="1"/>
              <a:t>Loopbaan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burgerschap</a:t>
            </a:r>
            <a:endParaRPr lang="en-US" dirty="0"/>
          </a:p>
        </p:txBody>
      </p:sp>
      <p:pic>
        <p:nvPicPr>
          <p:cNvPr id="4098" name="Picture 2" descr="Inloggen leerlingen – Malmberg V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412" y="2592125"/>
            <a:ext cx="3559419" cy="61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Vakken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Webdevellopment</a:t>
            </a:r>
            <a:endParaRPr lang="en-US" dirty="0"/>
          </a:p>
          <a:p>
            <a:r>
              <a:rPr lang="en-US" dirty="0"/>
              <a:t>PHP</a:t>
            </a:r>
            <a:endParaRPr lang="en-US" dirty="0"/>
          </a:p>
          <a:p>
            <a:r>
              <a:rPr lang="en-US" dirty="0"/>
              <a:t>Databases</a:t>
            </a:r>
            <a:endParaRPr lang="en-US" dirty="0"/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Object </a:t>
            </a:r>
            <a:r>
              <a:rPr lang="en-US" dirty="0" err="1"/>
              <a:t>Georienteerd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r>
              <a:rPr lang="en-US" dirty="0"/>
              <a:t>Workshops</a:t>
            </a:r>
            <a:endParaRPr lang="en-US" dirty="0"/>
          </a:p>
        </p:txBody>
      </p:sp>
      <p:pic>
        <p:nvPicPr>
          <p:cNvPr id="3074" name="Picture 2" descr="HTML5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48" y="161411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Vakken</a:t>
            </a:r>
            <a:r>
              <a:rPr lang="en-US" dirty="0"/>
              <a:t> in het 2de </a:t>
            </a:r>
            <a:r>
              <a:rPr lang="en-US" dirty="0" err="1"/>
              <a:t>en</a:t>
            </a:r>
            <a:r>
              <a:rPr lang="en-US" dirty="0"/>
              <a:t> 3de </a:t>
            </a:r>
            <a:r>
              <a:rPr lang="en-US" dirty="0" err="1"/>
              <a:t>jaar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  <a:endParaRPr lang="en-US" dirty="0"/>
          </a:p>
          <a:p>
            <a:r>
              <a:rPr lang="en-US" dirty="0"/>
              <a:t>Laravel framework</a:t>
            </a:r>
            <a:endParaRPr lang="en-US" dirty="0"/>
          </a:p>
          <a:p>
            <a:r>
              <a:rPr lang="en-US" dirty="0"/>
              <a:t>C#</a:t>
            </a:r>
            <a:endParaRPr lang="en-US" dirty="0"/>
          </a:p>
          <a:p>
            <a:r>
              <a:rPr lang="en-US" altLang="nl-NL" dirty="0"/>
              <a:t>Netwerk en Hosting</a:t>
            </a:r>
            <a:endParaRPr lang="en-US" altLang="nl-NL" dirty="0"/>
          </a:p>
          <a:p>
            <a:r>
              <a:rPr lang="en-US" altLang="nl-NL" dirty="0"/>
              <a:t>Mobile app development</a:t>
            </a:r>
            <a:endParaRPr lang="en-US" altLang="nl-NL" dirty="0"/>
          </a:p>
          <a:p>
            <a:r>
              <a:rPr lang="en-US" altLang="nl-NL" dirty="0"/>
              <a:t>Security and Programming</a:t>
            </a:r>
            <a:endParaRPr lang="en-US" altLang="nl-NL" dirty="0"/>
          </a:p>
        </p:txBody>
      </p:sp>
      <p:pic>
        <p:nvPicPr>
          <p:cNvPr id="5126" name="Picture 6" descr="Laravel - framework for web artisans - Vulpo.io - nowe internetowe  technologie dla każdej firm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96" y="1854641"/>
            <a:ext cx="4593202" cy="34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Keuzedelen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Jaar 1</a:t>
            </a:r>
            <a:endParaRPr lang="en-US" dirty="0"/>
          </a:p>
          <a:p>
            <a:r>
              <a:rPr lang="en-US" dirty="0"/>
              <a:t>C#</a:t>
            </a:r>
            <a:endParaRPr lang="en-US" dirty="0"/>
          </a:p>
          <a:p>
            <a:r>
              <a:rPr lang="en-US" dirty="0"/>
              <a:t>Robots </a:t>
            </a:r>
            <a:r>
              <a:rPr lang="en-US" dirty="0" err="1"/>
              <a:t>programmeren</a:t>
            </a:r>
            <a:endParaRPr lang="en-US" dirty="0" err="1"/>
          </a:p>
          <a:p>
            <a:endParaRPr lang="en-US" dirty="0" err="1"/>
          </a:p>
          <a:p>
            <a:pPr marL="0" indent="0">
              <a:buNone/>
            </a:pPr>
            <a:r>
              <a:rPr lang="en-US" dirty="0" err="1"/>
              <a:t>Jaar 2</a:t>
            </a:r>
            <a:endParaRPr lang="en-US" dirty="0" err="1"/>
          </a:p>
          <a:p>
            <a:r>
              <a:rPr lang="en-US" altLang="nl-NL" dirty="0"/>
              <a:t>Grafisch ontwerpen</a:t>
            </a:r>
            <a:endParaRPr lang="en-US" altLang="nl-NL" dirty="0"/>
          </a:p>
          <a:p>
            <a:r>
              <a:rPr lang="en-US" altLang="nl-NL" dirty="0"/>
              <a:t>Robots programmeren</a:t>
            </a:r>
            <a:endParaRPr lang="en-US" altLang="nl-NL" dirty="0"/>
          </a:p>
          <a:p>
            <a:endParaRPr lang="en-US" altLang="nl-NL" dirty="0"/>
          </a:p>
          <a:p>
            <a:pPr marL="0" indent="0">
              <a:buNone/>
            </a:pPr>
            <a:r>
              <a:rPr lang="en-US" altLang="nl-NL" dirty="0"/>
              <a:t>Jaar 3</a:t>
            </a:r>
            <a:endParaRPr lang="en-US" altLang="nl-NL" dirty="0"/>
          </a:p>
          <a:p>
            <a:r>
              <a:rPr lang="en-US" altLang="nl-NL" dirty="0"/>
              <a:t>Ondernemerschap</a:t>
            </a:r>
            <a:endParaRPr lang="en-US" altLang="nl-NL" dirty="0"/>
          </a:p>
          <a:p>
            <a:r>
              <a:rPr lang="en-US" altLang="nl-NL" dirty="0"/>
              <a:t>Voorbereiding HBO</a:t>
            </a:r>
            <a:endParaRPr lang="en-US" altLang="nl-NL" dirty="0"/>
          </a:p>
        </p:txBody>
      </p:sp>
      <p:pic>
        <p:nvPicPr>
          <p:cNvPr id="4" name="Picture 2" descr="Csharp, origineel, logo Gratis Pictogram - Icon-Icons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81" y="19860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zien</a:t>
            </a:r>
            <a:r>
              <a:rPr lang="en-US" dirty="0"/>
              <a:t> de Lessen </a:t>
            </a:r>
            <a:r>
              <a:rPr lang="en-US" dirty="0" err="1"/>
              <a:t>eruit</a:t>
            </a:r>
            <a:r>
              <a:rPr lang="en-US" dirty="0"/>
              <a:t>?</a:t>
            </a:r>
            <a:endParaRPr lang="nl-NL" dirty="0"/>
          </a:p>
        </p:txBody>
      </p:sp>
      <p:pic>
        <p:nvPicPr>
          <p:cNvPr id="4" name="Picture 2" descr="Lessen in orde – coaching | Eduserie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29" y="2160588"/>
            <a:ext cx="388838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1116</Words>
  <Application>WPS Presentation</Application>
  <PresentationFormat>Breedbeeld</PresentationFormat>
  <Paragraphs>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Webdings</vt:lpstr>
      <vt:lpstr>Arial</vt:lpstr>
      <vt:lpstr>Trebuchet MS</vt:lpstr>
      <vt:lpstr>Microsoft YaHei</vt:lpstr>
      <vt:lpstr>Droid Sans Fallback</vt:lpstr>
      <vt:lpstr>Arial Unicode MS</vt:lpstr>
      <vt:lpstr>Calibri</vt:lpstr>
      <vt:lpstr>OpenSymbol</vt:lpstr>
      <vt:lpstr>Facet</vt:lpstr>
      <vt:lpstr>Welkom op de open dag</vt:lpstr>
      <vt:lpstr>Waar ga ik over ga vertellen</vt:lpstr>
      <vt:lpstr>Welke opleiding volg ik </vt:lpstr>
      <vt:lpstr>Welke Vakken hebben wij?</vt:lpstr>
      <vt:lpstr>AVO Vakken</vt:lpstr>
      <vt:lpstr>Technische Vakken</vt:lpstr>
      <vt:lpstr>Vakken in het 2de en 3de jaar</vt:lpstr>
      <vt:lpstr>Keuzedelen</vt:lpstr>
      <vt:lpstr>Hoe zien de Lessen eruit?</vt:lpstr>
      <vt:lpstr>Hoe zien de toetsen eruit</vt:lpstr>
      <vt:lpstr>Indeling van de opleiding</vt:lpstr>
      <vt:lpstr>BOL Leerweg</vt:lpstr>
      <vt:lpstr>Werk na deze opleiding?</vt:lpstr>
      <vt:lpstr>Doorstuderen op HBO	</vt:lpstr>
      <vt:lpstr>Verschil VMBO en MBO</vt:lpstr>
      <vt:lpstr>Waarom deze opleiding?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op de open dag</dc:title>
  <dc:creator>Bruning, Casper</dc:creator>
  <cp:lastModifiedBy>casperbruning</cp:lastModifiedBy>
  <cp:revision>6</cp:revision>
  <dcterms:created xsi:type="dcterms:W3CDTF">2022-03-23T08:14:55Z</dcterms:created>
  <dcterms:modified xsi:type="dcterms:W3CDTF">2022-03-23T08:14:55Z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