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94" d="100"/>
          <a:sy n="94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63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4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2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5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5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0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4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8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5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B7264-16DB-428A-94E7-831A753D8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Launcher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45D0BA-754E-40A4-A783-B1D199B0C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Presentatie</a:t>
            </a:r>
            <a:r>
              <a:rPr lang="en-US" dirty="0"/>
              <a:t> van:</a:t>
            </a:r>
          </a:p>
          <a:p>
            <a:r>
              <a:rPr lang="en-US" dirty="0" err="1"/>
              <a:t>Merlijn</a:t>
            </a:r>
            <a:r>
              <a:rPr lang="en-US" dirty="0"/>
              <a:t>, Robin, Mika, </a:t>
            </a:r>
            <a:r>
              <a:rPr lang="en-US" dirty="0" err="1"/>
              <a:t>Jelmer</a:t>
            </a:r>
            <a:r>
              <a:rPr lang="en-US" dirty="0"/>
              <a:t>, Casper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22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8AB21-A856-444E-A6C3-6D022104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7610364" y="1540328"/>
            <a:ext cx="819150" cy="1482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 </a:t>
            </a:r>
            <a:endParaRPr lang="nl-NL" sz="3000" dirty="0">
              <a:solidFill>
                <a:srgbClr val="FFFFFF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71D5A2F-0EBA-4947-BF8C-F41DECE7D916}"/>
              </a:ext>
            </a:extLst>
          </p:cNvPr>
          <p:cNvSpPr txBox="1"/>
          <p:nvPr/>
        </p:nvSpPr>
        <p:spPr>
          <a:xfrm>
            <a:off x="811778" y="479397"/>
            <a:ext cx="64471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</a:t>
            </a:r>
            <a:r>
              <a:rPr lang="en-US" b="1" dirty="0"/>
              <a:t> plan is om </a:t>
            </a:r>
            <a:r>
              <a:rPr lang="en-US" b="1" dirty="0" err="1"/>
              <a:t>een</a:t>
            </a:r>
            <a:r>
              <a:rPr lang="en-US" b="1" dirty="0"/>
              <a:t> game launcher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maken</a:t>
            </a:r>
            <a:r>
              <a:rPr lang="en-US" b="1" dirty="0"/>
              <a:t>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Soortgelijke </a:t>
            </a:r>
            <a:r>
              <a:rPr lang="nl-NL" dirty="0" err="1"/>
              <a:t>launcher</a:t>
            </a:r>
            <a:r>
              <a:rPr lang="nl-NL" dirty="0"/>
              <a:t> als </a:t>
            </a:r>
            <a:r>
              <a:rPr lang="nl-NL" dirty="0" err="1"/>
              <a:t>steam</a:t>
            </a:r>
            <a:r>
              <a:rPr lang="nl-NL" dirty="0"/>
              <a:t> of </a:t>
            </a:r>
            <a:r>
              <a:rPr lang="nl-NL" dirty="0" err="1"/>
              <a:t>Epic</a:t>
            </a:r>
            <a:r>
              <a:rPr lang="nl-NL" dirty="0"/>
              <a:t> Games.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Geen webshop.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Overtuigende vormgeving.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Afbeelding 8" descr="Afbeelding met tekst, bos, verschillend, diverse&#10;&#10;Automatisch gegenereerde beschrijving">
            <a:extLst>
              <a:ext uri="{FF2B5EF4-FFF2-40B4-BE49-F238E27FC236}">
                <a16:creationId xmlns:a16="http://schemas.microsoft.com/office/drawing/2014/main" id="{E9BDFB6C-8BAC-438E-9600-A992E78B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96" y="2278240"/>
            <a:ext cx="6602788" cy="40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1B5B13-8DC1-43CD-B862-1B7C7377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 </a:t>
            </a:r>
            <a:endParaRPr lang="nl-NL" sz="3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C7FD3-7DDC-49E2-AB13-F84DEC99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</a:rPr>
              <a:t>Wat </a:t>
            </a:r>
            <a:r>
              <a:rPr lang="en-US" b="1" dirty="0" err="1">
                <a:solidFill>
                  <a:srgbClr val="404040"/>
                </a:solidFill>
              </a:rPr>
              <a:t>zijn</a:t>
            </a:r>
            <a:r>
              <a:rPr lang="en-US" b="1" dirty="0">
                <a:solidFill>
                  <a:srgbClr val="404040"/>
                </a:solidFill>
              </a:rPr>
              <a:t> de </a:t>
            </a:r>
            <a:r>
              <a:rPr lang="en-US" b="1" dirty="0" err="1">
                <a:solidFill>
                  <a:srgbClr val="404040"/>
                </a:solidFill>
              </a:rPr>
              <a:t>voordelen</a:t>
            </a:r>
            <a:r>
              <a:rPr lang="en-US" b="1" dirty="0">
                <a:solidFill>
                  <a:srgbClr val="404040"/>
                </a:solidFill>
              </a:rPr>
              <a:t> van C#?</a:t>
            </a:r>
          </a:p>
          <a:p>
            <a:r>
              <a:rPr lang="en-US" dirty="0" err="1">
                <a:solidFill>
                  <a:srgbClr val="404040"/>
                </a:solidFill>
              </a:rPr>
              <a:t>Makkelijk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gebruiken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Runt op de </a:t>
            </a:r>
            <a:r>
              <a:rPr lang="en-US" dirty="0" err="1">
                <a:solidFill>
                  <a:srgbClr val="404040"/>
                </a:solidFill>
              </a:rPr>
              <a:t>platformen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waar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onze</a:t>
            </a:r>
            <a:r>
              <a:rPr lang="en-US" dirty="0">
                <a:solidFill>
                  <a:srgbClr val="404040"/>
                </a:solidFill>
              </a:rPr>
              <a:t> games </a:t>
            </a:r>
            <a:r>
              <a:rPr lang="en-US" dirty="0" err="1">
                <a:solidFill>
                  <a:srgbClr val="404040"/>
                </a:solidFill>
              </a:rPr>
              <a:t>ook</a:t>
            </a:r>
            <a:r>
              <a:rPr lang="en-US" dirty="0">
                <a:solidFill>
                  <a:srgbClr val="404040"/>
                </a:solidFill>
              </a:rPr>
              <a:t> op </a:t>
            </a:r>
            <a:r>
              <a:rPr lang="en-US" dirty="0" err="1">
                <a:solidFill>
                  <a:srgbClr val="404040"/>
                </a:solidFill>
              </a:rPr>
              <a:t>runnen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Het is </a:t>
            </a:r>
            <a:r>
              <a:rPr lang="en-US" dirty="0" err="1">
                <a:solidFill>
                  <a:srgbClr val="404040"/>
                </a:solidFill>
              </a:rPr>
              <a:t>betrouwbaar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 err="1">
                <a:solidFill>
                  <a:srgbClr val="404040"/>
                </a:solidFill>
              </a:rPr>
              <a:t>Goed</a:t>
            </a:r>
            <a:r>
              <a:rPr lang="en-US" dirty="0">
                <a:solidFill>
                  <a:srgbClr val="404040"/>
                </a:solidFill>
              </a:rPr>
              <a:t> om desktop </a:t>
            </a:r>
            <a:r>
              <a:rPr lang="en-US" dirty="0" err="1">
                <a:solidFill>
                  <a:srgbClr val="404040"/>
                </a:solidFill>
              </a:rPr>
              <a:t>applicatie’s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maken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</a:rPr>
              <a:t>Wat </a:t>
            </a:r>
            <a:r>
              <a:rPr lang="en-US" b="1" dirty="0" err="1">
                <a:solidFill>
                  <a:srgbClr val="404040"/>
                </a:solidFill>
              </a:rPr>
              <a:t>zijn</a:t>
            </a:r>
            <a:r>
              <a:rPr lang="en-US" b="1" dirty="0">
                <a:solidFill>
                  <a:srgbClr val="404040"/>
                </a:solidFill>
              </a:rPr>
              <a:t> de </a:t>
            </a:r>
            <a:r>
              <a:rPr lang="en-US" b="1" dirty="0" err="1">
                <a:solidFill>
                  <a:srgbClr val="404040"/>
                </a:solidFill>
              </a:rPr>
              <a:t>nadelen</a:t>
            </a:r>
            <a:r>
              <a:rPr lang="en-US" b="1" dirty="0">
                <a:solidFill>
                  <a:srgbClr val="404040"/>
                </a:solidFill>
              </a:rPr>
              <a:t>?</a:t>
            </a:r>
          </a:p>
          <a:p>
            <a:r>
              <a:rPr lang="en-US" dirty="0">
                <a:solidFill>
                  <a:srgbClr val="404040"/>
                </a:solidFill>
              </a:rPr>
              <a:t>C# </a:t>
            </a:r>
            <a:r>
              <a:rPr lang="en-US" dirty="0" err="1">
                <a:solidFill>
                  <a:srgbClr val="404040"/>
                </a:solidFill>
              </a:rPr>
              <a:t>heeft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slechte</a:t>
            </a:r>
            <a:r>
              <a:rPr lang="en-US" dirty="0">
                <a:solidFill>
                  <a:srgbClr val="404040"/>
                </a:solidFill>
              </a:rPr>
              <a:t> compiler.</a:t>
            </a:r>
          </a:p>
          <a:p>
            <a:r>
              <a:rPr lang="en-US" dirty="0">
                <a:solidFill>
                  <a:srgbClr val="404040"/>
                </a:solidFill>
              </a:rPr>
              <a:t>Inefficient </a:t>
            </a:r>
            <a:r>
              <a:rPr lang="en-US" dirty="0" err="1">
                <a:solidFill>
                  <a:srgbClr val="404040"/>
                </a:solidFill>
              </a:rPr>
              <a:t>gebruik</a:t>
            </a:r>
            <a:r>
              <a:rPr lang="en-US" dirty="0">
                <a:solidFill>
                  <a:srgbClr val="404040"/>
                </a:solidFill>
              </a:rPr>
              <a:t> van CPU </a:t>
            </a:r>
            <a:r>
              <a:rPr lang="en-US" dirty="0" err="1">
                <a:solidFill>
                  <a:srgbClr val="404040"/>
                </a:solidFill>
              </a:rPr>
              <a:t>en</a:t>
            </a:r>
            <a:r>
              <a:rPr lang="en-US" dirty="0">
                <a:solidFill>
                  <a:srgbClr val="404040"/>
                </a:solidFill>
              </a:rPr>
              <a:t> RAM.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 </a:t>
            </a:r>
            <a:endParaRPr lang="nl-NL" dirty="0">
              <a:solidFill>
                <a:srgbClr val="404040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380EE4D-0473-4C04-A2DD-8D5AD958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33" y="885825"/>
            <a:ext cx="4986960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6FCA8-39D0-465E-A994-F824CE40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 </a:t>
            </a:r>
            <a:endParaRPr lang="nl-NL" sz="3000" dirty="0">
              <a:solidFill>
                <a:srgbClr val="FFFFFF"/>
              </a:solidFill>
            </a:endParaRP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1AF9D8B-2D41-46F0-BA59-C9CF1188A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3775" y="1691793"/>
            <a:ext cx="3049207" cy="3049207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FD16FB6-530A-4E68-984E-CA6DEE16EC81}"/>
              </a:ext>
            </a:extLst>
          </p:cNvPr>
          <p:cNvSpPr txBox="1"/>
          <p:nvPr/>
        </p:nvSpPr>
        <p:spPr>
          <a:xfrm>
            <a:off x="765836" y="1886865"/>
            <a:ext cx="4830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Waarom</a:t>
            </a:r>
            <a:r>
              <a:rPr lang="en-US" b="1" dirty="0"/>
              <a:t> </a:t>
            </a:r>
            <a:r>
              <a:rPr lang="en-US" b="1" dirty="0" err="1"/>
              <a:t>kiezen</a:t>
            </a:r>
            <a:r>
              <a:rPr lang="en-US" b="1" dirty="0"/>
              <a:t> </a:t>
            </a:r>
            <a:r>
              <a:rPr lang="en-US" b="1" dirty="0" err="1"/>
              <a:t>wij</a:t>
            </a:r>
            <a:r>
              <a:rPr lang="en-US" b="1" dirty="0"/>
              <a:t>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Java?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Java is </a:t>
            </a:r>
            <a:r>
              <a:rPr lang="nl-NL" dirty="0" err="1"/>
              <a:t>outdated</a:t>
            </a:r>
            <a:r>
              <a:rPr lang="nl-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Java zit aan de wat langzame kant.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/>
          </a:p>
          <a:p>
            <a:r>
              <a:rPr lang="nl-NL" b="1" dirty="0"/>
              <a:t>Eventuele voordelen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Java runt bijna overal op!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Het is een hele veilige taal die met je mee denkt!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Java is een heel betrouwbare taal.</a:t>
            </a:r>
          </a:p>
        </p:txBody>
      </p:sp>
    </p:spTree>
    <p:extLst>
      <p:ext uri="{BB962C8B-B14F-4D97-AF65-F5344CB8AC3E}">
        <p14:creationId xmlns:p14="http://schemas.microsoft.com/office/powerpoint/2010/main" val="4108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DAF2E0-367A-4718-AC81-9377F17D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 </a:t>
            </a:r>
            <a:endParaRPr lang="nl-NL" sz="3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01E03C2-004F-4DB7-95D2-63F01B2BC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475" y="2276975"/>
            <a:ext cx="2270962" cy="2270962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AEA49B2-4D3A-41A5-8EF5-A4A9121F7F60}"/>
              </a:ext>
            </a:extLst>
          </p:cNvPr>
          <p:cNvSpPr txBox="1"/>
          <p:nvPr/>
        </p:nvSpPr>
        <p:spPr>
          <a:xfrm>
            <a:off x="5835316" y="1070811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Voordelen</a:t>
            </a:r>
            <a:r>
              <a:rPr lang="en-US" b="1" dirty="0"/>
              <a:t> van </a:t>
            </a:r>
            <a:r>
              <a:rPr lang="en-US" b="1" dirty="0" err="1"/>
              <a:t>kotlin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Kotlin is compacter dan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/>
              <a:t>Waarom</a:t>
            </a:r>
            <a:r>
              <a:rPr lang="en-US" b="1" dirty="0"/>
              <a:t> </a:t>
            </a:r>
            <a:r>
              <a:rPr lang="en-US" b="1" dirty="0" err="1"/>
              <a:t>kiezen</a:t>
            </a:r>
            <a:r>
              <a:rPr lang="en-US" b="1" dirty="0"/>
              <a:t> </a:t>
            </a:r>
            <a:r>
              <a:rPr lang="en-US" b="1" dirty="0" err="1"/>
              <a:t>wij</a:t>
            </a:r>
            <a:r>
              <a:rPr lang="en-US" b="1" dirty="0"/>
              <a:t>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</a:t>
            </a:r>
            <a:r>
              <a:rPr lang="en-US" b="1" dirty="0" err="1"/>
              <a:t>kotlin</a:t>
            </a:r>
            <a:r>
              <a:rPr lang="en-US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Kotlin is op </a:t>
            </a: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gevallen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langzamer</a:t>
            </a:r>
            <a:r>
              <a:rPr lang="en-US" dirty="0"/>
              <a:t> dan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Kotlin</a:t>
            </a:r>
            <a:r>
              <a:rPr lang="nl-NL" dirty="0"/>
              <a:t> gaat meer naar de </a:t>
            </a:r>
            <a:r>
              <a:rPr lang="nl-NL" dirty="0" err="1"/>
              <a:t>android</a:t>
            </a:r>
            <a:r>
              <a:rPr lang="nl-NL" dirty="0"/>
              <a:t> </a:t>
            </a:r>
            <a:r>
              <a:rPr lang="nl-NL" dirty="0" err="1"/>
              <a:t>devellopment</a:t>
            </a:r>
            <a:r>
              <a:rPr lang="nl-NL" dirty="0"/>
              <a:t> kant.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community is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populair</a:t>
            </a:r>
            <a:r>
              <a:rPr lang="en-US" dirty="0"/>
              <a:t>.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lastiger</a:t>
            </a:r>
            <a:r>
              <a:rPr lang="en-US" dirty="0"/>
              <a:t> om </a:t>
            </a:r>
            <a:r>
              <a:rPr lang="en-US" dirty="0" err="1"/>
              <a:t>hulp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29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6B558-7F2B-4791-8385-7FEEE97E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47" y="519523"/>
            <a:ext cx="4193727" cy="815982"/>
          </a:xfrm>
        </p:spPr>
        <p:txBody>
          <a:bodyPr/>
          <a:lstStyle/>
          <a:p>
            <a:r>
              <a:rPr lang="en-US" dirty="0" err="1"/>
              <a:t>conclusie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F42FA-B391-4CBB-8E7A-ED4228E3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072" y="1916150"/>
            <a:ext cx="7729728" cy="31019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We </a:t>
            </a:r>
            <a:r>
              <a:rPr lang="en-US" b="1" dirty="0" err="1"/>
              <a:t>kiezen</a:t>
            </a:r>
            <a:r>
              <a:rPr lang="en-US" b="1" dirty="0"/>
              <a:t> </a:t>
            </a:r>
            <a:r>
              <a:rPr lang="en-US" b="1" dirty="0" err="1"/>
              <a:t>dus</a:t>
            </a:r>
            <a:r>
              <a:rPr lang="en-US" b="1" dirty="0"/>
              <a:t> </a:t>
            </a:r>
            <a:r>
              <a:rPr lang="en-US" b="1" dirty="0" err="1"/>
              <a:t>uiteindelijk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</a:t>
            </a:r>
            <a:r>
              <a:rPr lang="en-US" b="1" dirty="0" err="1"/>
              <a:t>c#</a:t>
            </a:r>
            <a:r>
              <a:rPr lang="en-US" b="1" dirty="0"/>
              <a:t> </a:t>
            </a:r>
            <a:r>
              <a:rPr lang="en-US" b="1" dirty="0" err="1"/>
              <a:t>omdat</a:t>
            </a:r>
            <a:r>
              <a:rPr lang="en-US" b="1" dirty="0"/>
              <a:t>:</a:t>
            </a:r>
          </a:p>
          <a:p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.</a:t>
            </a:r>
          </a:p>
          <a:p>
            <a:r>
              <a:rPr lang="en-US" dirty="0" err="1"/>
              <a:t>Overzichtelijk</a:t>
            </a:r>
            <a:r>
              <a:rPr lang="en-US" dirty="0"/>
              <a:t>.</a:t>
            </a:r>
          </a:p>
          <a:p>
            <a:r>
              <a:rPr lang="en-US" dirty="0"/>
              <a:t>Het </a:t>
            </a:r>
            <a:r>
              <a:rPr lang="en-US" dirty="0" err="1"/>
              <a:t>loopt</a:t>
            </a:r>
            <a:r>
              <a:rPr lang="en-US" dirty="0"/>
              <a:t> op alle operating systems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Goed</a:t>
            </a:r>
            <a:r>
              <a:rPr lang="en-US" dirty="0"/>
              <a:t> om desktop </a:t>
            </a:r>
            <a:r>
              <a:rPr lang="en-US" dirty="0" err="1"/>
              <a:t>applicaties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.</a:t>
            </a:r>
          </a:p>
          <a:p>
            <a:r>
              <a:rPr lang="en-US" dirty="0" err="1"/>
              <a:t>Betrouwbaar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Ondanks</a:t>
            </a:r>
            <a:r>
              <a:rPr lang="en-US" b="1" dirty="0"/>
              <a:t> de </a:t>
            </a:r>
            <a:r>
              <a:rPr lang="en-US" b="1" dirty="0" err="1"/>
              <a:t>nadelen</a:t>
            </a:r>
            <a:r>
              <a:rPr lang="en-US" b="1" dirty="0"/>
              <a:t> want: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Mensen</a:t>
            </a:r>
            <a:r>
              <a:rPr lang="en-US" dirty="0"/>
              <a:t> die </a:t>
            </a:r>
            <a:r>
              <a:rPr lang="en-US" dirty="0" err="1"/>
              <a:t>onze</a:t>
            </a:r>
            <a:r>
              <a:rPr lang="en-US" dirty="0"/>
              <a:t> launcher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zullen</a:t>
            </a:r>
            <a:r>
              <a:rPr lang="en-US" dirty="0"/>
              <a:t> </a:t>
            </a:r>
            <a:r>
              <a:rPr lang="en-US" dirty="0" err="1"/>
              <a:t>grotendeels</a:t>
            </a:r>
            <a:r>
              <a:rPr lang="en-US" dirty="0"/>
              <a:t> gamers </a:t>
            </a:r>
            <a:r>
              <a:rPr lang="en-US" dirty="0" err="1"/>
              <a:t>zijn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die </a:t>
            </a:r>
            <a:r>
              <a:rPr lang="en-US" dirty="0" err="1"/>
              <a:t>zullen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wat </a:t>
            </a:r>
            <a:r>
              <a:rPr lang="en-US" dirty="0" err="1"/>
              <a:t>efficienter</a:t>
            </a:r>
            <a:r>
              <a:rPr lang="en-US" dirty="0"/>
              <a:t> </a:t>
            </a:r>
            <a:r>
              <a:rPr lang="en-US" dirty="0" err="1"/>
              <a:t>omgaan</a:t>
            </a:r>
            <a:r>
              <a:rPr lang="en-US" dirty="0"/>
              <a:t> met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recources</a:t>
            </a:r>
            <a:r>
              <a:rPr lang="en-US" dirty="0"/>
              <a:t>.  </a:t>
            </a:r>
            <a:r>
              <a:rPr lang="en-US" dirty="0" err="1"/>
              <a:t>Waardoor</a:t>
            </a:r>
            <a:r>
              <a:rPr lang="en-US" dirty="0"/>
              <a:t> de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negatiefe</a:t>
            </a:r>
            <a:r>
              <a:rPr lang="en-US" dirty="0"/>
              <a:t> impact van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zorg</a:t>
            </a:r>
            <a:r>
              <a:rPr lang="en-US" dirty="0"/>
              <a:t> is.  </a:t>
            </a:r>
            <a:r>
              <a:rPr lang="en-US" dirty="0" err="1"/>
              <a:t>Eventueel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voor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155348-E082-4C5B-8622-72586155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95" y="82937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4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275</Words>
  <Application>Microsoft Office PowerPoint</Application>
  <PresentationFormat>Breedbeeld</PresentationFormat>
  <Paragraphs>51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Pakket</vt:lpstr>
      <vt:lpstr>Game Launcher</vt:lpstr>
      <vt:lpstr> </vt:lpstr>
      <vt:lpstr> </vt:lpstr>
      <vt:lpstr> </vt:lpstr>
      <vt:lpstr> </vt:lpstr>
      <vt:lpstr>conclusie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Launcher</dc:title>
  <dc:creator>Bruning, Casper</dc:creator>
  <cp:lastModifiedBy>Bruning, Casper</cp:lastModifiedBy>
  <cp:revision>4</cp:revision>
  <dcterms:created xsi:type="dcterms:W3CDTF">2021-09-13T07:44:52Z</dcterms:created>
  <dcterms:modified xsi:type="dcterms:W3CDTF">2021-09-13T09:20:30Z</dcterms:modified>
</cp:coreProperties>
</file>