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9FD2D-8DB0-42BC-A1C7-200F0B1B8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Eind presentatie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24DDDE-BDC9-4937-BC31-2A060F7CF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Casper Crousen, Auke Notermans, Jop Zinzen en Tino Janssen</a:t>
            </a:r>
          </a:p>
        </p:txBody>
      </p:sp>
    </p:spTree>
    <p:extLst>
      <p:ext uri="{BB962C8B-B14F-4D97-AF65-F5344CB8AC3E}">
        <p14:creationId xmlns:p14="http://schemas.microsoft.com/office/powerpoint/2010/main" val="212363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9CAF4-C094-4FDC-89BB-F05AFB5D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9D3D59-32A3-4B4A-A98B-9D40C41A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Ontwerp</a:t>
            </a:r>
          </a:p>
          <a:p>
            <a:r>
              <a:rPr lang="nl-NL" dirty="0"/>
              <a:t>Onze site</a:t>
            </a:r>
          </a:p>
        </p:txBody>
      </p:sp>
    </p:spTree>
    <p:extLst>
      <p:ext uri="{BB962C8B-B14F-4D97-AF65-F5344CB8AC3E}">
        <p14:creationId xmlns:p14="http://schemas.microsoft.com/office/powerpoint/2010/main" val="355005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A14C2-1DB5-48D6-B29F-CB5C16E3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340EDDD-9C64-45DD-BC4B-1E7CC76EA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063" y="1461944"/>
            <a:ext cx="8791790" cy="3600311"/>
          </a:xfr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D4090E7-1282-4F8D-9101-7ABD5DD7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dirty="0"/>
              <a:t>3 ontwerpen gemaakt</a:t>
            </a:r>
          </a:p>
          <a:p>
            <a:pPr marL="285750" indent="-285750">
              <a:buFontTx/>
              <a:buChar char="-"/>
            </a:pPr>
            <a:r>
              <a:rPr lang="nl-NL" dirty="0"/>
              <a:t>Uiteindelijke ontwerp = 2</a:t>
            </a:r>
          </a:p>
        </p:txBody>
      </p:sp>
    </p:spTree>
    <p:extLst>
      <p:ext uri="{BB962C8B-B14F-4D97-AF65-F5344CB8AC3E}">
        <p14:creationId xmlns:p14="http://schemas.microsoft.com/office/powerpoint/2010/main" val="53969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39006-2DEB-4F70-8FC4-C6D9D23E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Onze site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46B0B3-2972-475C-B838-DDA66D8CC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777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57</TotalTime>
  <Words>27</Words>
  <Application>Microsoft Office PowerPoint</Application>
  <PresentationFormat>Breedbeeld</PresentationFormat>
  <Paragraphs>9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Citeerbaar</vt:lpstr>
      <vt:lpstr>Eind presentatie</vt:lpstr>
      <vt:lpstr>Inhoud</vt:lpstr>
      <vt:lpstr>Ontwerp</vt:lpstr>
      <vt:lpstr>Onze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Eind presentatie</dc:title>
  <dc:creator>casper crousen</dc:creator>
  <cp:lastModifiedBy>casper crousen</cp:lastModifiedBy>
  <cp:revision>1</cp:revision>
  <dcterms:created xsi:type="dcterms:W3CDTF">2021-11-02T10:34:13Z</dcterms:created>
  <dcterms:modified xsi:type="dcterms:W3CDTF">2021-11-02T11:31:47Z</dcterms:modified>
</cp:coreProperties>
</file>