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2" r:id="rId5"/>
    <p:sldId id="266" r:id="rId6"/>
    <p:sldId id="264" r:id="rId7"/>
    <p:sldId id="258" r:id="rId8"/>
    <p:sldId id="259" r:id="rId9"/>
    <p:sldId id="260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04.01.2022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04.01.2022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1/4/22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1/4/22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1/4/22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1/4/22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1/4/22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1/4/22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producible-machine-learning-cf18416068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aai.org/GuideBook2018/17248-73943-G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news/1-500-scientists-lift-the-lid-on-reproducibility-1.19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Correctly using configuration files makes sure that everything is documented</a:t>
            </a:r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65" y="47817"/>
            <a:ext cx="3314670" cy="165733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C65A35-B062-4395-8694-9F3AFAB33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6"/>
          <a:stretch/>
        </p:blipFill>
        <p:spPr>
          <a:xfrm>
            <a:off x="966409" y="4799401"/>
            <a:ext cx="2299305" cy="1371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A76AC388-79E8-4440-B356-44AD12D2A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2201"/>
            <a:ext cx="647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>
              <a:hlinkClick r:id="rId4"/>
            </a:endParaRPr>
          </a:p>
          <a:p>
            <a:r>
              <a:rPr lang="da-DK" dirty="0">
                <a:hlinkClick r:id="rId4"/>
              </a:rPr>
              <a:t>https://wandb.ai/site</a:t>
            </a:r>
            <a:r>
              <a:rPr lang="da-DK" dirty="0"/>
              <a:t> (you already know this one)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3A8-BEFE-49B1-9EED-912729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24218-8412-4636-B833-730FFA15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1874"/>
          <a:stretch/>
        </p:blipFill>
        <p:spPr>
          <a:xfrm>
            <a:off x="4444905" y="1096627"/>
            <a:ext cx="3178573" cy="5256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98BC-82B3-4328-90DE-40BCFB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9CCA-658A-4656-9130-18CDBF9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A813-5E73-44EC-9DCA-BF606A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520-F227-45A0-A452-5CE68CE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need reproduceability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9F30-680E-4A69-A902-1881249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608"/>
            <a:ext cx="5378043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Reproduceability is a key component in </a:t>
            </a:r>
            <a:r>
              <a:rPr lang="da-DK" i="1" dirty="0"/>
              <a:t>Trustworthy ML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 dirty="0"/>
              <a:t>Case: </a:t>
            </a:r>
          </a:p>
          <a:p>
            <a:pPr marL="0" indent="0">
              <a:buNone/>
            </a:pPr>
            <a:r>
              <a:rPr lang="da-DK" dirty="0"/>
              <a:t>Imaging an AI agent used for dinostics. Without reproduceability two persons with the exact same symtomes could get different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1858-F6E4-462F-A1A5-D3A0CBE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18E0-B526-4688-A9A8-C8BD341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614-DB84-46A0-A7B4-A0DB09E2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564B3-C29C-492D-A0F1-33163C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6075583" y="1208692"/>
            <a:ext cx="5850212" cy="485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4478C-8520-41EB-89D2-7CA997087D9A}"/>
              </a:ext>
            </a:extLst>
          </p:cNvPr>
          <p:cNvSpPr txBox="1"/>
          <p:nvPr/>
        </p:nvSpPr>
        <p:spPr>
          <a:xfrm>
            <a:off x="6426310" y="5990369"/>
            <a:ext cx="521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From </a:t>
            </a:r>
            <a:r>
              <a:rPr lang="da-DK" sz="1050" dirty="0">
                <a:hlinkClick r:id="rId3"/>
              </a:rPr>
              <a:t>https://towardsdatascience.com/reproducible-machine-learning-cf1841606805</a:t>
            </a:r>
            <a:r>
              <a:rPr lang="da-DK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Wow</a:t>
            </a:r>
            <a:r>
              <a:rPr lang="da-DK" dirty="0"/>
              <a:t> </a:t>
            </a:r>
            <a:r>
              <a:rPr lang="da-DK"/>
              <a:t>it’s</a:t>
            </a:r>
            <a:r>
              <a:rPr lang="da-DK" dirty="0"/>
              <a:t> bad...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Machine learning around 26% </a:t>
            </a:r>
            <a:r>
              <a:rPr lang="da-DK" sz="1400" dirty="0"/>
              <a:t>(</a:t>
            </a:r>
            <a:r>
              <a:rPr lang="da-DK" sz="1400" dirty="0">
                <a:hlinkClick r:id="rId2"/>
              </a:rPr>
              <a:t>https://www.aaai.org/GuideBook2018/17248-73943-GB.pdf</a:t>
            </a:r>
            <a:r>
              <a:rPr lang="da-DK" sz="1400" dirty="0"/>
              <a:t>) 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7" y="1768591"/>
            <a:ext cx="6525666" cy="295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081598" y="4717110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4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12B-4F4F-4F30-ABFA-C7012009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closer look a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CB3-7AF8-4977-B266-8E86251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6356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Reimplement 255 and do hypothesis testing on what ”paper features” have an effect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D719-F9D5-4F4E-A978-0DD3D9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D9D-5C98-48D9-BF64-307CA62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1A-EAA1-43EA-84CE-802318D0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9D9F7-E2CF-492E-9DD9-3A5EC2A9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" y="2442364"/>
            <a:ext cx="4960862" cy="377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780D3-D518-4EE6-9F51-E92993C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40" y="874210"/>
            <a:ext cx="3009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F9B6-4C36-482C-94CB-D467FA7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the field trying to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977-FCDE-4374-8F7F-7570B82D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https://paperswithcode.com/</a:t>
            </a:r>
            <a:r>
              <a:rPr lang="da-DK" dirty="0"/>
              <a:t>	      Neurips checklist: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8B0-C4DC-4FA9-B508-40B00A5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A5-20AB-46A8-BCB6-B6F142C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B979-DF36-446F-9A45-FC90E80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2E3B-0323-48CC-9E2C-E58E3BC8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42"/>
          <a:stretch/>
        </p:blipFill>
        <p:spPr>
          <a:xfrm>
            <a:off x="838200" y="1981777"/>
            <a:ext cx="4965441" cy="393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4576F-CA9F-49B3-9EB1-BF1A835B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08" y="1884710"/>
            <a:ext cx="5324783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you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1/4/22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Easy to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C2CB-41FE-4147-A788-939955BBD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38" y="848626"/>
            <a:ext cx="3009900" cy="577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1BD2C-217A-4CF1-80BB-3DC12AEDB735}"/>
              </a:ext>
            </a:extLst>
          </p:cNvPr>
          <p:cNvSpPr/>
          <p:nvPr/>
        </p:nvSpPr>
        <p:spPr>
          <a:xfrm>
            <a:off x="10039266" y="4001687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1/4/22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455</Words>
  <Application>Microsoft Macintosh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reproduceability crises</vt:lpstr>
      <vt:lpstr>What is it?</vt:lpstr>
      <vt:lpstr>Why do we need reproduceability at all?</vt:lpstr>
      <vt:lpstr>How bad is it?</vt:lpstr>
      <vt:lpstr>A closer look a machine learning</vt:lpstr>
      <vt:lpstr>What is the field trying to do about it?</vt:lpstr>
      <vt:lpstr>What can you do about it?</vt:lpstr>
      <vt:lpstr>Closer look</vt:lpstr>
      <vt:lpstr>Configurations</vt:lpstr>
      <vt:lpstr>PowerPoint-præsentation</vt:lpstr>
      <vt:lpstr>Other frameworks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Reproduceability</dc:title>
  <dc:creator>Nicki Skafte Detlefsen</dc:creator>
  <cp:lastModifiedBy>Nicolai Weisbjerg</cp:lastModifiedBy>
  <cp:revision>23</cp:revision>
  <dcterms:created xsi:type="dcterms:W3CDTF">2021-04-07T10:04:14Z</dcterms:created>
  <dcterms:modified xsi:type="dcterms:W3CDTF">2022-01-04T09:27:00Z</dcterms:modified>
</cp:coreProperties>
</file>