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ira Sans Medium"/>
      <p:regular r:id="rId13"/>
      <p:bold r:id="rId14"/>
      <p:italic r:id="rId15"/>
      <p:boldItalic r:id="rId16"/>
    </p:embeddedFont>
    <p:embeddedFont>
      <p:font typeface="Fira Sans SemiBold"/>
      <p:regular r:id="rId17"/>
      <p:bold r:id="rId18"/>
      <p:italic r:id="rId19"/>
      <p:boldItalic r:id="rId20"/>
    </p:embeddedFont>
    <p:embeddedFont>
      <p:font typeface="Fira Sans"/>
      <p:regular r:id="rId21"/>
      <p:bold r:id="rId22"/>
      <p:italic r:id="rId23"/>
      <p:boldItalic r:id="rId24"/>
    </p:embeddedFont>
    <p:embeddedFont>
      <p:font typeface="Fira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SemiBold-boldItalic.fntdata"/><Relationship Id="rId22" Type="http://schemas.openxmlformats.org/officeDocument/2006/relationships/font" Target="fonts/FiraSans-bold.fntdata"/><Relationship Id="rId21" Type="http://schemas.openxmlformats.org/officeDocument/2006/relationships/font" Target="fonts/FiraSans-regular.fntdata"/><Relationship Id="rId24" Type="http://schemas.openxmlformats.org/officeDocument/2006/relationships/font" Target="fonts/FiraSans-boldItalic.fntdata"/><Relationship Id="rId23" Type="http://schemas.openxmlformats.org/officeDocument/2006/relationships/font" Target="fonts/Fira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Light-bold.fntdata"/><Relationship Id="rId25" Type="http://schemas.openxmlformats.org/officeDocument/2006/relationships/font" Target="fonts/FiraSansLight-regular.fntdata"/><Relationship Id="rId28" Type="http://schemas.openxmlformats.org/officeDocument/2006/relationships/font" Target="fonts/FiraSansLight-boldItalic.fntdata"/><Relationship Id="rId27" Type="http://schemas.openxmlformats.org/officeDocument/2006/relationships/font" Target="fonts/Fira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Medium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Medium-italic.fntdata"/><Relationship Id="rId14" Type="http://schemas.openxmlformats.org/officeDocument/2006/relationships/font" Target="fonts/FiraSansMedium-bold.fntdata"/><Relationship Id="rId17" Type="http://schemas.openxmlformats.org/officeDocument/2006/relationships/font" Target="fonts/FiraSansSemiBold-regular.fntdata"/><Relationship Id="rId16" Type="http://schemas.openxmlformats.org/officeDocument/2006/relationships/font" Target="fonts/FiraSansMedium-boldItalic.fntdata"/><Relationship Id="rId19" Type="http://schemas.openxmlformats.org/officeDocument/2006/relationships/font" Target="fonts/FiraSansSemiBold-italic.fntdata"/><Relationship Id="rId18" Type="http://schemas.openxmlformats.org/officeDocument/2006/relationships/font" Target="fonts/Fira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f3fd20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f3fd20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0dd2c6c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0dd2c6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3f3fd20c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3f3fd20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3f3fd20c4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3f3fd20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20-25s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3f3fd20c4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3f3fd20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79100" y="4406300"/>
            <a:ext cx="6477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237000" y="14804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Automating Cloud Deployment with Serverless &amp; Terraform</a:t>
            </a:r>
            <a:endParaRPr sz="5100"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>
            <a:off x="237000" y="368867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Casper Kristiansson (casperkr@kth.se)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Nicole Wijkman (nwijkman@kth.se)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10825" y="314375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10900" y="970800"/>
            <a:ext cx="7782900" cy="82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Goal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Automate the deployment of the backend of a web application to AWS.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410900" y="1949300"/>
            <a:ext cx="7782900" cy="133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Technologies Used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Terraform: </a:t>
            </a:r>
            <a:r>
              <a:rPr lang="en"/>
              <a:t>Infrastructure as code to provision AWS </a:t>
            </a:r>
            <a:r>
              <a:rPr lang="en"/>
              <a:t>services</a:t>
            </a:r>
            <a:r>
              <a:rPr lang="en"/>
              <a:t> like DynamoDB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Serverless Framework: </a:t>
            </a:r>
            <a:r>
              <a:rPr lang="en"/>
              <a:t>Simplifies deployment of Lambda functions and API Gateway for AWS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410900" y="3333025"/>
            <a:ext cx="6340800" cy="24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Key Components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DynamoDB: </a:t>
            </a:r>
            <a:r>
              <a:rPr lang="en"/>
              <a:t>For data storage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API Gateway &amp; Lambda: </a:t>
            </a:r>
            <a:r>
              <a:rPr lang="en"/>
              <a:t>For backend logic such as API endpoints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122950" y="390800"/>
            <a:ext cx="930900" cy="5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77350" y="390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is Terraform &amp; Serverless?</a:t>
            </a:r>
            <a:endParaRPr/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1418000" y="1509950"/>
            <a:ext cx="6340800" cy="30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Terraform: </a:t>
            </a:r>
            <a:r>
              <a:rPr lang="en"/>
              <a:t>Manages infrastructure as code for consistent, automated deployments.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Serverless: </a:t>
            </a:r>
            <a:r>
              <a:rPr lang="en"/>
              <a:t>Automates code execution without managing servers, focusing on function scalability.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10825" y="314375"/>
            <a:ext cx="778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Examples: Terraform &amp; Serverless</a:t>
            </a:r>
            <a:endParaRPr/>
          </a:p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10825" y="1471475"/>
            <a:ext cx="28734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Terraform (DynamoDB Table)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4335725" y="1471475"/>
            <a:ext cx="3712200" cy="5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Serverless (API Endpoint &amp; Lambda)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27" y="1771438"/>
            <a:ext cx="3127700" cy="2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5" y="1791688"/>
            <a:ext cx="3352064" cy="26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10825" y="314375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Plan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10900" y="1127900"/>
            <a:ext cx="7782900" cy="82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Step 1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Showcase the basic configurations of Serverless and Terraform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10900" y="1949300"/>
            <a:ext cx="77829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Test the API endpoint with the initial configurations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3" type="body"/>
          </p:nvPr>
        </p:nvSpPr>
        <p:spPr>
          <a:xfrm>
            <a:off x="410900" y="2825000"/>
            <a:ext cx="63408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Step 3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Destroy a database and remove a endpoint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410900" y="3700700"/>
            <a:ext cx="63408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Step 4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Test the API endpoint with the new configurations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122950" y="390800"/>
            <a:ext cx="930900" cy="5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777350" y="390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Why Terraform?</a:t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1401600" y="1297625"/>
            <a:ext cx="6340800" cy="41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What is Terraform?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Declarative Infrastructure-as-code tool.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Automates Cloud resource creation and managing.</a:t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Role in the Project</a:t>
            </a:r>
            <a:endParaRPr sz="2000"/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Provisioning DynamoDB table.</a:t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122950" y="390800"/>
            <a:ext cx="930900" cy="5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777350" y="390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Why Serverless?</a:t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710700" y="1297625"/>
            <a:ext cx="7722600" cy="41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What is Serverless Framework?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Simplifies Serverless code and API Gateway deployment.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Scales without managing servers.</a:t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Role in the Project</a:t>
            </a:r>
            <a:endParaRPr sz="2000"/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Deploys and manages Lambda functions.</a:t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Connects API Gateway to Lambda functions.</a:t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ctrTitle"/>
          </p:nvPr>
        </p:nvSpPr>
        <p:spPr>
          <a:xfrm>
            <a:off x="1461950" y="239588"/>
            <a:ext cx="6347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Conclusio</a:t>
            </a:r>
            <a:r>
              <a:rPr lang="en" sz="6000">
                <a:solidFill>
                  <a:schemeClr val="lt1"/>
                </a:solidFill>
              </a:rPr>
              <a:t>n</a:t>
            </a:r>
            <a:r>
              <a:rPr lang="en" sz="6000">
                <a:solidFill>
                  <a:schemeClr val="lt1"/>
                </a:solidFill>
              </a:rPr>
              <a:t> &amp; Q&amp;A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1465250" y="1604500"/>
            <a:ext cx="6340800" cy="34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Key Takeaways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Automation using Terraform and Serverless simplifies Cloud infrastructure management.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Serverless is ideal for quickly deploying APIs, while Terraform is powerful for managing Cloud resources like DynamoDB.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Questions?</a:t>
            </a:r>
            <a:endParaRPr sz="27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